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55E9-EDA2-49DD-BEFE-2355A64E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28A41-BD51-493D-A95C-F3B11A14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F709E-DDB4-4E16-A841-8DD64A77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38C7D-2595-4EF1-9300-5895299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A757A-9EBE-4B7C-81AE-D65460C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60411-4C2A-4137-86CB-F1FE077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0BE1B-A2C8-489F-9DAE-13AF6D35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98135-BD5E-48C9-BD2A-4FB9C53C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04288-3EB8-4372-85EE-EBD12D7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8813D-258D-4151-B605-FE1B146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4B337-B759-412B-9A04-0E6E928ED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A6BCE-9437-4D13-ADCC-179EE540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9900-85F4-44B4-8FF0-EDDB8E90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C3F37-1EB7-4769-A114-E2D07C2C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DAA05-617A-4A99-8DAF-CD3D63ED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3DE4-F1D6-40BB-BD10-47D7DE1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BC85E-AE6E-4942-BCF6-B8C6876F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42916-0B79-4608-B475-4092B877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470DB-3AB3-4802-81A4-7EE99B5F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9F15F-BD05-4A89-9CEB-3F995C9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97ECE-26B2-42F5-8C4B-3743D71A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C9D58-5039-4770-9799-D9AB499C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99D1-09C8-445A-A668-C1DBBA4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B6F6E-FAB2-414E-913A-4A1E9D4A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5DF6-AB1C-457C-9F1E-6AAD47F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BD0A-E31B-44D8-B0A9-A3A78E3D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222A3-21B5-4490-BE25-EA4963D7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93AB-B6C2-40F0-BD61-20AC6545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1CE92-C9CF-4DE1-A196-183EE560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27B6-C3C5-4287-BA2E-24345289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8E597-1EE9-43E8-9EBA-A5C228B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7654-34A2-4E0F-ACD3-60192097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5328B-41EE-4057-BC09-B6D6FA99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3C9AE-E93D-4122-8FBF-4207DDB3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40BE0-F615-425D-9DA9-E6235CB6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87778-10ED-47F2-8A8F-41F4F601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C0DF5-4966-4B6D-AC85-D41ABD1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C5298-744C-4310-8746-E284972B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7813B-84CF-447E-8CE9-B094469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3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2043F-F813-43A8-8E69-F31986BE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DE4218-2FBE-45FF-B03B-6F6B742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E4A9B-14B8-42E4-8341-A9C52F53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26B25-28FC-4028-883D-DC2C56F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6F6F4-065C-48D5-B5B4-8ADB2145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0A82CC-9D1E-4184-9988-BBDE28EE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6E08E-3316-4BDD-9EDD-F90DD0A9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4299-C899-4282-AEEF-5DB70B19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0DF7-F39C-45C0-8816-FAD55D01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CBA1E-4F92-4C68-BEE0-0E9A9895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9F469-7C00-4295-8120-32C4C6F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C37EB-402F-4186-92C5-7669014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19C81-4E53-4871-99C9-FABBC38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C14B-E2D6-47ED-BB07-E9D183D1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0EF03-9339-4C7F-8109-3E497B09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4EB2B-883A-4FDC-85AB-4A0E5C6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DFA4F-0AFF-4C9C-80B0-F6033CB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3A56E-B678-4141-98FE-16B348A6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51A6E-139E-4A9E-96C7-4FC0879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F338E-F8F4-493A-B53C-A11ACDB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B69CA-EBC0-4CA3-864B-FC9656E7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9AB5C-B489-43F0-865E-3E7E649C5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BE78-1FFE-42AC-A0CC-C275443512B9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CEAB8-D7D8-4D04-9B8B-7132DFA9C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0D3EC-8C64-4010-80D7-3FC702C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036B40-2752-493C-93FA-2118D5C48039}"/>
              </a:ext>
            </a:extLst>
          </p:cNvPr>
          <p:cNvSpPr/>
          <p:nvPr/>
        </p:nvSpPr>
        <p:spPr>
          <a:xfrm>
            <a:off x="1862356" y="755009"/>
            <a:ext cx="2525086" cy="230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ESOAccountInformationClient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98686-2E6B-4379-B696-330F800E478A}"/>
              </a:ext>
            </a:extLst>
          </p:cNvPr>
          <p:cNvSpPr/>
          <p:nvPr/>
        </p:nvSpPr>
        <p:spPr>
          <a:xfrm>
            <a:off x="7736049" y="755009"/>
            <a:ext cx="2525086" cy="230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웹서버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APMSetup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EE6F2-A76F-400C-B741-F480722677A6}"/>
              </a:ext>
            </a:extLst>
          </p:cNvPr>
          <p:cNvSpPr/>
          <p:nvPr/>
        </p:nvSpPr>
        <p:spPr>
          <a:xfrm>
            <a:off x="8246379" y="2322351"/>
            <a:ext cx="1940654" cy="6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데이터베이스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E586B-96EC-43E6-B361-2570621B6573}"/>
              </a:ext>
            </a:extLst>
          </p:cNvPr>
          <p:cNvSpPr/>
          <p:nvPr/>
        </p:nvSpPr>
        <p:spPr>
          <a:xfrm>
            <a:off x="2216092" y="3256328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Extractor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70E2FC-FA7F-429C-AE2F-9D126473D1E3}"/>
              </a:ext>
            </a:extLst>
          </p:cNvPr>
          <p:cNvCxnSpPr/>
          <p:nvPr/>
        </p:nvCxnSpPr>
        <p:spPr>
          <a:xfrm flipV="1">
            <a:off x="2843868" y="3061982"/>
            <a:ext cx="0" cy="1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02C7CD-1BE6-4EF8-85C6-13FC8753AC16}"/>
              </a:ext>
            </a:extLst>
          </p:cNvPr>
          <p:cNvCxnSpPr>
            <a:cxnSpLocks/>
          </p:cNvCxnSpPr>
          <p:nvPr/>
        </p:nvCxnSpPr>
        <p:spPr>
          <a:xfrm>
            <a:off x="3540154" y="3061982"/>
            <a:ext cx="0" cy="1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406A56-E0BA-44B8-A7A8-B11BF4F2E1AC}"/>
              </a:ext>
            </a:extLst>
          </p:cNvPr>
          <p:cNvCxnSpPr>
            <a:cxnSpLocks/>
          </p:cNvCxnSpPr>
          <p:nvPr/>
        </p:nvCxnSpPr>
        <p:spPr>
          <a:xfrm>
            <a:off x="4387442" y="1644242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4DC269-0BA1-4280-A53B-C81A03548AC2}"/>
              </a:ext>
            </a:extLst>
          </p:cNvPr>
          <p:cNvCxnSpPr>
            <a:cxnSpLocks/>
          </p:cNvCxnSpPr>
          <p:nvPr/>
        </p:nvCxnSpPr>
        <p:spPr>
          <a:xfrm flipH="1">
            <a:off x="4387442" y="2189527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14462-ACA1-40E5-9A4B-47C8A13F85C9}"/>
              </a:ext>
            </a:extLst>
          </p:cNvPr>
          <p:cNvSpPr/>
          <p:nvPr/>
        </p:nvSpPr>
        <p:spPr>
          <a:xfrm>
            <a:off x="346745" y="4952303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인게임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루아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에드온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D32211-2C55-4D59-924B-0FAF7EFE4FF4}"/>
              </a:ext>
            </a:extLst>
          </p:cNvPr>
          <p:cNvSpPr/>
          <p:nvPr/>
        </p:nvSpPr>
        <p:spPr>
          <a:xfrm>
            <a:off x="2843868" y="4952303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SavedVariables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20B3C3-943A-44DD-9953-764DA786B13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115423" y="5379442"/>
            <a:ext cx="728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040C1A-027B-49BF-9249-115831EA9991}"/>
              </a:ext>
            </a:extLst>
          </p:cNvPr>
          <p:cNvCxnSpPr>
            <a:cxnSpLocks/>
          </p:cNvCxnSpPr>
          <p:nvPr/>
        </p:nvCxnSpPr>
        <p:spPr>
          <a:xfrm flipH="1" flipV="1">
            <a:off x="3263317" y="4110606"/>
            <a:ext cx="212521" cy="8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77B05F-6A09-4CD7-99B5-6871CCA8A89E}"/>
              </a:ext>
            </a:extLst>
          </p:cNvPr>
          <p:cNvSpPr txBox="1"/>
          <p:nvPr/>
        </p:nvSpPr>
        <p:spPr>
          <a:xfrm>
            <a:off x="698740" y="5834437"/>
            <a:ext cx="391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USPF</a:t>
            </a:r>
            <a:r>
              <a:rPr lang="ko-KR" altLang="en-US" dirty="0">
                <a:solidFill>
                  <a:sysClr val="windowText" lastClr="000000"/>
                </a:solidFill>
              </a:rPr>
              <a:t>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만들어보는중</a:t>
            </a:r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4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임지훈</dc:creator>
  <cp:lastModifiedBy>임지훈</cp:lastModifiedBy>
  <cp:revision>2</cp:revision>
  <dcterms:created xsi:type="dcterms:W3CDTF">2022-02-14T13:21:17Z</dcterms:created>
  <dcterms:modified xsi:type="dcterms:W3CDTF">2022-02-14T13:27:08Z</dcterms:modified>
</cp:coreProperties>
</file>