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316" r:id="rId6"/>
    <p:sldId id="317" r:id="rId7"/>
    <p:sldId id="318" r:id="rId8"/>
    <p:sldId id="319" r:id="rId9"/>
    <p:sldId id="259" r:id="rId10"/>
    <p:sldId id="272" r:id="rId11"/>
    <p:sldId id="271" r:id="rId12"/>
    <p:sldId id="260" r:id="rId13"/>
    <p:sldId id="320" r:id="rId14"/>
    <p:sldId id="261" r:id="rId15"/>
    <p:sldId id="301" r:id="rId16"/>
    <p:sldId id="262" r:id="rId17"/>
    <p:sldId id="313" r:id="rId18"/>
    <p:sldId id="314" r:id="rId19"/>
    <p:sldId id="263" r:id="rId20"/>
    <p:sldId id="264" r:id="rId21"/>
    <p:sldId id="284" r:id="rId22"/>
    <p:sldId id="268" r:id="rId23"/>
    <p:sldId id="325" r:id="rId24"/>
    <p:sldId id="283" r:id="rId25"/>
    <p:sldId id="266" r:id="rId26"/>
    <p:sldId id="265" r:id="rId27"/>
    <p:sldId id="323" r:id="rId28"/>
    <p:sldId id="324" r:id="rId29"/>
    <p:sldId id="282" r:id="rId30"/>
    <p:sldId id="304" r:id="rId31"/>
    <p:sldId id="267" r:id="rId32"/>
    <p:sldId id="280" r:id="rId33"/>
    <p:sldId id="274" r:id="rId34"/>
    <p:sldId id="315" r:id="rId35"/>
    <p:sldId id="269" r:id="rId36"/>
    <p:sldId id="270" r:id="rId37"/>
    <p:sldId id="279" r:id="rId38"/>
    <p:sldId id="275" r:id="rId39"/>
    <p:sldId id="276" r:id="rId40"/>
    <p:sldId id="277" r:id="rId41"/>
    <p:sldId id="321" r:id="rId42"/>
    <p:sldId id="322" r:id="rId43"/>
    <p:sldId id="303" r:id="rId44"/>
    <p:sldId id="305" r:id="rId45"/>
    <p:sldId id="285" r:id="rId46"/>
    <p:sldId id="286" r:id="rId47"/>
    <p:sldId id="287" r:id="rId48"/>
    <p:sldId id="292" r:id="rId49"/>
    <p:sldId id="288" r:id="rId50"/>
    <p:sldId id="289" r:id="rId51"/>
    <p:sldId id="290" r:id="rId52"/>
    <p:sldId id="291" r:id="rId53"/>
    <p:sldId id="278" r:id="rId54"/>
    <p:sldId id="293" r:id="rId55"/>
    <p:sldId id="294" r:id="rId56"/>
    <p:sldId id="295" r:id="rId57"/>
    <p:sldId id="326" r:id="rId58"/>
    <p:sldId id="296" r:id="rId59"/>
    <p:sldId id="297" r:id="rId60"/>
    <p:sldId id="298" r:id="rId61"/>
    <p:sldId id="299" r:id="rId62"/>
    <p:sldId id="306" r:id="rId63"/>
    <p:sldId id="309" r:id="rId64"/>
    <p:sldId id="300" r:id="rId65"/>
    <p:sldId id="308" r:id="rId66"/>
    <p:sldId id="310" r:id="rId67"/>
    <p:sldId id="311" r:id="rId68"/>
    <p:sldId id="312" r:id="rId6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43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4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4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1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026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61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79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3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4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9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7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0B74-1FE1-4FB7-82E7-0D2FF5E15FE0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1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r>
              <a:rPr lang="nb-NO" dirty="0" smtClean="0"/>
              <a:t>«</a:t>
            </a:r>
            <a:r>
              <a:rPr lang="en-US" b="1" dirty="0"/>
              <a:t>The sane way to manage software on Windows</a:t>
            </a:r>
            <a:r>
              <a:rPr lang="nb-NO" dirty="0" smtClean="0"/>
              <a:t>»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binaries</a:t>
            </a:r>
            <a:r>
              <a:rPr lang="nb-NO" dirty="0" smtClean="0"/>
              <a:t>, scripts, </a:t>
            </a:r>
            <a:r>
              <a:rPr lang="nb-NO" dirty="0" err="1" smtClean="0"/>
              <a:t>installers</a:t>
            </a:r>
            <a:r>
              <a:rPr lang="nb-NO" dirty="0"/>
              <a:t>,</a:t>
            </a:r>
            <a:r>
              <a:rPr lang="nb-NO" dirty="0" smtClean="0"/>
              <a:t> :</a:t>
            </a:r>
          </a:p>
          <a:p>
            <a:pPr lvl="1"/>
            <a:r>
              <a:rPr lang="nb-NO" dirty="0" err="1" smtClean="0"/>
              <a:t>Binaries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smtClean="0"/>
              <a:t>Installer </a:t>
            </a:r>
            <a:r>
              <a:rPr lang="nb-NO" dirty="0" err="1" smtClean="0"/>
              <a:t>package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stored</a:t>
            </a:r>
            <a:r>
              <a:rPr lang="nb-NO" dirty="0" smtClean="0"/>
              <a:t> in 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 (http://dips-nuget)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structured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</a:t>
            </a:r>
          </a:p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\chocolateyInstall.ps1</a:t>
            </a:r>
          </a:p>
          <a:p>
            <a:pPr marL="0" indent="0">
              <a:buNone/>
            </a:pPr>
            <a:r>
              <a:rPr lang="nb-NO" dirty="0" smtClean="0"/>
              <a:t>\bin\</a:t>
            </a:r>
          </a:p>
          <a:p>
            <a:pPr marL="0" indent="0">
              <a:buNone/>
            </a:pPr>
            <a:r>
              <a:rPr lang="nb-NO" dirty="0" smtClean="0"/>
              <a:t>\_</a:t>
            </a:r>
            <a:r>
              <a:rPr lang="nb-NO" dirty="0" err="1" smtClean="0"/>
              <a:t>rels</a:t>
            </a:r>
            <a:r>
              <a:rPr lang="nb-NO" dirty="0" smtClean="0"/>
              <a:t>\.</a:t>
            </a:r>
            <a:r>
              <a:rPr lang="nb-NO" dirty="0" err="1" smtClean="0"/>
              <a:t>rels</a:t>
            </a: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package.nuspec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634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Excersize</a:t>
            </a:r>
            <a:r>
              <a:rPr lang="nb-NO" dirty="0" smtClean="0"/>
              <a:t> 01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$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$</a:t>
            </a:r>
            <a:r>
              <a:rPr lang="nb-NO" dirty="0" err="1" smtClean="0"/>
              <a:t>source</a:t>
            </a:r>
            <a:r>
              <a:rPr lang="nb-NO" dirty="0" smtClean="0"/>
              <a:t> –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source</a:t>
            </a:r>
            <a:r>
              <a:rPr lang="nb-NO" dirty="0" smtClean="0"/>
              <a:t>: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either</a:t>
            </a:r>
            <a:r>
              <a:rPr lang="nb-NO" dirty="0" smtClean="0"/>
              <a:t> a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or a url.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ommited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(chocolatey.org)</a:t>
            </a:r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required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 smtClean="0"/>
              <a:t>Ex: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dips-dbupgrade</a:t>
            </a:r>
            <a:r>
              <a:rPr lang="nb-NO" sz="2400" dirty="0" smtClean="0"/>
              <a:t> –</a:t>
            </a:r>
            <a:r>
              <a:rPr lang="nb-NO" sz="2400" dirty="0" err="1" smtClean="0"/>
              <a:t>source</a:t>
            </a:r>
            <a:r>
              <a:rPr lang="nb-NO" sz="2400" dirty="0" smtClean="0"/>
              <a:t> http://dips-nuget/nuget/dips-rc</a:t>
            </a:r>
          </a:p>
        </p:txBody>
      </p:sp>
    </p:spTree>
    <p:extLst>
      <p:ext uri="{BB962C8B-B14F-4D97-AF65-F5344CB8AC3E}">
        <p14:creationId xmlns:p14="http://schemas.microsoft.com/office/powerpoint/2010/main" val="108744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2: </a:t>
            </a:r>
            <a:r>
              <a:rPr lang="nb-NO" dirty="0" err="1" smtClean="0"/>
              <a:t>Install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83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commonly</a:t>
            </a:r>
            <a:r>
              <a:rPr lang="nb-NO" dirty="0" smtClean="0"/>
              <a:t> used </a:t>
            </a:r>
            <a:r>
              <a:rPr lang="nb-NO" dirty="0" err="1" smtClean="0"/>
              <a:t>command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uninstall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list –lo : lists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/>
              <a:t>Complete list: https://chocolatey.org/docs/commands-reference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DIPS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</a:t>
            </a:r>
            <a:r>
              <a:rPr lang="nb-NO" dirty="0" smtClean="0"/>
              <a:t>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present: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 smtClean="0"/>
              <a:t>executables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</a:t>
            </a:r>
            <a:r>
              <a:rPr lang="nb-NO" dirty="0" err="1" smtClean="0"/>
              <a:t>usually</a:t>
            </a:r>
            <a:r>
              <a:rPr lang="nb-NO" dirty="0" smtClean="0"/>
              <a:t> not </a:t>
            </a:r>
            <a:r>
              <a:rPr lang="nb-NO" dirty="0" err="1" smtClean="0"/>
              <a:t>completely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All scripts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chocolateyInstall.ps1: </a:t>
            </a:r>
            <a:r>
              <a:rPr lang="nb-NO" dirty="0" err="1" smtClean="0"/>
              <a:t>Executed</a:t>
            </a:r>
            <a:r>
              <a:rPr lang="nb-NO" dirty="0" smtClean="0"/>
              <a:t> at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endParaRPr lang="nb-NO" dirty="0" smtClean="0"/>
          </a:p>
          <a:p>
            <a:r>
              <a:rPr lang="nb-NO" dirty="0" smtClean="0"/>
              <a:t>chocolateyUninstall.ps1: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uninstalled</a:t>
            </a:r>
            <a:endParaRPr lang="nb-NO" dirty="0" smtClean="0"/>
          </a:p>
          <a:p>
            <a:r>
              <a:rPr lang="nb-NO" dirty="0" smtClean="0"/>
              <a:t>beforeModify.ps1: script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runining</a:t>
            </a:r>
            <a:r>
              <a:rPr lang="nb-NO" dirty="0" smtClean="0"/>
              <a:t> 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974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How to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have: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nuspecfile</a:t>
            </a:r>
            <a:r>
              <a:rPr lang="nb-NO" dirty="0"/>
              <a:t> </a:t>
            </a:r>
            <a:r>
              <a:rPr lang="nb-NO" dirty="0" smtClean="0"/>
              <a:t>prior to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</a:t>
            </a:r>
            <a:r>
              <a:rPr lang="nb-NO" sz="1900" dirty="0"/>
              <a:t>&lt;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pPr marL="0" indent="0">
              <a:buNone/>
            </a:pPr>
            <a:r>
              <a:rPr lang="nb-NO" sz="1900" dirty="0" smtClean="0"/>
              <a:t>      </a:t>
            </a:r>
            <a:r>
              <a:rPr lang="nb-NO" sz="1900" dirty="0"/>
              <a:t>&lt;</a:t>
            </a:r>
            <a:r>
              <a:rPr lang="nb-NO" sz="1900" dirty="0" err="1"/>
              <a:t>dependency</a:t>
            </a:r>
            <a:r>
              <a:rPr lang="nb-NO" sz="1900" dirty="0"/>
              <a:t> id="</a:t>
            </a:r>
            <a:r>
              <a:rPr lang="nb-NO" sz="1900" dirty="0" err="1"/>
              <a:t>dips-choco-utility</a:t>
            </a:r>
            <a:r>
              <a:rPr lang="nb-NO" sz="1900" dirty="0"/>
              <a:t>" </a:t>
            </a:r>
            <a:r>
              <a:rPr lang="nb-NO" sz="1900" dirty="0" err="1"/>
              <a:t>version</a:t>
            </a:r>
            <a:r>
              <a:rPr lang="nb-NO" sz="1900" dirty="0" smtClean="0"/>
              <a:t>=«1.0.0</a:t>
            </a:r>
            <a:r>
              <a:rPr lang="nb-NO" sz="1900" dirty="0"/>
              <a:t>" /&gt;</a:t>
            </a:r>
          </a:p>
          <a:p>
            <a:pPr marL="0" indent="0">
              <a:buNone/>
            </a:pPr>
            <a:r>
              <a:rPr lang="nb-NO" sz="1900" dirty="0"/>
              <a:t>  </a:t>
            </a:r>
            <a:r>
              <a:rPr lang="nb-NO" sz="1900" dirty="0" smtClean="0"/>
              <a:t>&lt;/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be </a:t>
            </a:r>
            <a:r>
              <a:rPr lang="nb-NO" dirty="0" err="1" smtClean="0"/>
              <a:t>restricted</a:t>
            </a:r>
            <a:r>
              <a:rPr lang="nb-NO" dirty="0" smtClean="0"/>
              <a:t> to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minimum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maximum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or </a:t>
            </a:r>
            <a:r>
              <a:rPr lang="nb-NO" dirty="0" err="1" smtClean="0"/>
              <a:t>version</a:t>
            </a:r>
            <a:r>
              <a:rPr lang="nb-NO" dirty="0" smtClean="0"/>
              <a:t> ranges.</a:t>
            </a:r>
          </a:p>
          <a:p>
            <a:r>
              <a:rPr lang="nb-NO" dirty="0" smtClean="0"/>
              <a:t>Minimum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most </a:t>
            </a:r>
            <a:r>
              <a:rPr lang="nb-NO" dirty="0" err="1" smtClean="0"/>
              <a:t>common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040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Versions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specifed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depency</a:t>
            </a:r>
            <a:r>
              <a:rPr lang="nb-NO" dirty="0" smtClean="0"/>
              <a:t> tag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 smtClean="0"/>
          </a:p>
          <a:p>
            <a:r>
              <a:rPr lang="nb-NO" dirty="0" smtClean="0"/>
              <a:t>Version=«1.0.0» : minimum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«[1.0.0]» 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«[1.0.0,): </a:t>
            </a:r>
            <a:r>
              <a:rPr lang="nb-NO" dirty="0"/>
              <a:t>minimum </a:t>
            </a:r>
            <a:r>
              <a:rPr lang="nb-NO" dirty="0" err="1"/>
              <a:t>version</a:t>
            </a:r>
            <a:r>
              <a:rPr lang="nb-NO" dirty="0"/>
              <a:t> 1.0.0</a:t>
            </a:r>
          </a:p>
          <a:p>
            <a:r>
              <a:rPr lang="nb-NO" dirty="0" smtClean="0"/>
              <a:t>Version = «[1.0.0,2.0.0]» : Version from 1.0.0 to 2.0.0</a:t>
            </a:r>
          </a:p>
          <a:p>
            <a:r>
              <a:rPr lang="nb-NO" dirty="0" smtClean="0"/>
              <a:t>Version = «[1.0.0,2.0.0)»: Versions from 1.0.0 and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 smtClean="0"/>
              <a:t>Version = «[,2.0.0)» All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/>
              <a:t>Version = «[,</a:t>
            </a:r>
            <a:r>
              <a:rPr lang="nb-NO" dirty="0" smtClean="0"/>
              <a:t>2.0.0]» Version 2.0.0 and </a:t>
            </a:r>
            <a:r>
              <a:rPr lang="nb-NO" smtClean="0"/>
              <a:t>lower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197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To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a pre-</a:t>
            </a: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</a:t>
            </a:r>
            <a:r>
              <a:rPr lang="nb-NO" sz="2400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argument «-pre»</a:t>
            </a:r>
            <a:endParaRPr lang="nb-NO" sz="2400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-pre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only</a:t>
            </a:r>
            <a:r>
              <a:rPr lang="nb-NO" sz="2400" dirty="0" smtClean="0"/>
              <a:t> valid </a:t>
            </a:r>
            <a:r>
              <a:rPr lang="nb-NO" sz="2400" dirty="0" err="1" smtClean="0"/>
              <a:t>if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has a chocolateyInstall.ps1 script. </a:t>
            </a:r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accessible</a:t>
            </a:r>
            <a:r>
              <a:rPr lang="nb-NO" sz="2400" dirty="0" smtClean="0"/>
              <a:t> 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script </a:t>
            </a:r>
            <a:r>
              <a:rPr lang="nb-NO" sz="2400" dirty="0" smtClean="0"/>
              <a:t>from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environment</a:t>
            </a:r>
            <a:r>
              <a:rPr lang="nb-NO" sz="2400" dirty="0" smtClean="0"/>
              <a:t> variable $</a:t>
            </a:r>
            <a:r>
              <a:rPr lang="nb-NO" sz="2400" dirty="0" err="1" smtClean="0"/>
              <a:t>Env:ChocolateyPackageParameters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Must be </a:t>
            </a:r>
            <a:r>
              <a:rPr lang="nb-NO" sz="2400" dirty="0" err="1" smtClean="0"/>
              <a:t>parsed</a:t>
            </a:r>
            <a:r>
              <a:rPr lang="nb-NO" sz="2400" dirty="0" smtClean="0"/>
              <a:t>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4: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282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,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200" dirty="0" smtClean="0"/>
              <a:t>&lt;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 smtClean="0"/>
              <a:t>package</a:t>
            </a:r>
            <a:r>
              <a:rPr lang="nb-NO" sz="1200" dirty="0" smtClean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</a:t>
            </a:r>
            <a:r>
              <a:rPr lang="nb-NO" sz="1200" dirty="0" err="1" smtClean="0"/>
              <a:t>framework</a:t>
            </a:r>
            <a:r>
              <a:rPr lang="nb-NO" sz="1200" dirty="0" smtClean="0"/>
              <a:t>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 smtClean="0"/>
              <a:t>version</a:t>
            </a:r>
            <a:r>
              <a:rPr lang="nb-NO" sz="1200" dirty="0" smtClean="0"/>
              <a:t>=«19.1.0» </a:t>
            </a:r>
            <a:r>
              <a:rPr lang="nb-NO" sz="1200" dirty="0" err="1" smtClean="0"/>
              <a:t>source</a:t>
            </a:r>
            <a:r>
              <a:rPr lang="nb-NO" sz="1200" dirty="0" smtClean="0"/>
              <a:t>=«http://dips-nuget/nuget/dips-dev» </a:t>
            </a:r>
            <a:r>
              <a:rPr lang="nb-NO" sz="1200" dirty="0" err="1" smtClean="0"/>
              <a:t>params</a:t>
            </a:r>
            <a:r>
              <a:rPr lang="nb-NO" sz="1200" dirty="0" smtClean="0"/>
              <a:t>=«/</a:t>
            </a:r>
            <a:r>
              <a:rPr lang="nb-NO" sz="1200" dirty="0" err="1" smtClean="0"/>
              <a:t>InstallLocation</a:t>
            </a:r>
            <a:r>
              <a:rPr lang="nb-NO" sz="1200" dirty="0" smtClean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/>
              <a:t>package</a:t>
            </a:r>
            <a:r>
              <a:rPr lang="nb-NO" sz="1200" dirty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-arena-desktop-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/>
              <a:t>version</a:t>
            </a:r>
            <a:r>
              <a:rPr lang="nb-NO" sz="1200" dirty="0"/>
              <a:t>=«19.1.0</a:t>
            </a:r>
            <a:r>
              <a:rPr lang="nb-NO" sz="1200" dirty="0" smtClean="0"/>
              <a:t>» </a:t>
            </a:r>
            <a:r>
              <a:rPr lang="nb-NO" sz="1200" dirty="0" err="1"/>
              <a:t>source</a:t>
            </a:r>
            <a:r>
              <a:rPr lang="nb-NO" sz="1200" dirty="0"/>
              <a:t>=«http://</a:t>
            </a:r>
            <a:r>
              <a:rPr lang="nb-NO" sz="1200" dirty="0" smtClean="0"/>
              <a:t>dips-nuget/nuget/dips-rc</a:t>
            </a:r>
            <a:r>
              <a:rPr lang="nb-NO" sz="1200" dirty="0"/>
              <a:t>» </a:t>
            </a:r>
            <a:r>
              <a:rPr lang="nb-NO" sz="1200" dirty="0" err="1"/>
              <a:t>params</a:t>
            </a:r>
            <a:r>
              <a:rPr lang="nb-NO" sz="1200" dirty="0"/>
              <a:t>=«/</a:t>
            </a:r>
            <a:r>
              <a:rPr lang="nb-NO" sz="1200" dirty="0" err="1"/>
              <a:t>InstallLocation</a:t>
            </a:r>
            <a:r>
              <a:rPr lang="nb-NO" sz="1200" dirty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&lt;/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</a:t>
            </a:r>
            <a:r>
              <a:rPr lang="nb-NO" dirty="0" err="1" smtClean="0"/>
              <a:t>relies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to </a:t>
            </a:r>
            <a:r>
              <a:rPr lang="nb-NO" dirty="0" err="1" smtClean="0"/>
              <a:t>copy</a:t>
            </a:r>
            <a:r>
              <a:rPr lang="nb-NO" dirty="0" smtClean="0"/>
              <a:t> files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folder to «</a:t>
            </a:r>
            <a:r>
              <a:rPr lang="nb-NO" dirty="0" err="1" smtClean="0"/>
              <a:t>InstallLocation</a:t>
            </a:r>
            <a:r>
              <a:rPr lang="nb-NO" dirty="0" smtClean="0"/>
              <a:t>»</a:t>
            </a:r>
          </a:p>
          <a:p>
            <a:r>
              <a:rPr lang="nb-NO" dirty="0" smtClean="0"/>
              <a:t>TODO: beskrive typer av installasjon. 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copy</a:t>
            </a:r>
            <a:r>
              <a:rPr lang="nb-NO" dirty="0" smtClean="0"/>
              <a:t> files to </a:t>
            </a:r>
            <a:r>
              <a:rPr lang="nb-NO" dirty="0" err="1" smtClean="0"/>
              <a:t>the</a:t>
            </a:r>
            <a:r>
              <a:rPr lang="nb-NO" dirty="0" smtClean="0"/>
              <a:t> same «</a:t>
            </a:r>
            <a:r>
              <a:rPr lang="nb-NO" dirty="0" err="1" smtClean="0"/>
              <a:t>InstallLocation</a:t>
            </a:r>
            <a:r>
              <a:rPr lang="nb-NO" dirty="0" smtClean="0"/>
              <a:t>» in order to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make </a:t>
            </a:r>
            <a:r>
              <a:rPr lang="nb-NO" dirty="0" err="1" smtClean="0"/>
              <a:t>extensive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2852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installtime</a:t>
            </a:r>
            <a:r>
              <a:rPr lang="nb-NO" dirty="0" smtClean="0"/>
              <a:t> </a:t>
            </a:r>
            <a:r>
              <a:rPr lang="nb-NO" dirty="0" err="1" smtClean="0"/>
              <a:t>functionality</a:t>
            </a:r>
            <a:endParaRPr lang="nb-NO" dirty="0" smtClean="0"/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r>
              <a:rPr lang="nb-NO" dirty="0" smtClean="0"/>
              <a:t>: </a:t>
            </a:r>
            <a:r>
              <a:rPr lang="nb-NO" dirty="0" err="1" smtClean="0"/>
              <a:t>DIPSChoco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  <a:p>
            <a:r>
              <a:rPr lang="nb-NO" dirty="0" err="1" smtClean="0"/>
              <a:t>Git</a:t>
            </a:r>
            <a:r>
              <a:rPr lang="nb-NO" dirty="0"/>
              <a:t> </a:t>
            </a:r>
            <a:r>
              <a:rPr lang="nb-NO" dirty="0" err="1" smtClean="0"/>
              <a:t>repository</a:t>
            </a:r>
            <a:r>
              <a:rPr lang="nb-NO" dirty="0"/>
              <a:t>: </a:t>
            </a:r>
            <a:r>
              <a:rPr lang="nb-NO" dirty="0" err="1"/>
              <a:t>Choco-Utility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smtClean="0"/>
              <a:t>DIPS.IIS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to </a:t>
            </a:r>
            <a:r>
              <a:rPr lang="nb-NO" dirty="0" err="1" smtClean="0"/>
              <a:t>setup</a:t>
            </a:r>
            <a:r>
              <a:rPr lang="nb-NO" dirty="0" smtClean="0"/>
              <a:t> </a:t>
            </a:r>
            <a:r>
              <a:rPr lang="nb-NO" dirty="0" err="1" smtClean="0"/>
              <a:t>iis</a:t>
            </a:r>
            <a:r>
              <a:rPr lang="nb-NO" dirty="0" smtClean="0"/>
              <a:t> and registers all </a:t>
            </a:r>
            <a:r>
              <a:rPr lang="nb-NO" dirty="0" err="1" smtClean="0"/>
              <a:t>actions</a:t>
            </a:r>
            <a:r>
              <a:rPr lang="nb-NO" dirty="0" smtClean="0"/>
              <a:t> so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IIS </a:t>
            </a:r>
            <a:r>
              <a:rPr lang="nb-NO" dirty="0" err="1" smtClean="0"/>
              <a:t>setup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be </a:t>
            </a:r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uninstalled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45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err="1" smtClean="0"/>
              <a:t>DIPS.Config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to </a:t>
            </a:r>
            <a:r>
              <a:rPr lang="nb-NO" dirty="0" err="1" smtClean="0"/>
              <a:t>upload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to </a:t>
            </a:r>
            <a:r>
              <a:rPr lang="nb-NO" dirty="0" err="1" smtClean="0"/>
              <a:t>configserver</a:t>
            </a:r>
            <a:r>
              <a:rPr lang="nb-NO" dirty="0" smtClean="0"/>
              <a:t> during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53116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TODO: Se på 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Eksempler fra klient og server, se hvordan de fungerer med </a:t>
            </a:r>
            <a:r>
              <a:rPr lang="nb-NO" dirty="0" err="1" smtClean="0"/>
              <a:t>config</a:t>
            </a:r>
            <a:r>
              <a:rPr lang="nb-NO" dirty="0" smtClean="0"/>
              <a:t> og IIS, filkopiering…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requires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r>
              <a:rPr lang="nb-NO" dirty="0" smtClean="0"/>
              <a:t> and </a:t>
            </a:r>
            <a:r>
              <a:rPr lang="nb-NO" dirty="0" err="1" smtClean="0"/>
              <a:t>installscript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smtClean="0"/>
              <a:t>to </a:t>
            </a:r>
            <a:r>
              <a:rPr lang="nb-NO" dirty="0" err="1" smtClean="0"/>
              <a:t>dips-choco-utility</a:t>
            </a:r>
            <a:r>
              <a:rPr lang="nb-NO" dirty="0" smtClean="0"/>
              <a:t> minimum </a:t>
            </a:r>
            <a:r>
              <a:rPr lang="nb-NO" dirty="0" err="1" smtClean="0"/>
              <a:t>version</a:t>
            </a:r>
            <a:r>
              <a:rPr lang="nb-NO" dirty="0" smtClean="0"/>
              <a:t> 1.6.0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DIPSChoco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for </a:t>
            </a:r>
            <a:r>
              <a:rPr lang="nb-NO" dirty="0" err="1" smtClean="0"/>
              <a:t>copying</a:t>
            </a:r>
            <a:r>
              <a:rPr lang="nb-NO" dirty="0" smtClean="0"/>
              <a:t> files from a </a:t>
            </a:r>
            <a:r>
              <a:rPr lang="nb-NO" dirty="0" err="1" smtClean="0"/>
              <a:t>chocolateypackage</a:t>
            </a:r>
            <a:r>
              <a:rPr lang="nb-NO" dirty="0" smtClean="0"/>
              <a:t> to a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destination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 (*.psm1)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25" y="1825625"/>
            <a:ext cx="468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5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for an Arena Client, Server, etc.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(offline </a:t>
            </a:r>
            <a:r>
              <a:rPr lang="nb-NO" dirty="0" err="1" smtClean="0"/>
              <a:t>source</a:t>
            </a:r>
            <a:r>
              <a:rPr lang="nb-NO" dirty="0" smtClean="0"/>
              <a:t>), </a:t>
            </a:r>
            <a:r>
              <a:rPr lang="nb-NO" dirty="0" err="1" smtClean="0"/>
              <a:t>parameterfiles</a:t>
            </a:r>
            <a:r>
              <a:rPr lang="nb-NO" dirty="0" smtClean="0"/>
              <a:t>, and </a:t>
            </a:r>
            <a:r>
              <a:rPr lang="nb-NO" dirty="0" err="1" smtClean="0"/>
              <a:t>setup</a:t>
            </a:r>
            <a:r>
              <a:rPr lang="nb-NO" dirty="0" smtClean="0"/>
              <a:t> scripts to </a:t>
            </a:r>
            <a:r>
              <a:rPr lang="nb-NO" dirty="0" err="1" smtClean="0"/>
              <a:t>ease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</a:t>
            </a:r>
            <a:r>
              <a:rPr lang="nb-NO" dirty="0" err="1" smtClean="0"/>
              <a:t>packages.config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parameters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individual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</a:t>
            </a:r>
            <a:r>
              <a:rPr lang="nb-NO" dirty="0" err="1" smtClean="0"/>
              <a:t>tool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designed</a:t>
            </a:r>
            <a:r>
              <a:rPr lang="nb-NO" dirty="0" smtClean="0"/>
              <a:t> to be used database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programpackage</a:t>
            </a:r>
            <a:r>
              <a:rPr lang="nb-NO" dirty="0" smtClean="0"/>
              <a:t> (</a:t>
            </a:r>
            <a:r>
              <a:rPr lang="nb-NO" dirty="0" err="1" smtClean="0"/>
              <a:t>artifacts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for database is a </a:t>
            </a:r>
            <a:r>
              <a:rPr lang="nb-NO" dirty="0" err="1" smtClean="0"/>
              <a:t>highly</a:t>
            </a:r>
            <a:r>
              <a:rPr lang="nb-NO" dirty="0" smtClean="0"/>
              <a:t> </a:t>
            </a:r>
            <a:r>
              <a:rPr lang="nb-NO" dirty="0" err="1" smtClean="0"/>
              <a:t>proprietary</a:t>
            </a:r>
            <a:r>
              <a:rPr lang="nb-NO" dirty="0" smtClean="0"/>
              <a:t> and </a:t>
            </a:r>
            <a:r>
              <a:rPr lang="nb-NO" dirty="0" err="1" smtClean="0"/>
              <a:t>customized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/>
          </a:p>
          <a:p>
            <a:r>
              <a:rPr lang="nb-NO" dirty="0" smtClean="0"/>
              <a:t>No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else</a:t>
            </a:r>
            <a:r>
              <a:rPr lang="nb-NO" dirty="0" smtClean="0"/>
              <a:t> as far as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for 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A </a:t>
            </a:r>
            <a:r>
              <a:rPr lang="nb-NO" dirty="0" err="1" smtClean="0"/>
              <a:t>custom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is </a:t>
            </a:r>
            <a:r>
              <a:rPr lang="nb-NO" dirty="0" err="1" smtClean="0"/>
              <a:t>required</a:t>
            </a:r>
            <a:r>
              <a:rPr lang="nb-NO" dirty="0" smtClean="0"/>
              <a:t> to </a:t>
            </a:r>
            <a:r>
              <a:rPr lang="nb-NO" dirty="0" err="1" smtClean="0"/>
              <a:t>mirror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to disk so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it.</a:t>
            </a:r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look</a:t>
            </a:r>
            <a:r>
              <a:rPr lang="nb-NO" dirty="0" smtClean="0"/>
              <a:t> at a database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Dupfiles</a:t>
            </a:r>
            <a:endParaRPr lang="nb-NO" dirty="0" smtClean="0"/>
          </a:p>
          <a:p>
            <a:r>
              <a:rPr lang="nb-NO" dirty="0" err="1" smtClean="0"/>
              <a:t>Json</a:t>
            </a:r>
            <a:r>
              <a:rPr lang="nb-NO" dirty="0" smtClean="0"/>
              <a:t>-file</a:t>
            </a:r>
          </a:p>
          <a:p>
            <a:r>
              <a:rPr lang="nb-NO" dirty="0" smtClean="0"/>
              <a:t>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989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r>
              <a:rPr lang="nb-NO" dirty="0" smtClean="0"/>
              <a:t> is a </a:t>
            </a:r>
            <a:r>
              <a:rPr lang="nb-NO" dirty="0" err="1" smtClean="0"/>
              <a:t>chocolateypackage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a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 </a:t>
            </a:r>
            <a:r>
              <a:rPr lang="nb-NO" dirty="0" err="1" smtClean="0"/>
              <a:t>DIPSDBupgrade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 err="1" smtClean="0"/>
              <a:t>chocolatey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as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for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MSI: </a:t>
            </a: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11" y="2331633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\$database\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/>
              <a:t>\moduleOrder.txt</a:t>
            </a:r>
            <a:endParaRPr lang="nb-NO" dirty="0" smtClean="0"/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all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must be </a:t>
            </a:r>
            <a:r>
              <a:rPr lang="nb-NO" dirty="0" err="1" smtClean="0"/>
              <a:t>executed</a:t>
            </a:r>
            <a:endParaRPr lang="nb-NO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dupconsole</a:t>
            </a:r>
            <a:r>
              <a:rPr lang="nb-NO" dirty="0" smtClean="0"/>
              <a:t> and runs </a:t>
            </a:r>
            <a:r>
              <a:rPr lang="nb-NO" dirty="0" err="1" smtClean="0"/>
              <a:t>dwdba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dup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triggers and </a:t>
            </a:r>
            <a:r>
              <a:rPr lang="nb-NO" dirty="0" err="1" smtClean="0"/>
              <a:t>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4" y="1684251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programversion</a:t>
            </a:r>
            <a:r>
              <a:rPr lang="nb-NO" dirty="0" smtClean="0"/>
              <a:t> and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nugetversion</a:t>
            </a:r>
            <a:r>
              <a:rPr lang="nb-NO" dirty="0" smtClean="0"/>
              <a:t> </a:t>
            </a:r>
            <a:r>
              <a:rPr lang="nb-NO" smtClean="0"/>
              <a:t>has less </a:t>
            </a:r>
            <a:r>
              <a:rPr lang="nb-NO" dirty="0" err="1" smtClean="0"/>
              <a:t>importance</a:t>
            </a:r>
            <a:r>
              <a:rPr lang="nb-NO" dirty="0" smtClean="0"/>
              <a:t> for </a:t>
            </a:r>
            <a:r>
              <a:rPr lang="nb-NO" dirty="0" err="1" smtClean="0"/>
              <a:t>databasepackages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/>
              <a:t> </a:t>
            </a:r>
            <a:r>
              <a:rPr lang="nb-NO" dirty="0" smtClean="0"/>
              <a:t>register </a:t>
            </a:r>
            <a:r>
              <a:rPr lang="nb-NO" dirty="0" err="1" smtClean="0"/>
              <a:t>itself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dwdbversjonlogg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</a:t>
            </a:r>
            <a:r>
              <a:rPr lang="nb-NO" dirty="0" err="1"/>
              <a:t>chocolatey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be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one</a:t>
            </a:r>
            <a:r>
              <a:rPr lang="nb-NO" dirty="0" smtClean="0"/>
              <a:t> time.</a:t>
            </a:r>
          </a:p>
          <a:p>
            <a:r>
              <a:rPr lang="nb-NO" dirty="0" err="1" smtClean="0"/>
              <a:t>Therefore</a:t>
            </a:r>
            <a:r>
              <a:rPr lang="nb-NO" dirty="0" smtClean="0"/>
              <a:t>, </a:t>
            </a:r>
            <a:r>
              <a:rPr lang="nb-NO" dirty="0" err="1"/>
              <a:t>w</a:t>
            </a:r>
            <a:r>
              <a:rPr lang="nb-NO" dirty="0" err="1" smtClean="0"/>
              <a:t>hen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 smtClean="0"/>
              <a:t> id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not be </a:t>
            </a:r>
            <a:r>
              <a:rPr lang="nb-NO" dirty="0" err="1" smtClean="0"/>
              <a:t>changed</a:t>
            </a:r>
            <a:r>
              <a:rPr lang="nb-NO" dirty="0" smtClean="0"/>
              <a:t> in a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upgrades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differently</a:t>
            </a:r>
            <a:r>
              <a:rPr lang="nb-NO" dirty="0" smtClean="0"/>
              <a:t> (alters </a:t>
            </a:r>
            <a:r>
              <a:rPr lang="nb-NO" dirty="0" err="1" smtClean="0"/>
              <a:t>state</a:t>
            </a:r>
            <a:r>
              <a:rPr lang="nb-NO" dirty="0" smtClean="0"/>
              <a:t>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</a:t>
            </a:r>
            <a:r>
              <a:rPr lang="nb-NO" dirty="0" err="1" smtClean="0"/>
              <a:t>packages</a:t>
            </a:r>
            <a:r>
              <a:rPr lang="nb-NO" dirty="0" smtClean="0"/>
              <a:t> for database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grow</a:t>
            </a:r>
            <a:r>
              <a:rPr lang="nb-NO" dirty="0" smtClean="0"/>
              <a:t> in </a:t>
            </a:r>
            <a:r>
              <a:rPr lang="nb-NO" dirty="0" err="1" smtClean="0"/>
              <a:t>size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Arena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19.1.0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normally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all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plus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for 19.1</a:t>
            </a:r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Manual IIS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2" y="2181398"/>
            <a:ext cx="4743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Made</a:t>
            </a:r>
            <a:r>
              <a:rPr lang="nb-NO" dirty="0" smtClean="0"/>
              <a:t> for manual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artifact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dependency</a:t>
            </a:r>
            <a:r>
              <a:rPr lang="nb-NO" dirty="0" smtClean="0"/>
              <a:t> management.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have to </a:t>
            </a:r>
            <a:r>
              <a:rPr lang="nb-NO" dirty="0" err="1" smtClean="0"/>
              <a:t>invoke</a:t>
            </a:r>
            <a:r>
              <a:rPr lang="nb-NO" dirty="0" smtClean="0"/>
              <a:t> </a:t>
            </a:r>
            <a:r>
              <a:rPr lang="nb-NO" dirty="0" err="1" smtClean="0"/>
              <a:t>tenfolds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order to </a:t>
            </a:r>
            <a:r>
              <a:rPr lang="nb-NO" dirty="0" err="1" smtClean="0"/>
              <a:t>install</a:t>
            </a:r>
            <a:r>
              <a:rPr lang="nb-NO" dirty="0" smtClean="0"/>
              <a:t> Arena =&gt; time </a:t>
            </a:r>
            <a:r>
              <a:rPr lang="nb-NO" dirty="0" err="1" smtClean="0"/>
              <a:t>consuming</a:t>
            </a:r>
            <a:endParaRPr lang="nb-NO" dirty="0" smtClean="0"/>
          </a:p>
          <a:p>
            <a:r>
              <a:rPr lang="nb-NO" dirty="0" smtClean="0"/>
              <a:t>Manual handling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and </a:t>
            </a:r>
            <a:r>
              <a:rPr lang="nb-NO" dirty="0" err="1" smtClean="0"/>
              <a:t>upgrades</a:t>
            </a:r>
            <a:endParaRPr lang="nb-NO" dirty="0" smtClean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endParaRPr lang="nb-NO" dirty="0" smtClean="0"/>
          </a:p>
          <a:p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scale</a:t>
            </a:r>
            <a:r>
              <a:rPr lang="nb-NO" dirty="0" smtClean="0"/>
              <a:t> up!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160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9739</TotalTime>
  <Words>2112</Words>
  <Application>Microsoft Office PowerPoint</Application>
  <PresentationFormat>Widescreen</PresentationFormat>
  <Paragraphs>336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Helvetica</vt:lpstr>
      <vt:lpstr>Office-tema</vt:lpstr>
      <vt:lpstr>PowerPoint Presentation</vt:lpstr>
      <vt:lpstr>Learning outcome</vt:lpstr>
      <vt:lpstr>Agenda</vt:lpstr>
      <vt:lpstr>Why this course?</vt:lpstr>
      <vt:lpstr>Why chocolatey?</vt:lpstr>
      <vt:lpstr>MSI: click next…</vt:lpstr>
      <vt:lpstr>Manual IIS configuration</vt:lpstr>
      <vt:lpstr>MSI</vt:lpstr>
      <vt:lpstr>Chocolatey </vt:lpstr>
      <vt:lpstr>Chocolatey</vt:lpstr>
      <vt:lpstr>Why did DIPS choose chocolatey</vt:lpstr>
      <vt:lpstr>What is a chocolatey package?</vt:lpstr>
      <vt:lpstr>How are chocolatey packages structured</vt:lpstr>
      <vt:lpstr>How to install chocolatey</vt:lpstr>
      <vt:lpstr>Excersize 01</vt:lpstr>
      <vt:lpstr>How to find and install chocolatey packages</vt:lpstr>
      <vt:lpstr>How to install packages</vt:lpstr>
      <vt:lpstr>Exercise 2: Install a package</vt:lpstr>
      <vt:lpstr>Other commonly used command</vt:lpstr>
      <vt:lpstr>Nuget package explorer </vt:lpstr>
      <vt:lpstr>What happens when a package is installed</vt:lpstr>
      <vt:lpstr>chocolateyInstall.ps1</vt:lpstr>
      <vt:lpstr>All scripts</vt:lpstr>
      <vt:lpstr>The nuspec file</vt:lpstr>
      <vt:lpstr>Package dependencies</vt:lpstr>
      <vt:lpstr>Package dependencies</vt:lpstr>
      <vt:lpstr>Specifying dependencies</vt:lpstr>
      <vt:lpstr>Specifying versions on dependencies</vt:lpstr>
      <vt:lpstr>Creating packages</vt:lpstr>
      <vt:lpstr>Exercise 03: create a package</vt:lpstr>
      <vt:lpstr>Chocolatey Logfiles</vt:lpstr>
      <vt:lpstr>Versioning of packages</vt:lpstr>
      <vt:lpstr>Package parameters</vt:lpstr>
      <vt:lpstr>Exercise 4: Create a package</vt:lpstr>
      <vt:lpstr>Troubleshooting install errors</vt:lpstr>
      <vt:lpstr>Getting additional console output</vt:lpstr>
      <vt:lpstr>The packages.config file</vt:lpstr>
      <vt:lpstr>DIPS chocolatey packages</vt:lpstr>
      <vt:lpstr>dips-choco-utility</vt:lpstr>
      <vt:lpstr>dips-choco-utility: DIPSChoco</vt:lpstr>
      <vt:lpstr>dips-choco-utility: DIPS.IIS</vt:lpstr>
      <vt:lpstr>dips-choco-utility: DIPS.Config</vt:lpstr>
      <vt:lpstr>TODO: Se på chocolateyInstall.ps1</vt:lpstr>
      <vt:lpstr>Exercise 03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DIPS DeliveryPackages</vt:lpstr>
      <vt:lpstr>Setup.ps1</vt:lpstr>
      <vt:lpstr>Database</vt:lpstr>
      <vt:lpstr>Database</vt:lpstr>
      <vt:lpstr>A look at a database chocolatey package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Eirik Rasmussen</cp:lastModifiedBy>
  <cp:revision>121</cp:revision>
  <cp:lastPrinted>2019-05-13T10:42:56Z</cp:lastPrinted>
  <dcterms:created xsi:type="dcterms:W3CDTF">2019-05-09T07:23:11Z</dcterms:created>
  <dcterms:modified xsi:type="dcterms:W3CDTF">2019-06-07T08:07:16Z</dcterms:modified>
</cp:coreProperties>
</file>