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8" r:id="rId23"/>
    <p:sldId id="325" r:id="rId24"/>
    <p:sldId id="283" r:id="rId25"/>
    <p:sldId id="266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269" r:id="rId35"/>
    <p:sldId id="270" r:id="rId36"/>
    <p:sldId id="279" r:id="rId37"/>
    <p:sldId id="327" r:id="rId38"/>
    <p:sldId id="276" r:id="rId39"/>
    <p:sldId id="277" r:id="rId40"/>
    <p:sldId id="321" r:id="rId41"/>
    <p:sldId id="322" r:id="rId42"/>
    <p:sldId id="303" r:id="rId43"/>
    <p:sldId id="285" r:id="rId44"/>
    <p:sldId id="286" r:id="rId45"/>
    <p:sldId id="287" r:id="rId46"/>
    <p:sldId id="292" r:id="rId47"/>
    <p:sldId id="288" r:id="rId48"/>
    <p:sldId id="289" r:id="rId49"/>
    <p:sldId id="290" r:id="rId50"/>
    <p:sldId id="291" r:id="rId51"/>
    <p:sldId id="315" r:id="rId52"/>
    <p:sldId id="305" r:id="rId53"/>
    <p:sldId id="332" r:id="rId54"/>
    <p:sldId id="328" r:id="rId55"/>
    <p:sldId id="330" r:id="rId56"/>
    <p:sldId id="331" r:id="rId57"/>
    <p:sldId id="278" r:id="rId58"/>
    <p:sldId id="293" r:id="rId59"/>
    <p:sldId id="294" r:id="rId60"/>
    <p:sldId id="295" r:id="rId61"/>
    <p:sldId id="326" r:id="rId62"/>
    <p:sldId id="296" r:id="rId63"/>
    <p:sldId id="297" r:id="rId64"/>
    <p:sldId id="298" r:id="rId65"/>
    <p:sldId id="299" r:id="rId66"/>
    <p:sldId id="306" r:id="rId67"/>
    <p:sldId id="309" r:id="rId68"/>
    <p:sldId id="300" r:id="rId69"/>
    <p:sldId id="308" r:id="rId70"/>
    <p:sldId id="310" r:id="rId71"/>
    <p:sldId id="311" r:id="rId72"/>
    <p:sldId id="312" r:id="rId7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6363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2262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11233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55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937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31935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33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62098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5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97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916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Exercise </a:t>
            </a:r>
            <a:r>
              <a:rPr lang="nb-NO" dirty="0" smtClean="0"/>
              <a:t>01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</a:t>
            </a:r>
            <a:r>
              <a:rPr lang="en-US" dirty="0" smtClean="0"/>
              <a:t>DIPS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the installed package that is executed when running PS&gt;choco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are specifed in the dependency tag in the nuspec</a:t>
            </a:r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lower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Different flawors on the server side</a:t>
            </a:r>
          </a:p>
          <a:p>
            <a:pPr lvl="1"/>
            <a:r>
              <a:rPr lang="nb-NO" dirty="0" smtClean="0"/>
              <a:t>Most common: installscript that copies </a:t>
            </a:r>
            <a:r>
              <a:rPr lang="nb-NO" dirty="0"/>
              <a:t>files from the package library folder to «InstallLocation</a:t>
            </a:r>
            <a:r>
              <a:rPr lang="nb-NO" dirty="0" smtClean="0"/>
              <a:t>», before IIS setup is created.</a:t>
            </a:r>
          </a:p>
          <a:p>
            <a:pPr lvl="1"/>
            <a:r>
              <a:rPr lang="nb-NO" dirty="0" smtClean="0"/>
              <a:t>Java applications: Choco-package containing «msi» that is executed silently</a:t>
            </a:r>
          </a:p>
          <a:p>
            <a:r>
              <a:rPr lang="nb-NO" dirty="0" smtClean="0"/>
              <a:t>Many packages may copy files to the same «InstallLocation» in order to get a working software.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Choco-packages make extensive use of 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73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chocolatey package that contains install-time functionality</a:t>
            </a:r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Functions to setup IIS and registers all actions so that the IIS setup will be removed when the package is uninstalled.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from </a:t>
            </a:r>
            <a:r>
              <a:rPr lang="nb-NO" dirty="0" err="1" smtClean="0"/>
              <a:t>client</a:t>
            </a:r>
            <a:r>
              <a:rPr lang="nb-NO" dirty="0" smtClean="0"/>
              <a:t> and server,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parameters, </a:t>
            </a:r>
            <a:r>
              <a:rPr lang="nb-NO" dirty="0" err="1" smtClean="0"/>
              <a:t>config</a:t>
            </a:r>
            <a:r>
              <a:rPr lang="nb-NO" dirty="0" smtClean="0"/>
              <a:t>, IIS, and  </a:t>
            </a:r>
            <a:r>
              <a:rPr lang="nb-NO" dirty="0" err="1" smtClean="0"/>
              <a:t>filecopy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look</a:t>
            </a:r>
            <a:r>
              <a:rPr lang="nb-NO" dirty="0" smtClean="0"/>
              <a:t> at a DIPS Arena </a:t>
            </a:r>
            <a:r>
              <a:rPr lang="nb-NO" dirty="0" err="1" smtClean="0"/>
              <a:t>package</a:t>
            </a:r>
            <a:r>
              <a:rPr lang="nb-NO" dirty="0" smtClean="0"/>
              <a:t> 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the module DIPSChoco contains functions for copying files from a Chocolatey package to a specified destination.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Setting script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05: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06: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980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3" y="1700213"/>
            <a:ext cx="6151757" cy="4537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DIPS Delivery 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22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modul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module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8075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konfigurasjon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Arena Delivery configuration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34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collection of </a:t>
            </a:r>
            <a:r>
              <a:rPr lang="nb-NO" dirty="0"/>
              <a:t>C</a:t>
            </a:r>
            <a:r>
              <a:rPr lang="nb-NO" dirty="0" smtClean="0"/>
              <a:t>hocolatey packages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Zip archive containing Chocolatey packages (offline source), parameter files, and setup scripts to ease the installation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final-packages.config, which will set parameters for each individual package</a:t>
            </a:r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tool that is designed to be used for database migrations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Packages upgrade (dupfiles) for each program package (artifacts)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Chocolatey packages for database is a highly proprietary and customized solution</a:t>
            </a:r>
            <a:endParaRPr lang="nb-NO" dirty="0"/>
          </a:p>
          <a:p>
            <a:r>
              <a:rPr lang="nb-NO" dirty="0" smtClean="0"/>
              <a:t>No one else as far as we know uses </a:t>
            </a:r>
            <a:r>
              <a:rPr lang="nb-NO" dirty="0"/>
              <a:t>C</a:t>
            </a:r>
            <a:r>
              <a:rPr lang="nb-NO" dirty="0" smtClean="0"/>
              <a:t>hocolatey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custom tool is required to mirror the</a:t>
            </a:r>
            <a:r>
              <a:rPr lang="nb-NO" dirty="0"/>
              <a:t> </a:t>
            </a:r>
            <a:r>
              <a:rPr lang="nb-NO" dirty="0" smtClean="0"/>
              <a:t>packages in the database to disk so that </a:t>
            </a:r>
            <a:r>
              <a:rPr lang="nb-NO" dirty="0"/>
              <a:t>C</a:t>
            </a:r>
            <a:r>
              <a:rPr lang="nb-NO" dirty="0" smtClean="0"/>
              <a:t>hocolatey can work with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look at a database Chocolatey 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dips-dbupgrade is a Chocolatey package that installs a powershell module named DIPSDBupgrade.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/>
              <a:t>C</a:t>
            </a:r>
            <a:r>
              <a:rPr lang="nb-NO" dirty="0" smtClean="0"/>
              <a:t>hocolatey to work with this directory as its working directory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Queries the database for all installed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Queries the database to find if all these dupfiles must be executed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Executes dup-files using dupconsole and runs dwdba after each dup to generate triggers and 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we can use «program version» and «nuget version»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«nuget version» has less importance for database packages</a:t>
            </a:r>
            <a:r>
              <a:rPr lang="nb-NO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Chocolatey package will</a:t>
            </a:r>
            <a:r>
              <a:rPr lang="nb-NO" dirty="0"/>
              <a:t> </a:t>
            </a:r>
            <a:r>
              <a:rPr lang="nb-NO" dirty="0" smtClean="0"/>
              <a:t>register itself into the table dwdbversjonlogg in the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C</a:t>
            </a:r>
            <a:r>
              <a:rPr lang="nb-NO" dirty="0" smtClean="0"/>
              <a:t>hocolatey </a:t>
            </a:r>
            <a:r>
              <a:rPr lang="nb-NO" dirty="0"/>
              <a:t>package </a:t>
            </a:r>
            <a:r>
              <a:rPr lang="nb-NO" dirty="0" smtClean="0"/>
              <a:t>can only be installed into the database one time.</a:t>
            </a:r>
          </a:p>
          <a:p>
            <a:r>
              <a:rPr lang="nb-NO" dirty="0" smtClean="0"/>
              <a:t>Therefore, </a:t>
            </a:r>
            <a:r>
              <a:rPr lang="nb-NO" dirty="0"/>
              <a:t>w</a:t>
            </a:r>
            <a:r>
              <a:rPr lang="nb-NO" dirty="0" smtClean="0"/>
              <a:t>hen a specific database package id has been released its content cannot be changed in a way that upgrades the database differently (alters state).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packages for the database will grow in size for each Arena version, because of dependencies to previous packages</a:t>
            </a:r>
          </a:p>
          <a:p>
            <a:r>
              <a:rPr lang="nb-NO" dirty="0" smtClean="0"/>
              <a:t>A delivery package for 19.1.0 will normally contain all packages from 18.1 and the new packages for 19.1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Upgraded packages: packages from 18.1 with upgraded «nuget version»</a:t>
            </a:r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DIPS Adm mal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PS Adm mal" id="{DB53805C-D609-4627-8B23-CAEC6DD55A1E}" vid="{23AE51DA-C316-4289-8576-E5BE6AF593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DIPS Adm mal</Template>
  <TotalTime>9898</TotalTime>
  <Words>2163</Words>
  <Application>Microsoft Office PowerPoint</Application>
  <PresentationFormat>Widescreen</PresentationFormat>
  <Paragraphs>341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Calibri</vt:lpstr>
      <vt:lpstr>Calibri Light</vt:lpstr>
      <vt:lpstr>Helvetica</vt:lpstr>
      <vt:lpstr>Times New Roman</vt:lpstr>
      <vt:lpstr>URWGroteskTWid</vt:lpstr>
      <vt:lpstr>Wingdings</vt:lpstr>
      <vt:lpstr>DIPS Adm mal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Exercise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A look at a DIPS Arena package chocolateyInstall.ps1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Exercise 4: Setting script permissions</vt:lpstr>
      <vt:lpstr>Exercise 05: Create package with installscript</vt:lpstr>
      <vt:lpstr>Exercise 06: Create installscript</vt:lpstr>
      <vt:lpstr>DIPS Delivery Process</vt:lpstr>
      <vt:lpstr>Templates module</vt:lpstr>
      <vt:lpstr>Arena Delivery configuration</vt:lpstr>
      <vt:lpstr>DIPS Delivery Packages</vt:lpstr>
      <vt:lpstr>Setup.ps1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 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Tord Heimdal</cp:lastModifiedBy>
  <cp:revision>153</cp:revision>
  <cp:lastPrinted>2019-05-13T10:42:56Z</cp:lastPrinted>
  <dcterms:created xsi:type="dcterms:W3CDTF">2019-05-09T07:23:11Z</dcterms:created>
  <dcterms:modified xsi:type="dcterms:W3CDTF">2019-06-10T18:20:16Z</dcterms:modified>
</cp:coreProperties>
</file>