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2" r:id="rId7"/>
    <p:sldId id="271" r:id="rId8"/>
    <p:sldId id="260" r:id="rId9"/>
    <p:sldId id="261" r:id="rId10"/>
    <p:sldId id="262" r:id="rId11"/>
    <p:sldId id="301" r:id="rId12"/>
    <p:sldId id="302" r:id="rId13"/>
    <p:sldId id="263" r:id="rId14"/>
    <p:sldId id="264" r:id="rId15"/>
    <p:sldId id="284" r:id="rId16"/>
    <p:sldId id="265" r:id="rId17"/>
    <p:sldId id="266" r:id="rId18"/>
    <p:sldId id="268" r:id="rId19"/>
    <p:sldId id="303" r:id="rId20"/>
    <p:sldId id="282" r:id="rId21"/>
    <p:sldId id="304" r:id="rId22"/>
    <p:sldId id="267" r:id="rId23"/>
    <p:sldId id="279" r:id="rId24"/>
    <p:sldId id="280" r:id="rId25"/>
    <p:sldId id="269" r:id="rId26"/>
    <p:sldId id="270" r:id="rId27"/>
    <p:sldId id="274" r:id="rId28"/>
    <p:sldId id="283" r:id="rId29"/>
    <p:sldId id="275" r:id="rId30"/>
    <p:sldId id="276" r:id="rId31"/>
    <p:sldId id="277" r:id="rId32"/>
    <p:sldId id="305" r:id="rId33"/>
    <p:sldId id="285" r:id="rId34"/>
    <p:sldId id="286" r:id="rId35"/>
    <p:sldId id="287" r:id="rId36"/>
    <p:sldId id="292" r:id="rId37"/>
    <p:sldId id="288" r:id="rId38"/>
    <p:sldId id="289" r:id="rId39"/>
    <p:sldId id="290" r:id="rId40"/>
    <p:sldId id="291" r:id="rId41"/>
    <p:sldId id="27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4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1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4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0B74-1FE1-4FB7-82E7-0D2FF5E15FE0}" type="datetimeFigureOut">
              <a:rPr lang="nb-NO" smtClean="0"/>
              <a:t>03.06.2019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1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hint: nuget.org, </a:t>
            </a:r>
            <a:r>
              <a:rPr lang="nb-NO" dirty="0" err="1" smtClean="0"/>
              <a:t>documentation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url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8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choco</a:t>
            </a:r>
            <a:r>
              <a:rPr lang="nb-NO" dirty="0" smtClean="0"/>
              <a:t> list –lo</a:t>
            </a:r>
            <a:endParaRPr lang="nb-NO" dirty="0"/>
          </a:p>
          <a:p>
            <a:r>
              <a:rPr lang="nb-NO" dirty="0" smtClean="0"/>
              <a:t>Or, </a:t>
            </a:r>
            <a:r>
              <a:rPr lang="nb-NO" dirty="0" err="1" smtClean="0"/>
              <a:t>look</a:t>
            </a:r>
            <a:r>
              <a:rPr lang="nb-NO" dirty="0" smtClean="0"/>
              <a:t> at c:\Programdata\chocolatey\lib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shim</a:t>
            </a:r>
            <a:r>
              <a:rPr lang="nb-NO" dirty="0" smtClean="0"/>
              <a:t> files)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not </a:t>
            </a:r>
            <a:r>
              <a:rPr lang="nb-NO" dirty="0" err="1" smtClean="0"/>
              <a:t>correctly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DIPS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02: lag en pakke med en ferdig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pakken</a:t>
            </a:r>
          </a:p>
          <a:p>
            <a:r>
              <a:rPr lang="nb-NO" dirty="0" smtClean="0"/>
              <a:t>En </a:t>
            </a:r>
            <a:r>
              <a:rPr lang="nb-NO" dirty="0" err="1" smtClean="0"/>
              <a:t>executable</a:t>
            </a:r>
            <a:r>
              <a:rPr lang="nb-NO" dirty="0" smtClean="0"/>
              <a:t> med </a:t>
            </a:r>
            <a:r>
              <a:rPr lang="nb-NO" dirty="0" err="1" smtClean="0"/>
              <a:t>shim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800" dirty="0" smtClean="0"/>
              <a:t>&lt;</a:t>
            </a:r>
            <a:r>
              <a:rPr lang="nb-NO" sz="1800" dirty="0" err="1" smtClean="0"/>
              <a:t>packages</a:t>
            </a:r>
            <a:r>
              <a:rPr lang="nb-NO" sz="1800" dirty="0" smtClean="0"/>
              <a:t>&gt;</a:t>
            </a:r>
          </a:p>
          <a:p>
            <a:pPr marL="0" indent="0">
              <a:buNone/>
            </a:pPr>
            <a:r>
              <a:rPr lang="nb-NO" sz="1800" dirty="0" smtClean="0"/>
              <a:t>    &lt;</a:t>
            </a:r>
            <a:r>
              <a:rPr lang="nb-NO" sz="1800" dirty="0" err="1" smtClean="0"/>
              <a:t>package</a:t>
            </a:r>
            <a:r>
              <a:rPr lang="nb-NO" sz="1800" dirty="0" smtClean="0"/>
              <a:t> Id=«</a:t>
            </a:r>
            <a:r>
              <a:rPr lang="nb-NO" sz="1800" dirty="0" err="1" smtClean="0"/>
              <a:t>dips</a:t>
            </a:r>
            <a:r>
              <a:rPr lang="nb-NO" sz="1800" dirty="0" smtClean="0"/>
              <a:t>-arena-</a:t>
            </a:r>
            <a:r>
              <a:rPr lang="nb-NO" sz="1800" dirty="0" err="1" smtClean="0"/>
              <a:t>framework</a:t>
            </a:r>
            <a:r>
              <a:rPr lang="nb-NO" sz="1800" dirty="0" smtClean="0"/>
              <a:t>-</a:t>
            </a:r>
            <a:r>
              <a:rPr lang="nb-NO" sz="1800" dirty="0" err="1" smtClean="0"/>
              <a:t>client</a:t>
            </a:r>
            <a:r>
              <a:rPr lang="nb-NO" sz="1800" dirty="0" smtClean="0"/>
              <a:t>» </a:t>
            </a:r>
            <a:r>
              <a:rPr lang="nb-NO" sz="1800" dirty="0" err="1" smtClean="0"/>
              <a:t>version</a:t>
            </a:r>
            <a:r>
              <a:rPr lang="nb-NO" sz="1800" dirty="0" smtClean="0"/>
              <a:t>=«19.1.0» </a:t>
            </a:r>
            <a:r>
              <a:rPr lang="nb-NO" sz="1800" dirty="0" err="1" smtClean="0"/>
              <a:t>source</a:t>
            </a:r>
            <a:r>
              <a:rPr lang="nb-NO" sz="1800" dirty="0" smtClean="0"/>
              <a:t>=«http://dips-nuget/nuget/dips-dev»&gt;</a:t>
            </a:r>
          </a:p>
          <a:p>
            <a:pPr marL="0" indent="0">
              <a:buNone/>
            </a:pPr>
            <a:r>
              <a:rPr lang="nb-NO" sz="1800" dirty="0" smtClean="0"/>
              <a:t>    &lt;</a:t>
            </a:r>
            <a:r>
              <a:rPr lang="nb-NO" sz="1800" dirty="0" err="1"/>
              <a:t>package</a:t>
            </a:r>
            <a:r>
              <a:rPr lang="nb-NO" sz="1800" dirty="0"/>
              <a:t> Id=«</a:t>
            </a:r>
            <a:r>
              <a:rPr lang="nb-NO" sz="1800" dirty="0" err="1" smtClean="0"/>
              <a:t>dips</a:t>
            </a:r>
            <a:r>
              <a:rPr lang="nb-NO" sz="1800" dirty="0" smtClean="0"/>
              <a:t>-arena-desktop-</a:t>
            </a:r>
            <a:r>
              <a:rPr lang="nb-NO" sz="1800" dirty="0" err="1" smtClean="0"/>
              <a:t>client</a:t>
            </a:r>
            <a:r>
              <a:rPr lang="nb-NO" sz="1800" dirty="0" smtClean="0"/>
              <a:t>» </a:t>
            </a:r>
            <a:r>
              <a:rPr lang="nb-NO" sz="1800" dirty="0" err="1"/>
              <a:t>version</a:t>
            </a:r>
            <a:r>
              <a:rPr lang="nb-NO" sz="1800" dirty="0"/>
              <a:t>=«19.1.0</a:t>
            </a:r>
            <a:r>
              <a:rPr lang="nb-NO" sz="1800" dirty="0" smtClean="0"/>
              <a:t>» </a:t>
            </a:r>
            <a:r>
              <a:rPr lang="nb-NO" sz="1800" dirty="0" err="1"/>
              <a:t>source</a:t>
            </a:r>
            <a:r>
              <a:rPr lang="nb-NO" sz="1800" dirty="0"/>
              <a:t>=«http://</a:t>
            </a:r>
            <a:r>
              <a:rPr lang="nb-NO" sz="1800" dirty="0" smtClean="0"/>
              <a:t>dips-nuget/nuget/dips-rc»&gt;</a:t>
            </a:r>
            <a:endParaRPr lang="nb-NO" sz="1800" dirty="0"/>
          </a:p>
          <a:p>
            <a:pPr marL="0" indent="0">
              <a:buNone/>
            </a:pPr>
            <a:r>
              <a:rPr lang="nb-NO" sz="1800" dirty="0" smtClean="0"/>
              <a:t>&lt;/</a:t>
            </a:r>
            <a:r>
              <a:rPr lang="nb-NO" sz="1800" dirty="0" err="1" smtClean="0"/>
              <a:t>packages</a:t>
            </a:r>
            <a:r>
              <a:rPr lang="nb-NO" sz="1800" dirty="0" smtClean="0"/>
              <a:t>&gt;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vs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</a:t>
            </a:r>
            <a:r>
              <a:rPr lang="nb-NO" dirty="0" err="1" smtClean="0"/>
              <a:t>relies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to </a:t>
            </a:r>
            <a:r>
              <a:rPr lang="nb-NO" dirty="0" err="1" smtClean="0"/>
              <a:t>copy</a:t>
            </a:r>
            <a:r>
              <a:rPr lang="nb-NO" dirty="0" smtClean="0"/>
              <a:t> files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folder to «</a:t>
            </a:r>
            <a:r>
              <a:rPr lang="nb-NO" dirty="0" err="1" smtClean="0"/>
              <a:t>InstallLocation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installtime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endParaRPr lang="nb-NO" dirty="0" smtClean="0"/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to a </a:t>
            </a:r>
            <a:r>
              <a:rPr lang="nb-NO" dirty="0" err="1" smtClean="0"/>
              <a:t>premade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DIPSChoco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copying</a:t>
            </a:r>
            <a:r>
              <a:rPr lang="nb-NO" dirty="0" smtClean="0"/>
              <a:t> files from a </a:t>
            </a:r>
            <a:r>
              <a:rPr lang="nb-NO" dirty="0" err="1" smtClean="0"/>
              <a:t>chocolateypackage</a:t>
            </a:r>
            <a:r>
              <a:rPr lang="nb-NO" dirty="0" smtClean="0"/>
              <a:t> to a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, </a:t>
            </a:r>
            <a:r>
              <a:rPr lang="nb-NO" dirty="0" err="1" smtClean="0"/>
              <a:t>parameterfiles</a:t>
            </a:r>
            <a:r>
              <a:rPr lang="nb-NO" dirty="0" smtClean="0"/>
              <a:t>, and </a:t>
            </a:r>
            <a:r>
              <a:rPr lang="nb-NO" dirty="0" err="1" smtClean="0"/>
              <a:t>setup</a:t>
            </a:r>
            <a:r>
              <a:rPr lang="nb-NO" dirty="0" smtClean="0"/>
              <a:t> scripts to </a:t>
            </a:r>
            <a:r>
              <a:rPr lang="nb-NO" dirty="0" err="1" smtClean="0"/>
              <a:t>ease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</a:t>
            </a:r>
            <a:r>
              <a:rPr lang="nb-NO" dirty="0" err="1" smtClean="0"/>
              <a:t>packages.config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parameters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</a:t>
            </a:r>
            <a:r>
              <a:rPr lang="nb-NO" dirty="0" err="1" smtClean="0"/>
              <a:t>tool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designed</a:t>
            </a:r>
            <a:r>
              <a:rPr lang="nb-NO" dirty="0" smtClean="0"/>
              <a:t> to be used database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programpackage</a:t>
            </a:r>
            <a:endParaRPr lang="nb-NO" dirty="0" smtClean="0"/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for database is a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customized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/>
          </a:p>
          <a:p>
            <a:r>
              <a:rPr lang="nb-NO" dirty="0" smtClean="0"/>
              <a:t>No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 as far as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for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directly</a:t>
            </a:r>
            <a:r>
              <a:rPr lang="nb-NO" dirty="0" smtClean="0"/>
              <a:t>. A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is </a:t>
            </a:r>
            <a:r>
              <a:rPr lang="nb-NO" dirty="0" err="1" smtClean="0"/>
              <a:t>required</a:t>
            </a:r>
            <a:endParaRPr lang="nb-NO" dirty="0" smtClean="0"/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 err="1" smtClean="0"/>
              <a:t>chocolatey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as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for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/>
              <a:t>InstallDir</a:t>
            </a:r>
            <a:r>
              <a:rPr lang="nb-NO" dirty="0"/>
              <a:t>\</a:t>
            </a:r>
            <a:r>
              <a:rPr lang="nb-NO" dirty="0" err="1"/>
              <a:t>choco</a:t>
            </a:r>
            <a:r>
              <a:rPr lang="nb-NO" dirty="0"/>
              <a:t>\</a:t>
            </a:r>
            <a:r>
              <a:rPr lang="nb-NO" dirty="0" err="1"/>
              <a:t>chocolatey</a:t>
            </a:r>
            <a:r>
              <a:rPr lang="nb-NO" dirty="0"/>
              <a:t>\</a:t>
            </a:r>
            <a:r>
              <a:rPr lang="nb-NO" dirty="0" err="1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\moduleOrder.txt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must be </a:t>
            </a:r>
            <a:r>
              <a:rPr lang="nb-NO" dirty="0" err="1" smtClean="0"/>
              <a:t>executed</a:t>
            </a:r>
            <a:endParaRPr lang="nb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dupconsole</a:t>
            </a:r>
            <a:r>
              <a:rPr lang="nb-NO" dirty="0" smtClean="0"/>
              <a:t> and runs </a:t>
            </a:r>
            <a:r>
              <a:rPr lang="nb-NO" dirty="0" err="1" smtClean="0"/>
              <a:t>dwdba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dup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triggers and </a:t>
            </a:r>
            <a:r>
              <a:rPr lang="nb-NO" dirty="0" err="1" smtClean="0"/>
              <a:t>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programversion</a:t>
            </a:r>
            <a:r>
              <a:rPr lang="nb-NO" dirty="0" smtClean="0"/>
              <a:t> and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dipa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TODO: bakgrunn, </a:t>
            </a:r>
            <a:r>
              <a:rPr lang="nb-NO" dirty="0" err="1" smtClean="0"/>
              <a:t>msi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/>
          </a:p>
          <a:p>
            <a:pPr lvl="1"/>
            <a:r>
              <a:rPr lang="nb-NO" dirty="0" err="1" smtClean="0"/>
              <a:t>Msi</a:t>
            </a:r>
            <a:r>
              <a:rPr lang="nb-NO" dirty="0" smtClean="0"/>
              <a:t> installer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9171</TotalTime>
  <Words>1299</Words>
  <Application>Microsoft Office PowerPoint</Application>
  <PresentationFormat>Widescreen</PresentationFormat>
  <Paragraphs>238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Helvetica</vt:lpstr>
      <vt:lpstr>Office-tema</vt:lpstr>
      <vt:lpstr>PowerPoint Presentation</vt:lpstr>
      <vt:lpstr>Learning outcome</vt:lpstr>
      <vt:lpstr>Agenda</vt:lpstr>
      <vt:lpstr>Why this course?</vt:lpstr>
      <vt:lpstr>Chocolatey </vt:lpstr>
      <vt:lpstr>Chocolatey</vt:lpstr>
      <vt:lpstr>Why did DIPS choose chocolatey</vt:lpstr>
      <vt:lpstr>What is a chocolatey package?</vt:lpstr>
      <vt:lpstr>How to install chocolatey</vt:lpstr>
      <vt:lpstr>How to find and install chocolatey packages</vt:lpstr>
      <vt:lpstr>Excersize 01</vt:lpstr>
      <vt:lpstr>Install packages</vt:lpstr>
      <vt:lpstr>Find Installed packages</vt:lpstr>
      <vt:lpstr>Nuget package explorer </vt:lpstr>
      <vt:lpstr>What happens when a package is installed</vt:lpstr>
      <vt:lpstr>Package dependencies</vt:lpstr>
      <vt:lpstr>Package Dependencies</vt:lpstr>
      <vt:lpstr>chocolateyInstall.ps1</vt:lpstr>
      <vt:lpstr>TODO: Se på chocolateyInstall.ps1</vt:lpstr>
      <vt:lpstr>Creating packages</vt:lpstr>
      <vt:lpstr>Exercise 02: lag en pakke med en ferdig nuspec</vt:lpstr>
      <vt:lpstr>Chocolatey Logfiles</vt:lpstr>
      <vt:lpstr>The packages.config file</vt:lpstr>
      <vt:lpstr>Versioning of packages</vt:lpstr>
      <vt:lpstr>Troubleshooting install errors</vt:lpstr>
      <vt:lpstr>Getting additional console output</vt:lpstr>
      <vt:lpstr>Package parameters</vt:lpstr>
      <vt:lpstr>The nuspec file</vt:lpstr>
      <vt:lpstr>DIPS chocolatey packages</vt:lpstr>
      <vt:lpstr>dips-choco-utility</vt:lpstr>
      <vt:lpstr>dips-choco-utility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Deliverypackages</vt:lpstr>
      <vt:lpstr>Setup.ps1</vt:lpstr>
      <vt:lpstr>Database</vt:lpstr>
      <vt:lpstr>Database</vt:lpstr>
      <vt:lpstr>dips-dbupgrade</vt:lpstr>
      <vt:lpstr>Install-DatabasePackages</vt:lpstr>
      <vt:lpstr>Install-DatabasePackages cont.</vt:lpstr>
      <vt:lpstr>Database package versioning</vt:lpstr>
      <vt:lpstr>Database package versioning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75</cp:revision>
  <cp:lastPrinted>2019-05-13T10:42:56Z</cp:lastPrinted>
  <dcterms:created xsi:type="dcterms:W3CDTF">2019-05-09T07:23:11Z</dcterms:created>
  <dcterms:modified xsi:type="dcterms:W3CDTF">2019-06-05T12:35:09Z</dcterms:modified>
</cp:coreProperties>
</file>