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2" r:id="rId7"/>
    <p:sldId id="271" r:id="rId8"/>
    <p:sldId id="260" r:id="rId9"/>
    <p:sldId id="261" r:id="rId10"/>
    <p:sldId id="301" r:id="rId11"/>
    <p:sldId id="262" r:id="rId12"/>
    <p:sldId id="313" r:id="rId13"/>
    <p:sldId id="314" r:id="rId14"/>
    <p:sldId id="263" r:id="rId15"/>
    <p:sldId id="264" r:id="rId16"/>
    <p:sldId id="284" r:id="rId17"/>
    <p:sldId id="266" r:id="rId18"/>
    <p:sldId id="265" r:id="rId19"/>
    <p:sldId id="268" r:id="rId20"/>
    <p:sldId id="303" r:id="rId21"/>
    <p:sldId id="282" r:id="rId22"/>
    <p:sldId id="304" r:id="rId23"/>
    <p:sldId id="267" r:id="rId24"/>
    <p:sldId id="280" r:id="rId25"/>
    <p:sldId id="269" r:id="rId26"/>
    <p:sldId id="270" r:id="rId27"/>
    <p:sldId id="274" r:id="rId28"/>
    <p:sldId id="279" r:id="rId29"/>
    <p:sldId id="283" r:id="rId30"/>
    <p:sldId id="315" r:id="rId31"/>
    <p:sldId id="275" r:id="rId32"/>
    <p:sldId id="276" r:id="rId33"/>
    <p:sldId id="277" r:id="rId34"/>
    <p:sldId id="305" r:id="rId35"/>
    <p:sldId id="285" r:id="rId36"/>
    <p:sldId id="286" r:id="rId37"/>
    <p:sldId id="287" r:id="rId38"/>
    <p:sldId id="292" r:id="rId39"/>
    <p:sldId id="288" r:id="rId40"/>
    <p:sldId id="289" r:id="rId41"/>
    <p:sldId id="290" r:id="rId42"/>
    <p:sldId id="291" r:id="rId43"/>
    <p:sldId id="278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6" r:id="rId52"/>
    <p:sldId id="309" r:id="rId53"/>
    <p:sldId id="300" r:id="rId54"/>
    <p:sldId id="308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43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4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4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81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026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61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79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3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4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94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07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0B74-1FE1-4FB7-82E7-0D2FF5E15FE0}" type="datetimeFigureOut">
              <a:rPr lang="nb-NO" smtClean="0"/>
              <a:t>06.06.2019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1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Excersize</a:t>
            </a:r>
            <a:r>
              <a:rPr lang="nb-NO" dirty="0" smtClean="0"/>
              <a:t> 01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$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$</a:t>
            </a:r>
            <a:r>
              <a:rPr lang="nb-NO" dirty="0" err="1" smtClean="0"/>
              <a:t>source</a:t>
            </a:r>
            <a:r>
              <a:rPr lang="nb-NO" dirty="0" smtClean="0"/>
              <a:t> –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source</a:t>
            </a:r>
            <a:r>
              <a:rPr lang="nb-NO" dirty="0" smtClean="0"/>
              <a:t>: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either</a:t>
            </a:r>
            <a:r>
              <a:rPr lang="nb-NO" dirty="0" smtClean="0"/>
              <a:t> a </a:t>
            </a:r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or a url.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omited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(chocolatey.org)</a:t>
            </a:r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version</a:t>
            </a:r>
            <a:r>
              <a:rPr lang="nb-NO" dirty="0" smtClean="0"/>
              <a:t>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required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400" dirty="0" smtClean="0"/>
              <a:t>Ex: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dips-dbupgrade</a:t>
            </a:r>
            <a:r>
              <a:rPr lang="nb-NO" sz="2400" dirty="0" smtClean="0"/>
              <a:t> –</a:t>
            </a:r>
            <a:r>
              <a:rPr lang="nb-NO" sz="2400" dirty="0" err="1" smtClean="0"/>
              <a:t>source</a:t>
            </a:r>
            <a:r>
              <a:rPr lang="nb-NO" sz="2400" dirty="0" smtClean="0"/>
              <a:t> http://dips-nuget/nuget/dips-rc</a:t>
            </a:r>
          </a:p>
        </p:txBody>
      </p:sp>
    </p:spTree>
    <p:extLst>
      <p:ext uri="{BB962C8B-B14F-4D97-AF65-F5344CB8AC3E}">
        <p14:creationId xmlns:p14="http://schemas.microsoft.com/office/powerpoint/2010/main" val="10874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2: </a:t>
            </a:r>
            <a:r>
              <a:rPr lang="nb-NO" dirty="0" err="1" smtClean="0"/>
              <a:t>Install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83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choco</a:t>
            </a:r>
            <a:r>
              <a:rPr lang="nb-NO" dirty="0" smtClean="0"/>
              <a:t> list –lo</a:t>
            </a:r>
            <a:endParaRPr lang="nb-NO" dirty="0"/>
          </a:p>
          <a:p>
            <a:r>
              <a:rPr lang="nb-NO" dirty="0" smtClean="0"/>
              <a:t>Or, </a:t>
            </a:r>
            <a:r>
              <a:rPr lang="nb-NO" dirty="0" err="1" smtClean="0"/>
              <a:t>look</a:t>
            </a:r>
            <a:r>
              <a:rPr lang="nb-NO" dirty="0" smtClean="0"/>
              <a:t> at c:\Programdata\chocolatey\lib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</a:t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How to </a:t>
            </a:r>
            <a:r>
              <a:rPr lang="nb-NO" dirty="0" err="1" smtClean="0"/>
              <a:t>see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have: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shim</a:t>
            </a:r>
            <a:r>
              <a:rPr lang="nb-NO" dirty="0" smtClean="0"/>
              <a:t> files)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not </a:t>
            </a:r>
            <a:r>
              <a:rPr lang="nb-NO" dirty="0" err="1" smtClean="0"/>
              <a:t>correctly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DIPS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How </a:t>
            </a:r>
            <a:r>
              <a:rPr lang="en-US" dirty="0"/>
              <a:t>to investigate installation 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TODO: Se på chocolateyInstall.ps1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Eksempler fra klient og server, se hvordan de fungerer med </a:t>
            </a:r>
            <a:r>
              <a:rPr lang="nb-NO" dirty="0" err="1" smtClean="0"/>
              <a:t>config</a:t>
            </a:r>
            <a:r>
              <a:rPr lang="nb-NO" dirty="0" smtClean="0"/>
              <a:t> og IIS, filkopiering…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</a:t>
            </a:r>
            <a:r>
              <a:rPr lang="nb-NO" dirty="0" smtClean="0"/>
              <a:t>03: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vs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200" dirty="0" smtClean="0"/>
              <a:t>&lt;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 smtClean="0"/>
              <a:t>package</a:t>
            </a:r>
            <a:r>
              <a:rPr lang="nb-NO" sz="1200" dirty="0" smtClean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</a:t>
            </a:r>
            <a:r>
              <a:rPr lang="nb-NO" sz="1200" dirty="0" err="1" smtClean="0"/>
              <a:t>framework</a:t>
            </a:r>
            <a:r>
              <a:rPr lang="nb-NO" sz="1200" dirty="0" smtClean="0"/>
              <a:t>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 smtClean="0"/>
              <a:t>version</a:t>
            </a:r>
            <a:r>
              <a:rPr lang="nb-NO" sz="1200" dirty="0" smtClean="0"/>
              <a:t>=«19.1.0» </a:t>
            </a:r>
            <a:r>
              <a:rPr lang="nb-NO" sz="1200" dirty="0" err="1" smtClean="0"/>
              <a:t>source</a:t>
            </a:r>
            <a:r>
              <a:rPr lang="nb-NO" sz="1200" dirty="0" smtClean="0"/>
              <a:t>=«http://dips-nuget/nuget/dips-dev</a:t>
            </a:r>
            <a:r>
              <a:rPr lang="nb-NO" sz="1200" dirty="0" smtClean="0"/>
              <a:t>» </a:t>
            </a:r>
            <a:r>
              <a:rPr lang="nb-NO" sz="1200" dirty="0" err="1" smtClean="0"/>
              <a:t>params</a:t>
            </a:r>
            <a:r>
              <a:rPr lang="nb-NO" sz="1200" dirty="0" smtClean="0"/>
              <a:t>=«/</a:t>
            </a:r>
            <a:r>
              <a:rPr lang="nb-NO" sz="1200" dirty="0" err="1" smtClean="0"/>
              <a:t>InstallLocation</a:t>
            </a:r>
            <a:r>
              <a:rPr lang="nb-NO" sz="1200" dirty="0" smtClean="0"/>
              <a:t>=C:DIPS</a:t>
            </a:r>
            <a:r>
              <a:rPr lang="nb-NO" sz="1200" dirty="0" smtClean="0"/>
              <a:t>»&gt;</a:t>
            </a:r>
            <a:endParaRPr lang="nb-NO" sz="1200" dirty="0" smtClean="0"/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/>
              <a:t>package</a:t>
            </a:r>
            <a:r>
              <a:rPr lang="nb-NO" sz="1200" dirty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-arena-desktop-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/>
              <a:t>version</a:t>
            </a:r>
            <a:r>
              <a:rPr lang="nb-NO" sz="1200" dirty="0"/>
              <a:t>=«19.1.0</a:t>
            </a:r>
            <a:r>
              <a:rPr lang="nb-NO" sz="1200" dirty="0" smtClean="0"/>
              <a:t>» </a:t>
            </a:r>
            <a:r>
              <a:rPr lang="nb-NO" sz="1200" dirty="0" err="1"/>
              <a:t>source</a:t>
            </a:r>
            <a:r>
              <a:rPr lang="nb-NO" sz="1200" dirty="0"/>
              <a:t>=«http://</a:t>
            </a:r>
            <a:r>
              <a:rPr lang="nb-NO" sz="1200" dirty="0" smtClean="0"/>
              <a:t>dips-nuget/nuget/dips-rc</a:t>
            </a:r>
            <a:r>
              <a:rPr lang="nb-NO" sz="1200" dirty="0"/>
              <a:t>» </a:t>
            </a:r>
            <a:r>
              <a:rPr lang="nb-NO" sz="1200" dirty="0" err="1"/>
              <a:t>params</a:t>
            </a:r>
            <a:r>
              <a:rPr lang="nb-NO" sz="1200" dirty="0"/>
              <a:t>=«/</a:t>
            </a:r>
            <a:r>
              <a:rPr lang="nb-NO" sz="1200" dirty="0" err="1"/>
              <a:t>InstallLocation</a:t>
            </a:r>
            <a:r>
              <a:rPr lang="nb-NO" sz="1200" dirty="0"/>
              <a:t>=C:DIPS»&gt;</a:t>
            </a:r>
            <a:endParaRPr lang="nb-NO" sz="1200" dirty="0"/>
          </a:p>
          <a:p>
            <a:pPr marL="0" indent="0">
              <a:buNone/>
            </a:pPr>
            <a:r>
              <a:rPr lang="nb-NO" sz="1200" dirty="0" smtClean="0"/>
              <a:t>&lt;/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 smtClean="0"/>
          </a:p>
          <a:p>
            <a:r>
              <a:rPr lang="nb-NO" dirty="0" smtClean="0"/>
              <a:t>DIPS 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4: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0282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</a:t>
            </a:r>
            <a:r>
              <a:rPr lang="nb-NO" dirty="0" err="1" smtClean="0"/>
              <a:t>relies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to </a:t>
            </a:r>
            <a:r>
              <a:rPr lang="nb-NO" dirty="0" err="1" smtClean="0"/>
              <a:t>copy</a:t>
            </a:r>
            <a:r>
              <a:rPr lang="nb-NO" dirty="0" smtClean="0"/>
              <a:t> files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library</a:t>
            </a:r>
            <a:r>
              <a:rPr lang="nb-NO" dirty="0" smtClean="0"/>
              <a:t> folder to «</a:t>
            </a:r>
            <a:r>
              <a:rPr lang="nb-NO" dirty="0" err="1" smtClean="0"/>
              <a:t>InstallLocation</a:t>
            </a:r>
            <a:r>
              <a:rPr lang="nb-NO" dirty="0" smtClean="0"/>
              <a:t>»</a:t>
            </a:r>
          </a:p>
          <a:p>
            <a:r>
              <a:rPr lang="nb-NO" dirty="0" smtClean="0"/>
              <a:t>TODO: beskrive typer av installasjon. </a:t>
            </a:r>
            <a:r>
              <a:rPr lang="nb-NO" dirty="0" err="1" smtClean="0"/>
              <a:t>java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copy</a:t>
            </a:r>
            <a:r>
              <a:rPr lang="nb-NO" dirty="0" smtClean="0"/>
              <a:t> files to </a:t>
            </a:r>
            <a:r>
              <a:rPr lang="nb-NO" dirty="0" err="1" smtClean="0"/>
              <a:t>the</a:t>
            </a:r>
            <a:r>
              <a:rPr lang="nb-NO" dirty="0" smtClean="0"/>
              <a:t> same «</a:t>
            </a:r>
            <a:r>
              <a:rPr lang="nb-NO" dirty="0" err="1" smtClean="0"/>
              <a:t>InstallLocation</a:t>
            </a:r>
            <a:r>
              <a:rPr lang="nb-NO" dirty="0" smtClean="0"/>
              <a:t>» in order to </a:t>
            </a:r>
            <a:r>
              <a:rPr lang="nb-NO" dirty="0" err="1" smtClean="0"/>
              <a:t>get</a:t>
            </a:r>
            <a:r>
              <a:rPr lang="nb-NO" dirty="0" smtClean="0"/>
              <a:t> a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make </a:t>
            </a:r>
            <a:r>
              <a:rPr lang="nb-NO" dirty="0" err="1" smtClean="0"/>
              <a:t>extensive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2852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installtime</a:t>
            </a:r>
            <a:r>
              <a:rPr lang="nb-NO" dirty="0" smtClean="0"/>
              <a:t> </a:t>
            </a:r>
            <a:r>
              <a:rPr lang="nb-NO" dirty="0" err="1" smtClean="0"/>
              <a:t>functionality</a:t>
            </a:r>
            <a:endParaRPr lang="nb-NO" dirty="0" smtClean="0"/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  <a:endParaRPr lang="nb-NO" dirty="0" smtClean="0"/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requires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r>
              <a:rPr lang="nb-NO" dirty="0" smtClean="0"/>
              <a:t> and </a:t>
            </a:r>
            <a:r>
              <a:rPr lang="nb-NO" dirty="0" err="1" smtClean="0"/>
              <a:t>installscript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to a </a:t>
            </a:r>
            <a:r>
              <a:rPr lang="nb-NO" dirty="0" err="1" smtClean="0"/>
              <a:t>premade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DIPSChoco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for </a:t>
            </a:r>
            <a:r>
              <a:rPr lang="nb-NO" dirty="0" err="1" smtClean="0"/>
              <a:t>copying</a:t>
            </a:r>
            <a:r>
              <a:rPr lang="nb-NO" dirty="0" smtClean="0"/>
              <a:t> files from a </a:t>
            </a:r>
            <a:r>
              <a:rPr lang="nb-NO" dirty="0" err="1" smtClean="0"/>
              <a:t>chocolateypackage</a:t>
            </a:r>
            <a:r>
              <a:rPr lang="nb-NO" dirty="0" smtClean="0"/>
              <a:t> to a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destination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smtClean="0"/>
              <a:t>scripts (*.psm1)</a:t>
            </a:r>
            <a:endParaRPr lang="nb-NO" dirty="0" smtClean="0"/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, </a:t>
            </a:r>
            <a:r>
              <a:rPr lang="nb-NO" dirty="0" err="1" smtClean="0"/>
              <a:t>parameterfiles</a:t>
            </a:r>
            <a:r>
              <a:rPr lang="nb-NO" dirty="0" smtClean="0"/>
              <a:t>, and </a:t>
            </a:r>
            <a:r>
              <a:rPr lang="nb-NO" dirty="0" err="1" smtClean="0"/>
              <a:t>setup</a:t>
            </a:r>
            <a:r>
              <a:rPr lang="nb-NO" dirty="0" smtClean="0"/>
              <a:t> scripts to </a:t>
            </a:r>
            <a:r>
              <a:rPr lang="nb-NO" dirty="0" err="1" smtClean="0"/>
              <a:t>ease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</a:t>
            </a:r>
            <a:r>
              <a:rPr lang="nb-NO" dirty="0" err="1" smtClean="0"/>
              <a:t>packages.config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parameters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individual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</a:t>
            </a:r>
            <a:r>
              <a:rPr lang="nb-NO" dirty="0" err="1" smtClean="0"/>
              <a:t>tool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designed</a:t>
            </a:r>
            <a:r>
              <a:rPr lang="nb-NO" dirty="0" smtClean="0"/>
              <a:t> to be used database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programpackage</a:t>
            </a:r>
            <a:r>
              <a:rPr lang="nb-NO" dirty="0" smtClean="0"/>
              <a:t> (</a:t>
            </a:r>
            <a:r>
              <a:rPr lang="nb-NO" dirty="0" err="1" smtClean="0"/>
              <a:t>artifacts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for database is a </a:t>
            </a:r>
            <a:r>
              <a:rPr lang="nb-NO" dirty="0" err="1" smtClean="0"/>
              <a:t>highly</a:t>
            </a:r>
            <a:r>
              <a:rPr lang="nb-NO" dirty="0" smtClean="0"/>
              <a:t> </a:t>
            </a:r>
            <a:r>
              <a:rPr lang="nb-NO" dirty="0" err="1" smtClean="0"/>
              <a:t>proprietary</a:t>
            </a:r>
            <a:r>
              <a:rPr lang="nb-NO" dirty="0" smtClean="0"/>
              <a:t> and </a:t>
            </a:r>
            <a:r>
              <a:rPr lang="nb-NO" dirty="0" err="1" smtClean="0"/>
              <a:t>customized</a:t>
            </a:r>
            <a:r>
              <a:rPr lang="nb-NO" dirty="0" smtClean="0"/>
              <a:t> </a:t>
            </a:r>
            <a:r>
              <a:rPr lang="nb-NO" dirty="0" err="1" smtClean="0"/>
              <a:t>solution</a:t>
            </a:r>
            <a:endParaRPr lang="nb-NO" dirty="0"/>
          </a:p>
          <a:p>
            <a:r>
              <a:rPr lang="nb-NO" dirty="0" smtClean="0"/>
              <a:t>No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else</a:t>
            </a:r>
            <a:r>
              <a:rPr lang="nb-NO" dirty="0" smtClean="0"/>
              <a:t> as far as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for database</a:t>
            </a:r>
          </a:p>
          <a:p>
            <a:r>
              <a:rPr lang="nb-NO" dirty="0" smtClean="0"/>
              <a:t>Chocolatey is </a:t>
            </a:r>
            <a:r>
              <a:rPr lang="nb-NO" dirty="0" err="1" smtClean="0"/>
              <a:t>intended</a:t>
            </a:r>
            <a:r>
              <a:rPr lang="nb-NO" dirty="0" smtClean="0"/>
              <a:t> for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 to disk, not database</a:t>
            </a:r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to disk. A </a:t>
            </a:r>
            <a:r>
              <a:rPr lang="nb-NO" dirty="0" err="1" smtClean="0"/>
              <a:t>custom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is </a:t>
            </a:r>
            <a:r>
              <a:rPr lang="nb-NO" dirty="0" err="1" smtClean="0"/>
              <a:t>required</a:t>
            </a:r>
            <a:r>
              <a:rPr lang="nb-NO" dirty="0" smtClean="0"/>
              <a:t> to </a:t>
            </a:r>
            <a:r>
              <a:rPr lang="nb-NO" dirty="0" err="1" smtClean="0"/>
              <a:t>mirror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to disk so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it.</a:t>
            </a:r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r>
              <a:rPr lang="nb-NO" dirty="0" smtClean="0"/>
              <a:t> is a </a:t>
            </a:r>
            <a:r>
              <a:rPr lang="nb-NO" dirty="0" err="1" smtClean="0"/>
              <a:t>chocolateypackage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a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 </a:t>
            </a:r>
            <a:r>
              <a:rPr lang="nb-NO" dirty="0" err="1" smtClean="0"/>
              <a:t>DIPSDBupgrade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: </a:t>
            </a:r>
            <a:r>
              <a:rPr lang="nb-NO" dirty="0" err="1" smtClean="0"/>
              <a:t>Install-Databasepackages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Install-DatabasePackages</a:t>
            </a:r>
            <a:r>
              <a:rPr lang="nb-NO" dirty="0" smtClean="0"/>
              <a:t> 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 err="1" smtClean="0"/>
              <a:t>chocolatey</a:t>
            </a:r>
            <a:r>
              <a:rPr lang="nb-NO" dirty="0" smtClean="0"/>
              <a:t> 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as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for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json</a:t>
            </a:r>
            <a:r>
              <a:rPr lang="nb-NO" dirty="0" smtClean="0"/>
              <a:t>\moduleOrder.txt</a:t>
            </a:r>
          </a:p>
          <a:p>
            <a:pPr lvl="1"/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 smtClean="0"/>
              <a:t>InstallDir</a:t>
            </a:r>
            <a:r>
              <a:rPr lang="nb-NO" dirty="0" smtClean="0"/>
              <a:t>\</a:t>
            </a:r>
            <a:r>
              <a:rPr lang="nb-NO" dirty="0" err="1" smtClean="0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Querries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all </a:t>
            </a: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must be </a:t>
            </a:r>
            <a:r>
              <a:rPr lang="nb-NO" dirty="0" err="1" smtClean="0"/>
              <a:t>executed</a:t>
            </a:r>
            <a:endParaRPr lang="nb-NO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dupconsole</a:t>
            </a:r>
            <a:r>
              <a:rPr lang="nb-NO" dirty="0" smtClean="0"/>
              <a:t> and runs </a:t>
            </a:r>
            <a:r>
              <a:rPr lang="nb-NO" dirty="0" err="1" smtClean="0"/>
              <a:t>dwdba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dup</a:t>
            </a:r>
            <a:r>
              <a:rPr lang="nb-NO" dirty="0" smtClean="0"/>
              <a:t> to </a:t>
            </a:r>
            <a:r>
              <a:rPr lang="nb-NO" dirty="0" err="1" smtClean="0"/>
              <a:t>generate</a:t>
            </a:r>
            <a:r>
              <a:rPr lang="nb-NO" dirty="0" smtClean="0"/>
              <a:t> triggers and </a:t>
            </a:r>
            <a:r>
              <a:rPr lang="nb-NO" dirty="0" err="1" smtClean="0"/>
              <a:t>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Unlike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, database is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sqls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database. </a:t>
            </a:r>
          </a:p>
          <a:p>
            <a:r>
              <a:rPr lang="nb-NO" dirty="0" err="1" smtClean="0"/>
              <a:t>Each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sql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to </a:t>
            </a:r>
            <a:r>
              <a:rPr lang="nb-NO" dirty="0" err="1" smtClean="0"/>
              <a:t>upgrade</a:t>
            </a:r>
            <a:r>
              <a:rPr lang="nb-NO" dirty="0" smtClean="0"/>
              <a:t> from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. Not </a:t>
            </a:r>
            <a:r>
              <a:rPr lang="nb-NO" dirty="0" err="1" smtClean="0"/>
              <a:t>sqls</a:t>
            </a:r>
            <a:r>
              <a:rPr lang="nb-NO" dirty="0" smtClean="0"/>
              <a:t> to </a:t>
            </a:r>
            <a:r>
              <a:rPr lang="nb-NO" dirty="0" err="1" smtClean="0"/>
              <a:t>upgrade</a:t>
            </a:r>
            <a:r>
              <a:rPr lang="nb-NO" dirty="0" smtClean="0"/>
              <a:t> from an </a:t>
            </a:r>
            <a:r>
              <a:rPr lang="nb-NO" dirty="0" err="1" smtClean="0"/>
              <a:t>empty</a:t>
            </a:r>
            <a:r>
              <a:rPr lang="nb-NO" dirty="0" smtClean="0"/>
              <a:t> database.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has a </a:t>
            </a:r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172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29" y="1542877"/>
            <a:ext cx="2712115" cy="4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2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programversion</a:t>
            </a:r>
            <a:r>
              <a:rPr lang="nb-NO" dirty="0" smtClean="0"/>
              <a:t> and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normal </a:t>
            </a:r>
            <a:r>
              <a:rPr lang="nb-NO" dirty="0" err="1" smtClean="0"/>
              <a:t>installation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database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/>
              <a:t> </a:t>
            </a:r>
            <a:r>
              <a:rPr lang="nb-NO" dirty="0" smtClean="0"/>
              <a:t>register </a:t>
            </a:r>
            <a:r>
              <a:rPr lang="nb-NO" dirty="0" err="1" smtClean="0"/>
              <a:t>itself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dwdbversjonlogg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</a:t>
            </a:r>
          </a:p>
          <a:p>
            <a:r>
              <a:rPr lang="nb-NO" dirty="0" smtClean="0"/>
              <a:t>A </a:t>
            </a:r>
            <a:r>
              <a:rPr lang="nb-NO" dirty="0"/>
              <a:t>database </a:t>
            </a:r>
            <a:r>
              <a:rPr lang="nb-NO" dirty="0" err="1"/>
              <a:t>chocolatey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be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 smtClean="0"/>
              <a:t>one</a:t>
            </a:r>
            <a:r>
              <a:rPr lang="nb-NO" dirty="0" smtClean="0"/>
              <a:t> time.</a:t>
            </a:r>
          </a:p>
          <a:p>
            <a:r>
              <a:rPr lang="nb-NO" dirty="0" err="1" smtClean="0"/>
              <a:t>Therefore</a:t>
            </a:r>
            <a:r>
              <a:rPr lang="nb-NO" dirty="0" smtClean="0"/>
              <a:t>, </a:t>
            </a:r>
            <a:r>
              <a:rPr lang="nb-NO" dirty="0" err="1"/>
              <a:t>w</a:t>
            </a:r>
            <a:r>
              <a:rPr lang="nb-NO" dirty="0" err="1" smtClean="0"/>
              <a:t>hen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 smtClean="0"/>
              <a:t> id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not be </a:t>
            </a:r>
            <a:r>
              <a:rPr lang="nb-NO" dirty="0" err="1" smtClean="0"/>
              <a:t>changed</a:t>
            </a:r>
            <a:r>
              <a:rPr lang="nb-NO" dirty="0" smtClean="0"/>
              <a:t> in a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upgrades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 </a:t>
            </a:r>
            <a:r>
              <a:rPr lang="nb-NO" dirty="0" err="1" smtClean="0"/>
              <a:t>differently</a:t>
            </a:r>
            <a:r>
              <a:rPr lang="nb-NO" dirty="0" smtClean="0"/>
              <a:t> (alters </a:t>
            </a:r>
            <a:r>
              <a:rPr lang="nb-NO" dirty="0" err="1" smtClean="0"/>
              <a:t>state</a:t>
            </a:r>
            <a:r>
              <a:rPr lang="nb-NO" dirty="0" smtClean="0"/>
              <a:t>).</a:t>
            </a:r>
          </a:p>
          <a:p>
            <a:r>
              <a:rPr lang="nb-NO" dirty="0" err="1" smtClean="0"/>
              <a:t>Changes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different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2227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/>
          </a:p>
        </p:txBody>
      </p:sp>
      <p:sp>
        <p:nvSpPr>
          <p:cNvPr id="5" name="Flowchart: Process 4"/>
          <p:cNvSpPr/>
          <p:nvPr/>
        </p:nvSpPr>
        <p:spPr>
          <a:xfrm>
            <a:off x="1209502" y="3152086"/>
            <a:ext cx="242731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1.0.0</a:t>
            </a:r>
            <a:endParaRPr lang="nb-NO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3660370" y="385695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1.0.1</a:t>
            </a:r>
            <a:endParaRPr lang="nb-NO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6123709" y="457622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1.0.2</a:t>
            </a:r>
            <a:endParaRPr lang="nb-NO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8588431" y="5247655"/>
            <a:ext cx="279307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1.0.3</a:t>
            </a:r>
            <a:endParaRPr lang="nb-NO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05345" y="2590850"/>
            <a:ext cx="0" cy="347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773514"/>
            <a:ext cx="0" cy="3186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588" y="1825625"/>
            <a:ext cx="4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Development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frequently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6068292" y="1796358"/>
            <a:ext cx="209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Release</a:t>
            </a:r>
            <a:endParaRPr lang="nb-NO" b="1" i="1" dirty="0"/>
          </a:p>
          <a:p>
            <a:r>
              <a:rPr lang="nb-NO" dirty="0" smtClean="0"/>
              <a:t>No more database </a:t>
            </a:r>
            <a:r>
              <a:rPr lang="nb-NO" dirty="0" err="1" smtClean="0"/>
              <a:t>changes</a:t>
            </a:r>
            <a:r>
              <a:rPr lang="nb-NO" dirty="0" smtClean="0"/>
              <a:t>. 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represents</a:t>
            </a:r>
            <a:r>
              <a:rPr lang="nb-NO" dirty="0" smtClean="0"/>
              <a:t>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8761269" y="4256857"/>
            <a:ext cx="209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to make it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3660370" y="3420150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Database </a:t>
            </a:r>
            <a:r>
              <a:rPr lang="nb-NO" dirty="0" err="1" smtClean="0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069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deliverypackages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Delivery </a:t>
            </a:r>
            <a:r>
              <a:rPr lang="nb-NO" dirty="0" err="1" smtClean="0"/>
              <a:t>packages</a:t>
            </a:r>
            <a:r>
              <a:rPr lang="nb-NO" dirty="0" smtClean="0"/>
              <a:t> for database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grow</a:t>
            </a:r>
            <a:r>
              <a:rPr lang="nb-NO" dirty="0" smtClean="0"/>
              <a:t> in </a:t>
            </a:r>
            <a:r>
              <a:rPr lang="nb-NO" dirty="0" err="1" smtClean="0"/>
              <a:t>size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Arena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19.1.0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normally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all </a:t>
            </a:r>
            <a:r>
              <a:rPr lang="nb-NO" dirty="0" err="1" smtClean="0"/>
              <a:t>packages</a:t>
            </a:r>
            <a:r>
              <a:rPr lang="nb-NO" dirty="0" smtClean="0"/>
              <a:t> from 18.1 </a:t>
            </a:r>
            <a:r>
              <a:rPr lang="nb-NO" dirty="0" err="1" smtClean="0"/>
              <a:t>plus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for 19.1</a:t>
            </a:r>
          </a:p>
        </p:txBody>
      </p:sp>
    </p:spTree>
    <p:extLst>
      <p:ext uri="{BB962C8B-B14F-4D97-AF65-F5344CB8AC3E}">
        <p14:creationId xmlns:p14="http://schemas.microsoft.com/office/powerpoint/2010/main" val="182237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</a:t>
            </a:r>
            <a:r>
              <a:rPr lang="nb-NO" dirty="0" smtClean="0"/>
              <a:t> diff-released.txt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Shows </a:t>
            </a:r>
            <a:r>
              <a:rPr lang="nb-NO" dirty="0" err="1" smtClean="0"/>
              <a:t>diff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err="1" smtClean="0"/>
              <a:t>Upgraded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</a:t>
            </a:r>
            <a:r>
              <a:rPr lang="nb-NO" dirty="0" err="1" smtClean="0"/>
              <a:t>packages</a:t>
            </a:r>
            <a:r>
              <a:rPr lang="nb-NO" dirty="0" smtClean="0"/>
              <a:t> from 18.1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upgraded</a:t>
            </a:r>
            <a:r>
              <a:rPr lang="nb-NO" dirty="0" smtClean="0"/>
              <a:t> 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r>
              <a:rPr lang="nb-NO" dirty="0" err="1" smtClean="0"/>
              <a:t>Added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dips-arena-framework-database-19.1.0</a:t>
            </a:r>
          </a:p>
          <a:p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42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smtClean="0"/>
              <a:t>TODO: bakgrunn, </a:t>
            </a:r>
            <a:r>
              <a:rPr lang="nb-NO" dirty="0" err="1" smtClean="0"/>
              <a:t>msi</a:t>
            </a:r>
            <a:endParaRPr lang="nb-NO" dirty="0"/>
          </a:p>
          <a:p>
            <a:endParaRPr lang="nb-NO" dirty="0" smtClean="0"/>
          </a:p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Dlls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err="1" smtClean="0"/>
              <a:t>Dlls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/>
          </a:p>
          <a:p>
            <a:pPr lvl="1"/>
            <a:r>
              <a:rPr lang="nb-NO" dirty="0" err="1" smtClean="0"/>
              <a:t>Msi</a:t>
            </a:r>
            <a:r>
              <a:rPr lang="nb-NO" dirty="0" smtClean="0"/>
              <a:t> installer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9455</TotalTime>
  <Words>1697</Words>
  <Application>Microsoft Office PowerPoint</Application>
  <PresentationFormat>Widescreen</PresentationFormat>
  <Paragraphs>281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Helvetica</vt:lpstr>
      <vt:lpstr>Office-tema</vt:lpstr>
      <vt:lpstr>PowerPoint Presentation</vt:lpstr>
      <vt:lpstr>Learning outcome</vt:lpstr>
      <vt:lpstr>Agenda</vt:lpstr>
      <vt:lpstr>Why this course?</vt:lpstr>
      <vt:lpstr>Chocolatey </vt:lpstr>
      <vt:lpstr>Chocolatey</vt:lpstr>
      <vt:lpstr>Why did DIPS choose chocolatey</vt:lpstr>
      <vt:lpstr>What is a chocolatey package?</vt:lpstr>
      <vt:lpstr>How to install chocolatey</vt:lpstr>
      <vt:lpstr>Excersize 01</vt:lpstr>
      <vt:lpstr>How to find and install chocolatey packages</vt:lpstr>
      <vt:lpstr>How to install packages</vt:lpstr>
      <vt:lpstr>Exercise 2: Install a package</vt:lpstr>
      <vt:lpstr>Find Installed packages</vt:lpstr>
      <vt:lpstr>Nuget package explorer </vt:lpstr>
      <vt:lpstr>What happens when a package is installed</vt:lpstr>
      <vt:lpstr>Package Dependencies</vt:lpstr>
      <vt:lpstr>Package dependencies</vt:lpstr>
      <vt:lpstr>chocolateyInstall.ps1</vt:lpstr>
      <vt:lpstr>TODO: Se på chocolateyInstall.ps1</vt:lpstr>
      <vt:lpstr>Creating packages</vt:lpstr>
      <vt:lpstr>Exercise 03: create a package</vt:lpstr>
      <vt:lpstr>Chocolatey Logfiles</vt:lpstr>
      <vt:lpstr>Versioning of packages</vt:lpstr>
      <vt:lpstr>Troubleshooting install errors</vt:lpstr>
      <vt:lpstr>Getting additional console output</vt:lpstr>
      <vt:lpstr>Package parameters</vt:lpstr>
      <vt:lpstr>The packages.config file</vt:lpstr>
      <vt:lpstr>The nuspec file</vt:lpstr>
      <vt:lpstr>Exercise 4: Create a package</vt:lpstr>
      <vt:lpstr>DIPS chocolatey packages</vt:lpstr>
      <vt:lpstr>dips-choco-utility</vt:lpstr>
      <vt:lpstr>dips-choco-utility</vt:lpstr>
      <vt:lpstr>Exercise 03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DIPS Deliverypackages</vt:lpstr>
      <vt:lpstr>Setup.ps1</vt:lpstr>
      <vt:lpstr>Database</vt:lpstr>
      <vt:lpstr>Database</vt:lpstr>
      <vt:lpstr>dips-dbupgrade</vt:lpstr>
      <vt:lpstr>Install-DatabasePackages</vt:lpstr>
      <vt:lpstr>Install-DatabasePackages cont.</vt:lpstr>
      <vt:lpstr>Database package versioning</vt:lpstr>
      <vt:lpstr>Database package versioning</vt:lpstr>
      <vt:lpstr>Database package versioning</vt:lpstr>
      <vt:lpstr>Database package versioning</vt:lpstr>
      <vt:lpstr>Database package normal installation</vt:lpstr>
      <vt:lpstr>Database package versioning</vt:lpstr>
      <vt:lpstr>Database deliverypackages</vt:lpstr>
      <vt:lpstr>Database delivery diff-released.txt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Eirik Rasmussen</cp:lastModifiedBy>
  <cp:revision>98</cp:revision>
  <cp:lastPrinted>2019-05-13T10:42:56Z</cp:lastPrinted>
  <dcterms:created xsi:type="dcterms:W3CDTF">2019-05-09T07:23:11Z</dcterms:created>
  <dcterms:modified xsi:type="dcterms:W3CDTF">2019-06-06T12:00:15Z</dcterms:modified>
</cp:coreProperties>
</file>