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316" r:id="rId6"/>
    <p:sldId id="317" r:id="rId7"/>
    <p:sldId id="318" r:id="rId8"/>
    <p:sldId id="319" r:id="rId9"/>
    <p:sldId id="259" r:id="rId10"/>
    <p:sldId id="272" r:id="rId11"/>
    <p:sldId id="271" r:id="rId12"/>
    <p:sldId id="260" r:id="rId13"/>
    <p:sldId id="320" r:id="rId14"/>
    <p:sldId id="261" r:id="rId15"/>
    <p:sldId id="301" r:id="rId16"/>
    <p:sldId id="262" r:id="rId17"/>
    <p:sldId id="313" r:id="rId18"/>
    <p:sldId id="314" r:id="rId19"/>
    <p:sldId id="263" r:id="rId20"/>
    <p:sldId id="264" r:id="rId21"/>
    <p:sldId id="284" r:id="rId22"/>
    <p:sldId id="266" r:id="rId23"/>
    <p:sldId id="268" r:id="rId24"/>
    <p:sldId id="303" r:id="rId25"/>
    <p:sldId id="283" r:id="rId26"/>
    <p:sldId id="265" r:id="rId27"/>
    <p:sldId id="323" r:id="rId28"/>
    <p:sldId id="324" r:id="rId29"/>
    <p:sldId id="282" r:id="rId30"/>
    <p:sldId id="304" r:id="rId31"/>
    <p:sldId id="267" r:id="rId32"/>
    <p:sldId id="280" r:id="rId33"/>
    <p:sldId id="274" r:id="rId34"/>
    <p:sldId id="315" r:id="rId35"/>
    <p:sldId id="269" r:id="rId36"/>
    <p:sldId id="270" r:id="rId37"/>
    <p:sldId id="279" r:id="rId38"/>
    <p:sldId id="275" r:id="rId39"/>
    <p:sldId id="276" r:id="rId40"/>
    <p:sldId id="277" r:id="rId41"/>
    <p:sldId id="321" r:id="rId42"/>
    <p:sldId id="322" r:id="rId43"/>
    <p:sldId id="305" r:id="rId44"/>
    <p:sldId id="285" r:id="rId45"/>
    <p:sldId id="286" r:id="rId46"/>
    <p:sldId id="287" r:id="rId47"/>
    <p:sldId id="292" r:id="rId48"/>
    <p:sldId id="288" r:id="rId49"/>
    <p:sldId id="289" r:id="rId50"/>
    <p:sldId id="290" r:id="rId51"/>
    <p:sldId id="291" r:id="rId52"/>
    <p:sldId id="278" r:id="rId53"/>
    <p:sldId id="293" r:id="rId54"/>
    <p:sldId id="294" r:id="rId55"/>
    <p:sldId id="295" r:id="rId56"/>
    <p:sldId id="296" r:id="rId57"/>
    <p:sldId id="297" r:id="rId58"/>
    <p:sldId id="298" r:id="rId59"/>
    <p:sldId id="299" r:id="rId60"/>
    <p:sldId id="306" r:id="rId61"/>
    <p:sldId id="309" r:id="rId62"/>
    <p:sldId id="300" r:id="rId63"/>
    <p:sldId id="308" r:id="rId64"/>
    <p:sldId id="310" r:id="rId65"/>
    <p:sldId id="311" r:id="rId66"/>
    <p:sldId id="312" r:id="rId6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438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548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846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816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026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612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798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730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341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94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072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211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hocolatey.org/docs/install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ips-nuget/" TargetMode="External"/><Relationship Id="rId2" Type="http://schemas.openxmlformats.org/officeDocument/2006/relationships/hyperlink" Target="https://chocolatey.org/packag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/Database-Chocolateypackages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601190" y="831273"/>
            <a:ext cx="9144000" cy="5495306"/>
          </a:xfrm>
        </p:spPr>
        <p:txBody>
          <a:bodyPr>
            <a:normAutofit/>
          </a:bodyPr>
          <a:lstStyle/>
          <a:p>
            <a:endParaRPr lang="nb-NO" sz="3200" dirty="0" smtClean="0">
              <a:latin typeface="Helvetica" pitchFamily="2" charset="0"/>
            </a:endParaRPr>
          </a:p>
          <a:p>
            <a:r>
              <a:rPr lang="nb-NO" sz="3200" dirty="0" smtClean="0">
                <a:latin typeface="Helvetica" pitchFamily="2" charset="0"/>
              </a:rPr>
              <a:t>Installation and </a:t>
            </a:r>
          </a:p>
          <a:p>
            <a:r>
              <a:rPr lang="nb-NO" sz="3200" dirty="0" smtClean="0">
                <a:latin typeface="Helvetica" pitchFamily="2" charset="0"/>
              </a:rPr>
              <a:t>database </a:t>
            </a:r>
            <a:r>
              <a:rPr lang="nb-NO" sz="3200" dirty="0" err="1" smtClean="0">
                <a:latin typeface="Helvetica" pitchFamily="2" charset="0"/>
              </a:rPr>
              <a:t>upgrade</a:t>
            </a:r>
            <a:r>
              <a:rPr lang="nb-NO" sz="3200" dirty="0" smtClean="0">
                <a:latin typeface="Helvetica" pitchFamily="2" charset="0"/>
              </a:rPr>
              <a:t> </a:t>
            </a:r>
            <a:r>
              <a:rPr lang="nb-NO" sz="3200" dirty="0" err="1" smtClean="0">
                <a:latin typeface="Helvetica" pitchFamily="2" charset="0"/>
              </a:rPr>
              <a:t>technologies</a:t>
            </a:r>
            <a:r>
              <a:rPr lang="nb-NO" sz="3200" dirty="0" smtClean="0">
                <a:latin typeface="Helvetica" pitchFamily="2" charset="0"/>
              </a:rPr>
              <a:t> </a:t>
            </a:r>
          </a:p>
          <a:p>
            <a:r>
              <a:rPr lang="nb-NO" sz="3200" dirty="0" smtClean="0">
                <a:latin typeface="Helvetica" pitchFamily="2" charset="0"/>
              </a:rPr>
              <a:t>workshop</a:t>
            </a:r>
            <a:endParaRPr lang="nb-NO" sz="3200" dirty="0">
              <a:latin typeface="Helvetica" pitchFamily="2" charset="0"/>
            </a:endParaRPr>
          </a:p>
          <a:p>
            <a:r>
              <a:rPr lang="nb-NO" dirty="0">
                <a:latin typeface="Helvetica" pitchFamily="2" charset="0"/>
              </a:rPr>
              <a:t/>
            </a:r>
            <a:br>
              <a:rPr lang="nb-NO" dirty="0">
                <a:latin typeface="Helvetica" pitchFamily="2" charset="0"/>
              </a:rPr>
            </a:br>
            <a:r>
              <a:rPr lang="nb-NO" dirty="0" smtClean="0">
                <a:latin typeface="Helvetica" pitchFamily="2" charset="0"/>
              </a:rPr>
              <a:t>Team </a:t>
            </a:r>
            <a:r>
              <a:rPr lang="nb-NO" dirty="0" err="1" smtClean="0">
                <a:latin typeface="Helvetica" pitchFamily="2" charset="0"/>
              </a:rPr>
              <a:t>Optimus</a:t>
            </a:r>
            <a:r>
              <a:rPr lang="nb-NO" dirty="0" smtClean="0">
                <a:latin typeface="Helvetica" pitchFamily="2" charset="0"/>
              </a:rPr>
              <a:t> ved Eirik Rasmussen og Tord Heimdal </a:t>
            </a:r>
            <a:endParaRPr lang="nb-NO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0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Developed</a:t>
            </a:r>
            <a:r>
              <a:rPr lang="nb-NO" dirty="0" smtClean="0"/>
              <a:t> by Rob Reynolds in 2011 </a:t>
            </a: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working</a:t>
            </a:r>
            <a:r>
              <a:rPr lang="nb-NO" dirty="0" smtClean="0"/>
              <a:t> for </a:t>
            </a:r>
            <a:r>
              <a:rPr lang="nb-NO" dirty="0" err="1"/>
              <a:t>RealDimensions</a:t>
            </a:r>
            <a:r>
              <a:rPr lang="nb-NO" dirty="0"/>
              <a:t> Software, LLC. </a:t>
            </a:r>
            <a:endParaRPr lang="nb-NO" dirty="0" smtClean="0"/>
          </a:p>
          <a:p>
            <a:r>
              <a:rPr lang="nb-NO" dirty="0" smtClean="0"/>
              <a:t>In 2017 Rob </a:t>
            </a:r>
            <a:r>
              <a:rPr lang="nb-NO" dirty="0" err="1" smtClean="0"/>
              <a:t>started</a:t>
            </a:r>
            <a:r>
              <a:rPr lang="nb-NO" dirty="0" smtClean="0"/>
              <a:t> </a:t>
            </a:r>
            <a:r>
              <a:rPr lang="nb-NO" dirty="0"/>
              <a:t>Chocolatey Software, Inc.</a:t>
            </a:r>
          </a:p>
        </p:txBody>
      </p:sp>
    </p:spTree>
    <p:extLst>
      <p:ext uri="{BB962C8B-B14F-4D97-AF65-F5344CB8AC3E}">
        <p14:creationId xmlns:p14="http://schemas.microsoft.com/office/powerpoint/2010/main" val="102424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did</a:t>
            </a:r>
            <a:r>
              <a:rPr lang="nb-NO" dirty="0" smtClean="0"/>
              <a:t> DIPS </a:t>
            </a:r>
            <a:r>
              <a:rPr lang="nb-NO" dirty="0" err="1" smtClean="0"/>
              <a:t>choose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Scriptable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, </a:t>
            </a:r>
            <a:r>
              <a:rPr lang="nb-NO" dirty="0" err="1" smtClean="0"/>
              <a:t>enables</a:t>
            </a:r>
            <a:r>
              <a:rPr lang="nb-NO" dirty="0" smtClean="0"/>
              <a:t> </a:t>
            </a:r>
            <a:r>
              <a:rPr lang="nb-NO" dirty="0" err="1" smtClean="0"/>
              <a:t>us</a:t>
            </a:r>
            <a:r>
              <a:rPr lang="nb-NO" dirty="0" smtClean="0"/>
              <a:t> to </a:t>
            </a:r>
            <a:r>
              <a:rPr lang="nb-NO" dirty="0" err="1" smtClean="0"/>
              <a:t>automate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process</a:t>
            </a:r>
            <a:endParaRPr lang="nb-NO" dirty="0" smtClean="0"/>
          </a:p>
          <a:p>
            <a:r>
              <a:rPr lang="nb-NO" dirty="0" err="1" smtClean="0"/>
              <a:t>Dependency</a:t>
            </a:r>
            <a:r>
              <a:rPr lang="nb-NO" dirty="0" smtClean="0"/>
              <a:t> management</a:t>
            </a:r>
          </a:p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repository</a:t>
            </a:r>
            <a:r>
              <a:rPr lang="nb-NO" dirty="0" smtClean="0"/>
              <a:t>, </a:t>
            </a:r>
            <a:r>
              <a:rPr lang="nb-NO" dirty="0" err="1" smtClean="0"/>
              <a:t>f.ex</a:t>
            </a:r>
            <a:r>
              <a:rPr lang="nb-NO" dirty="0" smtClean="0"/>
              <a:t> http://dips-nuget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 smtClean="0"/>
              <a:t>DIPS </a:t>
            </a:r>
            <a:r>
              <a:rPr lang="nb-NO" dirty="0" err="1" smtClean="0"/>
              <a:t>uses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free</a:t>
            </a:r>
            <a:r>
              <a:rPr lang="nb-NO" dirty="0" smtClean="0"/>
              <a:t>, </a:t>
            </a:r>
            <a:r>
              <a:rPr lang="nb-NO" dirty="0" err="1" smtClean="0"/>
              <a:t>open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5686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is 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a </a:t>
            </a:r>
            <a:r>
              <a:rPr lang="nb-NO" dirty="0" err="1" smtClean="0"/>
              <a:t>zip</a:t>
            </a:r>
            <a:r>
              <a:rPr lang="nb-NO" dirty="0" smtClean="0"/>
              <a:t> </a:t>
            </a:r>
            <a:r>
              <a:rPr lang="nb-NO" dirty="0" err="1" smtClean="0"/>
              <a:t>archive</a:t>
            </a:r>
            <a:endParaRPr lang="nb-NO" dirty="0" smtClean="0"/>
          </a:p>
          <a:p>
            <a:r>
              <a:rPr lang="nb-NO" dirty="0" smtClean="0"/>
              <a:t>The </a:t>
            </a:r>
            <a:r>
              <a:rPr lang="nb-NO" dirty="0" err="1" smtClean="0"/>
              <a:t>archive</a:t>
            </a:r>
            <a:r>
              <a:rPr lang="nb-NO" dirty="0" smtClean="0"/>
              <a:t> </a:t>
            </a:r>
            <a:r>
              <a:rPr lang="nb-NO" dirty="0" err="1" smtClean="0"/>
              <a:t>may</a:t>
            </a:r>
            <a:r>
              <a:rPr lang="nb-NO" dirty="0" smtClean="0"/>
              <a:t> </a:t>
            </a:r>
            <a:r>
              <a:rPr lang="nb-NO" dirty="0" err="1" smtClean="0"/>
              <a:t>contain</a:t>
            </a:r>
            <a:r>
              <a:rPr lang="nb-NO" dirty="0" smtClean="0"/>
              <a:t> </a:t>
            </a:r>
            <a:r>
              <a:rPr lang="nb-NO" dirty="0" err="1" smtClean="0"/>
              <a:t>binaries</a:t>
            </a:r>
            <a:r>
              <a:rPr lang="nb-NO" dirty="0" smtClean="0"/>
              <a:t>, scripts, </a:t>
            </a:r>
            <a:r>
              <a:rPr lang="nb-NO" dirty="0" err="1" smtClean="0"/>
              <a:t>installers</a:t>
            </a:r>
            <a:r>
              <a:rPr lang="nb-NO" dirty="0"/>
              <a:t>,</a:t>
            </a:r>
            <a:r>
              <a:rPr lang="nb-NO" dirty="0" smtClean="0"/>
              <a:t> :</a:t>
            </a:r>
          </a:p>
          <a:p>
            <a:pPr lvl="1"/>
            <a:r>
              <a:rPr lang="nb-NO" dirty="0" err="1" smtClean="0"/>
              <a:t>Binaries</a:t>
            </a:r>
            <a:r>
              <a:rPr lang="nb-NO" dirty="0" smtClean="0"/>
              <a:t> + </a:t>
            </a:r>
            <a:r>
              <a:rPr lang="nb-NO" dirty="0" err="1" smtClean="0"/>
              <a:t>Executables</a:t>
            </a:r>
            <a:endParaRPr lang="nb-NO" dirty="0" smtClean="0"/>
          </a:p>
          <a:p>
            <a:pPr lvl="1"/>
            <a:r>
              <a:rPr lang="nb-NO" dirty="0" smtClean="0"/>
              <a:t>Installer </a:t>
            </a:r>
            <a:r>
              <a:rPr lang="nb-NO" dirty="0" err="1" smtClean="0"/>
              <a:t>package</a:t>
            </a:r>
            <a:r>
              <a:rPr lang="nb-NO" dirty="0" smtClean="0"/>
              <a:t> + </a:t>
            </a:r>
            <a:r>
              <a:rPr lang="nb-NO" dirty="0" err="1" smtClean="0"/>
              <a:t>installationscript</a:t>
            </a:r>
            <a:endParaRPr lang="nb-NO" dirty="0" smtClean="0"/>
          </a:p>
          <a:p>
            <a:pPr lvl="1"/>
            <a:r>
              <a:rPr lang="nb-NO" dirty="0" err="1" smtClean="0"/>
              <a:t>Installationscript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download</a:t>
            </a:r>
            <a:r>
              <a:rPr lang="nb-NO" dirty="0" smtClean="0"/>
              <a:t> and </a:t>
            </a:r>
            <a:r>
              <a:rPr lang="nb-NO" dirty="0" err="1" smtClean="0"/>
              <a:t>execute</a:t>
            </a:r>
            <a:r>
              <a:rPr lang="nb-NO" dirty="0" smtClean="0"/>
              <a:t> an MSI (or exe)</a:t>
            </a:r>
            <a:endParaRPr lang="nb-NO" dirty="0"/>
          </a:p>
          <a:p>
            <a:r>
              <a:rPr lang="nb-NO" dirty="0" smtClean="0"/>
              <a:t>*.</a:t>
            </a:r>
            <a:r>
              <a:rPr lang="nb-NO" dirty="0" err="1" smtClean="0"/>
              <a:t>nupkg</a:t>
            </a:r>
            <a:r>
              <a:rPr lang="nb-NO" dirty="0" smtClean="0"/>
              <a:t> </a:t>
            </a:r>
            <a:r>
              <a:rPr lang="nb-NO" dirty="0" err="1" smtClean="0"/>
              <a:t>extension</a:t>
            </a:r>
            <a:r>
              <a:rPr lang="nb-NO" dirty="0" smtClean="0"/>
              <a:t>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extracted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zip</a:t>
            </a:r>
            <a:endParaRPr lang="nb-NO" dirty="0" smtClean="0"/>
          </a:p>
          <a:p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Nuget</a:t>
            </a:r>
            <a:r>
              <a:rPr lang="nb-NO" dirty="0" smtClean="0"/>
              <a:t>, </a:t>
            </a:r>
            <a:r>
              <a:rPr lang="nb-NO" dirty="0" err="1" smtClean="0"/>
              <a:t>which</a:t>
            </a:r>
            <a:r>
              <a:rPr lang="nb-NO" dirty="0" smtClean="0"/>
              <a:t> is </a:t>
            </a:r>
            <a:r>
              <a:rPr lang="nb-NO" dirty="0" err="1" smtClean="0"/>
              <a:t>the</a:t>
            </a:r>
            <a:r>
              <a:rPr lang="nb-NO" dirty="0" smtClean="0"/>
              <a:t> standard </a:t>
            </a:r>
            <a:r>
              <a:rPr lang="nb-NO" dirty="0" err="1" smtClean="0"/>
              <a:t>package</a:t>
            </a:r>
            <a:r>
              <a:rPr lang="nb-NO" dirty="0" smtClean="0"/>
              <a:t> manager for </a:t>
            </a:r>
            <a:r>
              <a:rPr lang="nb-NO" dirty="0" err="1" smtClean="0"/>
              <a:t>development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 smtClean="0"/>
          </a:p>
          <a:p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0465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structured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\</a:t>
            </a:r>
            <a:r>
              <a:rPr lang="nb-NO" dirty="0" err="1" smtClean="0"/>
              <a:t>tools</a:t>
            </a:r>
            <a:r>
              <a:rPr lang="nb-NO" dirty="0" smtClean="0"/>
              <a:t>\</a:t>
            </a:r>
          </a:p>
          <a:p>
            <a:pPr marL="0" indent="0">
              <a:buNone/>
            </a:pPr>
            <a:r>
              <a:rPr lang="nb-NO" dirty="0" smtClean="0"/>
              <a:t>\</a:t>
            </a:r>
            <a:r>
              <a:rPr lang="nb-NO" dirty="0" err="1" smtClean="0"/>
              <a:t>tools</a:t>
            </a:r>
            <a:r>
              <a:rPr lang="nb-NO" dirty="0" smtClean="0"/>
              <a:t>\chocolateyInstall.ps1</a:t>
            </a:r>
          </a:p>
          <a:p>
            <a:pPr marL="0" indent="0">
              <a:buNone/>
            </a:pPr>
            <a:r>
              <a:rPr lang="nb-NO" dirty="0" smtClean="0"/>
              <a:t>\bin\</a:t>
            </a:r>
          </a:p>
          <a:p>
            <a:pPr marL="0" indent="0">
              <a:buNone/>
            </a:pPr>
            <a:r>
              <a:rPr lang="nb-NO" dirty="0" smtClean="0"/>
              <a:t>\_</a:t>
            </a:r>
            <a:r>
              <a:rPr lang="nb-NO" dirty="0" err="1" smtClean="0"/>
              <a:t>rels</a:t>
            </a:r>
            <a:r>
              <a:rPr lang="nb-NO" dirty="0" smtClean="0"/>
              <a:t>\.</a:t>
            </a:r>
            <a:r>
              <a:rPr lang="nb-NO" dirty="0" err="1" smtClean="0"/>
              <a:t>rels</a:t>
            </a:r>
            <a:endParaRPr lang="nb-NO" dirty="0" smtClean="0"/>
          </a:p>
          <a:p>
            <a:pPr marL="0" indent="0">
              <a:buNone/>
            </a:pPr>
            <a:r>
              <a:rPr lang="nb-NO" dirty="0" err="1" smtClean="0"/>
              <a:t>package.nuspec</a:t>
            </a:r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06344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to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chocolatey.org/docs/installation</a:t>
            </a:r>
            <a:endParaRPr lang="nb-NO" dirty="0" smtClean="0"/>
          </a:p>
          <a:p>
            <a:endParaRPr lang="nb-NO" dirty="0"/>
          </a:p>
          <a:p>
            <a:pPr marL="0" indent="0">
              <a:buNone/>
            </a:pPr>
            <a:r>
              <a:rPr lang="nb-NO" dirty="0" smtClean="0"/>
              <a:t>Chocolatey </a:t>
            </a:r>
            <a:r>
              <a:rPr lang="nb-NO" dirty="0" err="1" smtClean="0"/>
              <a:t>can</a:t>
            </a:r>
            <a:r>
              <a:rPr lang="nb-NO" dirty="0" smtClean="0"/>
              <a:t> be used to </a:t>
            </a:r>
            <a:r>
              <a:rPr lang="nb-NO" dirty="0" err="1" smtClean="0"/>
              <a:t>upgrade</a:t>
            </a:r>
            <a:r>
              <a:rPr lang="nb-NO" dirty="0" smtClean="0"/>
              <a:t> </a:t>
            </a:r>
            <a:r>
              <a:rPr lang="nb-NO" dirty="0" err="1" smtClean="0"/>
              <a:t>itself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upgrade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PS&gt; cup </a:t>
            </a:r>
            <a:r>
              <a:rPr lang="nb-NO" dirty="0" err="1" smtClean="0"/>
              <a:t>chocolatey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 smtClean="0"/>
              <a:t>Check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:</a:t>
            </a:r>
          </a:p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6205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Excersize</a:t>
            </a:r>
            <a:r>
              <a:rPr lang="nb-NO" dirty="0" smtClean="0"/>
              <a:t> 01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/>
            </a:r>
            <a:br>
              <a:rPr lang="nb-NO" dirty="0" smtClean="0"/>
            </a:b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6480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to </a:t>
            </a:r>
            <a:r>
              <a:rPr lang="nb-NO" dirty="0" err="1" smtClean="0"/>
              <a:t>find</a:t>
            </a:r>
            <a:r>
              <a:rPr lang="nb-NO" dirty="0" smtClean="0"/>
              <a:t> and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chocolatey.org/packages</a:t>
            </a:r>
            <a:endParaRPr lang="nb-NO" dirty="0" smtClean="0"/>
          </a:p>
          <a:p>
            <a:r>
              <a:rPr lang="nb-NO" dirty="0" smtClean="0">
                <a:hlinkClick r:id="rId3"/>
              </a:rPr>
              <a:t>http://dips-nuget</a:t>
            </a:r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56067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to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PS&gt;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$</a:t>
            </a:r>
            <a:r>
              <a:rPr lang="nb-NO" dirty="0" err="1" smtClean="0"/>
              <a:t>packageid</a:t>
            </a:r>
            <a:r>
              <a:rPr lang="nb-NO" dirty="0" smtClean="0"/>
              <a:t> –</a:t>
            </a:r>
            <a:r>
              <a:rPr lang="nb-NO" dirty="0" err="1" smtClean="0"/>
              <a:t>source</a:t>
            </a:r>
            <a:r>
              <a:rPr lang="nb-NO" dirty="0" smtClean="0"/>
              <a:t> $</a:t>
            </a:r>
            <a:r>
              <a:rPr lang="nb-NO" dirty="0" err="1" smtClean="0"/>
              <a:t>source</a:t>
            </a:r>
            <a:r>
              <a:rPr lang="nb-NO" dirty="0" smtClean="0"/>
              <a:t> –</a:t>
            </a:r>
            <a:r>
              <a:rPr lang="nb-NO" dirty="0" err="1" smtClean="0"/>
              <a:t>version</a:t>
            </a:r>
            <a:r>
              <a:rPr lang="nb-NO" dirty="0" smtClean="0"/>
              <a:t> 1.0.0</a:t>
            </a:r>
          </a:p>
          <a:p>
            <a:endParaRPr lang="nb-NO" dirty="0"/>
          </a:p>
          <a:p>
            <a:r>
              <a:rPr lang="nb-NO" dirty="0" smtClean="0"/>
              <a:t>-</a:t>
            </a:r>
            <a:r>
              <a:rPr lang="nb-NO" dirty="0" err="1" smtClean="0"/>
              <a:t>source</a:t>
            </a:r>
            <a:r>
              <a:rPr lang="nb-NO" dirty="0" smtClean="0"/>
              <a:t>: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either</a:t>
            </a:r>
            <a:r>
              <a:rPr lang="nb-NO" dirty="0" smtClean="0"/>
              <a:t> a </a:t>
            </a:r>
            <a:r>
              <a:rPr lang="nb-NO" dirty="0" err="1" smtClean="0"/>
              <a:t>local</a:t>
            </a:r>
            <a:r>
              <a:rPr lang="nb-NO" dirty="0" smtClean="0"/>
              <a:t> </a:t>
            </a:r>
            <a:r>
              <a:rPr lang="nb-NO" dirty="0" err="1" smtClean="0"/>
              <a:t>directory</a:t>
            </a:r>
            <a:r>
              <a:rPr lang="nb-NO" dirty="0" smtClean="0"/>
              <a:t> or a url.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ommited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available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default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(chocolatey.org)</a:t>
            </a:r>
            <a:endParaRPr lang="nb-NO" dirty="0"/>
          </a:p>
          <a:p>
            <a:r>
              <a:rPr lang="nb-NO" dirty="0" smtClean="0"/>
              <a:t>-</a:t>
            </a:r>
            <a:r>
              <a:rPr lang="nb-NO" dirty="0" err="1" smtClean="0"/>
              <a:t>version</a:t>
            </a:r>
            <a:r>
              <a:rPr lang="nb-NO" dirty="0" smtClean="0"/>
              <a:t>: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required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want</a:t>
            </a:r>
            <a:r>
              <a:rPr lang="nb-NO" dirty="0" smtClean="0"/>
              <a:t> a </a:t>
            </a:r>
            <a:r>
              <a:rPr lang="nb-NO" dirty="0" err="1" smtClean="0"/>
              <a:t>specific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sz="2400" dirty="0" smtClean="0"/>
              <a:t>Ex: </a:t>
            </a:r>
            <a:r>
              <a:rPr lang="nb-NO" sz="2400" dirty="0" err="1" smtClean="0"/>
              <a:t>choco</a:t>
            </a:r>
            <a:r>
              <a:rPr lang="nb-NO" sz="2400" dirty="0" smtClean="0"/>
              <a:t>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</a:t>
            </a:r>
            <a:r>
              <a:rPr lang="nb-NO" sz="2400" dirty="0" err="1" smtClean="0"/>
              <a:t>dips-dbupgrade</a:t>
            </a:r>
            <a:r>
              <a:rPr lang="nb-NO" sz="2400" dirty="0" smtClean="0"/>
              <a:t> –</a:t>
            </a:r>
            <a:r>
              <a:rPr lang="nb-NO" sz="2400" dirty="0" err="1" smtClean="0"/>
              <a:t>source</a:t>
            </a:r>
            <a:r>
              <a:rPr lang="nb-NO" sz="2400" dirty="0" smtClean="0"/>
              <a:t> http://dips-nuget/nuget/dips-rc</a:t>
            </a:r>
          </a:p>
        </p:txBody>
      </p:sp>
    </p:spTree>
    <p:extLst>
      <p:ext uri="{BB962C8B-B14F-4D97-AF65-F5344CB8AC3E}">
        <p14:creationId xmlns:p14="http://schemas.microsoft.com/office/powerpoint/2010/main" val="1087443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2: </a:t>
            </a:r>
            <a:r>
              <a:rPr lang="nb-NO" dirty="0" err="1" smtClean="0"/>
              <a:t>Install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33830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commonly</a:t>
            </a:r>
            <a:r>
              <a:rPr lang="nb-NO" dirty="0" smtClean="0"/>
              <a:t> used </a:t>
            </a:r>
            <a:r>
              <a:rPr lang="nb-NO" dirty="0" err="1" smtClean="0"/>
              <a:t>command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uninstall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endParaRPr lang="nb-NO" dirty="0" smtClean="0"/>
          </a:p>
          <a:p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upgrade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endParaRPr lang="nb-NO" dirty="0" smtClean="0"/>
          </a:p>
          <a:p>
            <a:r>
              <a:rPr lang="nb-NO" dirty="0" err="1" smtClean="0"/>
              <a:t>choco</a:t>
            </a:r>
            <a:r>
              <a:rPr lang="nb-NO" dirty="0" smtClean="0"/>
              <a:t> list –lo : lists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 smtClean="0"/>
          </a:p>
          <a:p>
            <a:endParaRPr lang="nb-NO" dirty="0" smtClean="0"/>
          </a:p>
          <a:p>
            <a:pPr marL="0" indent="0">
              <a:buNone/>
            </a:pPr>
            <a:r>
              <a:rPr lang="nb-NO" dirty="0"/>
              <a:t>Complete list: https://chocolatey.org/docs/commands-reference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9187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Learning </a:t>
            </a:r>
            <a:r>
              <a:rPr lang="nb-NO" dirty="0" err="1" smtClean="0"/>
              <a:t>outcome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installation technologies used for installing DIPS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</a:t>
            </a:r>
            <a:r>
              <a:rPr lang="en-US" dirty="0"/>
              <a:t>DIPS uses these </a:t>
            </a:r>
            <a:r>
              <a:rPr lang="en-US" dirty="0" smtClean="0"/>
              <a:t>technologies</a:t>
            </a:r>
          </a:p>
          <a:p>
            <a:r>
              <a:rPr lang="en-US" dirty="0" smtClean="0"/>
              <a:t>How </a:t>
            </a:r>
            <a:r>
              <a:rPr lang="en-US" dirty="0"/>
              <a:t>to investigate installation errors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3640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Nuget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explorer</a:t>
            </a:r>
            <a:r>
              <a:rPr lang="nb-NO" dirty="0" smtClean="0"/>
              <a:t>	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handy</a:t>
            </a:r>
            <a:r>
              <a:rPr lang="nb-NO" dirty="0" smtClean="0"/>
              <a:t> </a:t>
            </a:r>
            <a:r>
              <a:rPr lang="nb-NO" dirty="0" err="1" smtClean="0"/>
              <a:t>tool</a:t>
            </a:r>
            <a:r>
              <a:rPr lang="nb-NO" dirty="0" smtClean="0"/>
              <a:t> to </a:t>
            </a:r>
            <a:r>
              <a:rPr lang="nb-NO" dirty="0" err="1" smtClean="0"/>
              <a:t>view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contents</a:t>
            </a:r>
            <a:endParaRPr lang="nb-NO" dirty="0" smtClean="0"/>
          </a:p>
          <a:p>
            <a:r>
              <a:rPr lang="nb-NO" dirty="0" smtClean="0"/>
              <a:t>PS&gt;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nugetpackageexplorer</a:t>
            </a:r>
            <a:r>
              <a:rPr lang="nb-NO" dirty="0" smtClean="0"/>
              <a:t> -skippowershell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40145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happens</a:t>
            </a:r>
            <a:r>
              <a:rPr lang="nb-NO" dirty="0" smtClean="0"/>
              <a:t> </a:t>
            </a:r>
            <a:r>
              <a:rPr lang="nb-NO" dirty="0" err="1" smtClean="0"/>
              <a:t>when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installed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notepadplusplus</a:t>
            </a:r>
            <a:endParaRPr lang="nb-NO" dirty="0" smtClean="0"/>
          </a:p>
          <a:p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Chocolatey </a:t>
            </a:r>
            <a:r>
              <a:rPr lang="nb-NO" dirty="0" err="1" smtClean="0"/>
              <a:t>checks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allready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If not </a:t>
            </a:r>
            <a:r>
              <a:rPr lang="nb-NO" dirty="0" err="1" smtClean="0"/>
              <a:t>installed</a:t>
            </a:r>
            <a:r>
              <a:rPr lang="nb-NO" dirty="0"/>
              <a:t>,</a:t>
            </a:r>
            <a:r>
              <a:rPr lang="nb-NO" dirty="0" smtClean="0"/>
              <a:t> Chocolatey </a:t>
            </a:r>
            <a:r>
              <a:rPr lang="nb-NO" dirty="0" err="1" smtClean="0"/>
              <a:t>downloads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from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and </a:t>
            </a:r>
            <a:r>
              <a:rPr lang="nb-NO" dirty="0" err="1" smtClean="0"/>
              <a:t>unzips</a:t>
            </a:r>
            <a:r>
              <a:rPr lang="nb-NO" dirty="0" smtClean="0"/>
              <a:t> it </a:t>
            </a:r>
            <a:r>
              <a:rPr lang="nb-NO" dirty="0" err="1" smtClean="0"/>
              <a:t>into</a:t>
            </a:r>
            <a:r>
              <a:rPr lang="nb-NO" dirty="0" smtClean="0"/>
              <a:t> c:\Programdata\chocolatey\lib\notepadplusplus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Executes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installscript</a:t>
            </a:r>
            <a:r>
              <a:rPr lang="nb-NO" dirty="0" smtClean="0"/>
              <a:t> </a:t>
            </a:r>
            <a:r>
              <a:rPr lang="nb-NO" dirty="0" err="1" smtClean="0"/>
              <a:t>embedded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:</a:t>
            </a:r>
            <a:br>
              <a:rPr lang="nb-NO" dirty="0" smtClean="0"/>
            </a:br>
            <a:r>
              <a:rPr lang="nb-NO" dirty="0" smtClean="0"/>
              <a:t> </a:t>
            </a:r>
            <a:r>
              <a:rPr lang="nb-NO" sz="2400" dirty="0"/>
              <a:t>c:\</a:t>
            </a:r>
            <a:r>
              <a:rPr lang="nb-NO" sz="2400" dirty="0" smtClean="0"/>
              <a:t>Programdata\chocolatey\lib\notepadplusplus\tools\chocolateyInstall.ps1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91525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have </a:t>
            </a:r>
            <a:r>
              <a:rPr lang="nb-NO" dirty="0" err="1" smtClean="0"/>
              <a:t>dependencies</a:t>
            </a:r>
            <a:r>
              <a:rPr lang="nb-NO" dirty="0" smtClean="0"/>
              <a:t> to </a:t>
            </a:r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Dependencies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automaticly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before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82587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chocolateyInstall.ps1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chocolateyInstall.ps1 is </a:t>
            </a:r>
            <a:r>
              <a:rPr lang="nb-NO" dirty="0" err="1" smtClean="0"/>
              <a:t>the</a:t>
            </a:r>
            <a:r>
              <a:rPr lang="nb-NO" dirty="0" smtClean="0"/>
              <a:t> powershellscript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execute</a:t>
            </a:r>
            <a:r>
              <a:rPr lang="nb-NO" dirty="0" smtClean="0"/>
              <a:t> </a:t>
            </a:r>
            <a:r>
              <a:rPr lang="nb-NO" dirty="0" err="1" smtClean="0"/>
              <a:t>after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has </a:t>
            </a:r>
            <a:r>
              <a:rPr lang="nb-NO" dirty="0" err="1" smtClean="0"/>
              <a:t>been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to c:\Programdata\chocolatey\lib\packageid</a:t>
            </a:r>
          </a:p>
          <a:p>
            <a:r>
              <a:rPr lang="nb-NO" dirty="0" smtClean="0"/>
              <a:t>Is </a:t>
            </a:r>
            <a:r>
              <a:rPr lang="nb-NO" dirty="0" err="1" smtClean="0"/>
              <a:t>included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endParaRPr lang="nb-NO" dirty="0" smtClean="0"/>
          </a:p>
          <a:p>
            <a:r>
              <a:rPr lang="nb-NO" dirty="0" smtClean="0"/>
              <a:t>Is not </a:t>
            </a:r>
            <a:r>
              <a:rPr lang="nb-NO" dirty="0" err="1" smtClean="0"/>
              <a:t>required</a:t>
            </a:r>
            <a:r>
              <a:rPr lang="nb-NO" dirty="0" smtClean="0"/>
              <a:t> (</a:t>
            </a:r>
            <a:r>
              <a:rPr lang="nb-NO" dirty="0" err="1" smtClean="0"/>
              <a:t>some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installs</a:t>
            </a:r>
            <a:r>
              <a:rPr lang="nb-NO" dirty="0" smtClean="0"/>
              <a:t> </a:t>
            </a:r>
            <a:r>
              <a:rPr lang="nb-NO" dirty="0" err="1" smtClean="0"/>
              <a:t>executables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available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path</a:t>
            </a:r>
            <a:r>
              <a:rPr lang="nb-NO" dirty="0" smtClean="0"/>
              <a:t>)</a:t>
            </a:r>
          </a:p>
          <a:p>
            <a:r>
              <a:rPr lang="nb-NO" dirty="0" smtClean="0"/>
              <a:t>If it is </a:t>
            </a:r>
            <a:r>
              <a:rPr lang="nb-NO" dirty="0" err="1" smtClean="0"/>
              <a:t>included</a:t>
            </a:r>
            <a:r>
              <a:rPr lang="nb-NO" dirty="0" smtClean="0"/>
              <a:t> and not </a:t>
            </a:r>
            <a:r>
              <a:rPr lang="nb-NO" dirty="0" err="1" smtClean="0"/>
              <a:t>executed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software</a:t>
            </a:r>
            <a:r>
              <a:rPr lang="nb-NO" dirty="0" smtClean="0"/>
              <a:t> is </a:t>
            </a:r>
            <a:r>
              <a:rPr lang="nb-NO" dirty="0" err="1" smtClean="0"/>
              <a:t>usually</a:t>
            </a:r>
            <a:r>
              <a:rPr lang="nb-NO" dirty="0" smtClean="0"/>
              <a:t> not </a:t>
            </a:r>
            <a:r>
              <a:rPr lang="nb-NO" dirty="0" err="1" smtClean="0"/>
              <a:t>completely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or </a:t>
            </a:r>
            <a:r>
              <a:rPr lang="nb-NO" dirty="0" err="1" smtClean="0"/>
              <a:t>configured</a:t>
            </a:r>
            <a:r>
              <a:rPr lang="nb-NO" dirty="0" smtClean="0"/>
              <a:t> (-skippowershell)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11816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TODO: Se på chocolateyInstall.ps1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Eksempler fra klient og server, se hvordan de fungerer med </a:t>
            </a:r>
            <a:r>
              <a:rPr lang="nb-NO" dirty="0" err="1" smtClean="0"/>
              <a:t>config</a:t>
            </a:r>
            <a:r>
              <a:rPr lang="nb-NO" dirty="0" smtClean="0"/>
              <a:t> og IIS, filkopiering…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40962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846"/>
          </a:xfrm>
        </p:spPr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nuspec</a:t>
            </a:r>
            <a:r>
              <a:rPr lang="nb-NO" dirty="0" smtClean="0"/>
              <a:t> file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1972"/>
            <a:ext cx="10515600" cy="5536275"/>
          </a:xfrm>
        </p:spPr>
        <p:txBody>
          <a:bodyPr>
            <a:normAutofit lnSpcReduction="10000"/>
          </a:bodyPr>
          <a:lstStyle/>
          <a:p>
            <a:r>
              <a:rPr lang="nb-NO" dirty="0" smtClean="0"/>
              <a:t>XML </a:t>
            </a:r>
            <a:r>
              <a:rPr lang="nb-NO" dirty="0" err="1" smtClean="0"/>
              <a:t>describing</a:t>
            </a:r>
            <a:r>
              <a:rPr lang="nb-NO" dirty="0" smtClean="0"/>
              <a:t> metadata and </a:t>
            </a:r>
            <a:r>
              <a:rPr lang="nb-NO" dirty="0" err="1" smtClean="0"/>
              <a:t>content</a:t>
            </a:r>
            <a:r>
              <a:rPr lang="nb-NO" dirty="0" smtClean="0"/>
              <a:t> in </a:t>
            </a:r>
            <a:r>
              <a:rPr lang="nb-NO" dirty="0" err="1" smtClean="0"/>
              <a:t>package</a:t>
            </a:r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https</a:t>
            </a:r>
            <a:r>
              <a:rPr lang="nb-NO" dirty="0"/>
              <a:t>://docs.microsoft.com/nb-no/nuget/reference/nuspec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65" y="1804382"/>
            <a:ext cx="65436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99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How to </a:t>
            </a:r>
            <a:r>
              <a:rPr lang="nb-NO" dirty="0" err="1" smtClean="0"/>
              <a:t>see</a:t>
            </a:r>
            <a:r>
              <a:rPr lang="nb-NO" dirty="0" smtClean="0"/>
              <a:t>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r>
              <a:rPr lang="nb-NO" dirty="0" smtClean="0"/>
              <a:t> have: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 err="1" smtClean="0"/>
              <a:t>Dips-nuget</a:t>
            </a:r>
            <a:endParaRPr lang="nb-NO" dirty="0" smtClean="0"/>
          </a:p>
          <a:p>
            <a:r>
              <a:rPr lang="nb-NO" dirty="0" err="1" smtClean="0"/>
              <a:t>Nuget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Explorer</a:t>
            </a:r>
          </a:p>
          <a:p>
            <a:r>
              <a:rPr lang="nb-NO" dirty="0" err="1" smtClean="0"/>
              <a:t>Unzip</a:t>
            </a:r>
            <a:r>
              <a:rPr lang="nb-NO" dirty="0" smtClean="0"/>
              <a:t> and </a:t>
            </a:r>
            <a:r>
              <a:rPr lang="nb-NO" dirty="0" err="1" smtClean="0"/>
              <a:t>check</a:t>
            </a:r>
            <a:r>
              <a:rPr lang="nb-NO" dirty="0" smtClean="0"/>
              <a:t> </a:t>
            </a:r>
            <a:r>
              <a:rPr lang="nb-NO" dirty="0" err="1" smtClean="0"/>
              <a:t>nuspec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69395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Specifying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Dependencies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nuspecfile</a:t>
            </a:r>
            <a:r>
              <a:rPr lang="nb-NO" dirty="0"/>
              <a:t> </a:t>
            </a:r>
            <a:r>
              <a:rPr lang="nb-NO" dirty="0" smtClean="0"/>
              <a:t>prior to </a:t>
            </a:r>
            <a:r>
              <a:rPr lang="nb-NO" dirty="0" err="1" smtClean="0"/>
              <a:t>creating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pack</a:t>
            </a:r>
            <a:r>
              <a:rPr lang="nb-NO" dirty="0" smtClean="0"/>
              <a:t> </a:t>
            </a:r>
            <a:r>
              <a:rPr lang="nb-NO" dirty="0" err="1" smtClean="0"/>
              <a:t>command</a:t>
            </a:r>
            <a:endParaRPr lang="nb-NO" dirty="0" smtClean="0"/>
          </a:p>
          <a:p>
            <a:r>
              <a:rPr lang="nb-NO" dirty="0" err="1" smtClean="0"/>
              <a:t>Dependencies</a:t>
            </a:r>
            <a:r>
              <a:rPr lang="nb-NO" dirty="0" smtClean="0"/>
              <a:t> </a:t>
            </a:r>
            <a:r>
              <a:rPr lang="nb-NO" dirty="0" err="1" smtClean="0"/>
              <a:t>may</a:t>
            </a:r>
            <a:r>
              <a:rPr lang="nb-NO" dirty="0" smtClean="0"/>
              <a:t> be </a:t>
            </a:r>
            <a:r>
              <a:rPr lang="nb-NO" dirty="0" err="1" smtClean="0"/>
              <a:t>restricted</a:t>
            </a:r>
            <a:r>
              <a:rPr lang="nb-NO" dirty="0" smtClean="0"/>
              <a:t> to </a:t>
            </a:r>
            <a:r>
              <a:rPr lang="nb-NO" dirty="0" err="1" smtClean="0"/>
              <a:t>specific</a:t>
            </a:r>
            <a:r>
              <a:rPr lang="nb-NO" dirty="0" smtClean="0"/>
              <a:t> </a:t>
            </a:r>
            <a:r>
              <a:rPr lang="nb-NO" dirty="0" err="1" smtClean="0"/>
              <a:t>versions</a:t>
            </a:r>
            <a:r>
              <a:rPr lang="nb-NO" dirty="0" smtClean="0"/>
              <a:t>, minimum </a:t>
            </a:r>
            <a:r>
              <a:rPr lang="nb-NO" dirty="0" err="1" smtClean="0"/>
              <a:t>version</a:t>
            </a:r>
            <a:r>
              <a:rPr lang="nb-NO" dirty="0" smtClean="0"/>
              <a:t>, </a:t>
            </a:r>
            <a:r>
              <a:rPr lang="nb-NO" dirty="0" err="1" smtClean="0"/>
              <a:t>maximum</a:t>
            </a:r>
            <a:r>
              <a:rPr lang="nb-NO" dirty="0" smtClean="0"/>
              <a:t> </a:t>
            </a:r>
            <a:r>
              <a:rPr lang="nb-NO" dirty="0" err="1" smtClean="0"/>
              <a:t>versions</a:t>
            </a:r>
            <a:r>
              <a:rPr lang="nb-NO" dirty="0" smtClean="0"/>
              <a:t>, or </a:t>
            </a:r>
            <a:r>
              <a:rPr lang="nb-NO" dirty="0" err="1" smtClean="0"/>
              <a:t>version</a:t>
            </a:r>
            <a:r>
              <a:rPr lang="nb-NO" dirty="0" smtClean="0"/>
              <a:t> ranges.</a:t>
            </a:r>
          </a:p>
          <a:p>
            <a:r>
              <a:rPr lang="nb-NO" dirty="0" smtClean="0"/>
              <a:t>Minimum </a:t>
            </a:r>
            <a:r>
              <a:rPr lang="nb-NO" dirty="0" err="1" smtClean="0"/>
              <a:t>version</a:t>
            </a:r>
            <a:r>
              <a:rPr lang="nb-NO" dirty="0" smtClean="0"/>
              <a:t> is </a:t>
            </a:r>
            <a:r>
              <a:rPr lang="nb-NO" dirty="0" err="1" smtClean="0"/>
              <a:t>the</a:t>
            </a:r>
            <a:r>
              <a:rPr lang="nb-NO" dirty="0" smtClean="0"/>
              <a:t> most </a:t>
            </a:r>
            <a:r>
              <a:rPr lang="nb-NO" dirty="0" err="1" smtClean="0"/>
              <a:t>common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50406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Specifying</a:t>
            </a:r>
            <a:r>
              <a:rPr lang="nb-NO" dirty="0" smtClean="0"/>
              <a:t> </a:t>
            </a:r>
            <a:r>
              <a:rPr lang="nb-NO" dirty="0" err="1" smtClean="0"/>
              <a:t>versions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Versions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specifed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depency</a:t>
            </a:r>
            <a:r>
              <a:rPr lang="nb-NO" dirty="0" smtClean="0"/>
              <a:t> tag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nuspec</a:t>
            </a:r>
            <a:endParaRPr lang="nb-NO" dirty="0" smtClean="0"/>
          </a:p>
          <a:p>
            <a:r>
              <a:rPr lang="nb-NO" dirty="0" smtClean="0"/>
              <a:t>Version=«1.0.0» : minimum </a:t>
            </a:r>
            <a:r>
              <a:rPr lang="nb-NO" dirty="0" err="1" smtClean="0"/>
              <a:t>version</a:t>
            </a:r>
            <a:r>
              <a:rPr lang="nb-NO" dirty="0" smtClean="0"/>
              <a:t> 1.0.0</a:t>
            </a:r>
          </a:p>
          <a:p>
            <a:r>
              <a:rPr lang="nb-NO" dirty="0" smtClean="0"/>
              <a:t>Version = «[1.0.0]» :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1.0.0</a:t>
            </a:r>
          </a:p>
          <a:p>
            <a:r>
              <a:rPr lang="nb-NO" dirty="0" smtClean="0"/>
              <a:t>Version = «[1.0.0,): </a:t>
            </a:r>
            <a:r>
              <a:rPr lang="nb-NO" dirty="0"/>
              <a:t>minimum </a:t>
            </a:r>
            <a:r>
              <a:rPr lang="nb-NO" dirty="0" err="1"/>
              <a:t>version</a:t>
            </a:r>
            <a:r>
              <a:rPr lang="nb-NO" dirty="0"/>
              <a:t> 1.0.0</a:t>
            </a:r>
          </a:p>
          <a:p>
            <a:r>
              <a:rPr lang="nb-NO" dirty="0" smtClean="0"/>
              <a:t>Version = «[1.0.0,2.0.0]» : Version from 1.0.0 to 2.0.0</a:t>
            </a:r>
          </a:p>
          <a:p>
            <a:r>
              <a:rPr lang="nb-NO" dirty="0" smtClean="0"/>
              <a:t>Version = «[1.0.0,2.0.0)»: Versions from 1.0.0 and </a:t>
            </a:r>
            <a:r>
              <a:rPr lang="nb-NO" dirty="0" err="1" smtClean="0"/>
              <a:t>lower</a:t>
            </a:r>
            <a:r>
              <a:rPr lang="nb-NO" dirty="0" smtClean="0"/>
              <a:t> </a:t>
            </a:r>
            <a:r>
              <a:rPr lang="nb-NO" dirty="0" err="1" smtClean="0"/>
              <a:t>than</a:t>
            </a:r>
            <a:r>
              <a:rPr lang="nb-NO" dirty="0" smtClean="0"/>
              <a:t> 2.0.0</a:t>
            </a:r>
          </a:p>
          <a:p>
            <a:r>
              <a:rPr lang="nb-NO" dirty="0" smtClean="0"/>
              <a:t>Version = «[,2.0.0)» All </a:t>
            </a:r>
            <a:r>
              <a:rPr lang="nb-NO" dirty="0" err="1" smtClean="0"/>
              <a:t>versions</a:t>
            </a:r>
            <a:r>
              <a:rPr lang="nb-NO" dirty="0" smtClean="0"/>
              <a:t> </a:t>
            </a:r>
            <a:r>
              <a:rPr lang="nb-NO" dirty="0" err="1" smtClean="0"/>
              <a:t>lower</a:t>
            </a:r>
            <a:r>
              <a:rPr lang="nb-NO" dirty="0" smtClean="0"/>
              <a:t> </a:t>
            </a:r>
            <a:r>
              <a:rPr lang="nb-NO" dirty="0" err="1" smtClean="0"/>
              <a:t>than</a:t>
            </a:r>
            <a:r>
              <a:rPr lang="nb-NO" dirty="0" smtClean="0"/>
              <a:t> 2.0.0</a:t>
            </a:r>
          </a:p>
          <a:p>
            <a:r>
              <a:rPr lang="nb-NO" dirty="0"/>
              <a:t>Version = «[,</a:t>
            </a:r>
            <a:r>
              <a:rPr lang="nb-NO" dirty="0" smtClean="0"/>
              <a:t>2.0.0]» Version 2.0.0 and </a:t>
            </a:r>
            <a:r>
              <a:rPr lang="nb-NO" smtClean="0"/>
              <a:t>lower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61979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Creating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Creating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is </a:t>
            </a:r>
            <a:r>
              <a:rPr lang="nb-NO" dirty="0" err="1" smtClean="0"/>
              <a:t>easy</a:t>
            </a:r>
            <a:endParaRPr lang="nb-NO" dirty="0" smtClean="0"/>
          </a:p>
          <a:p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pack</a:t>
            </a:r>
            <a:r>
              <a:rPr lang="nb-NO" dirty="0" smtClean="0"/>
              <a:t> c:\temp\mypackage\mypackage.nuspec</a:t>
            </a:r>
          </a:p>
          <a:p>
            <a:r>
              <a:rPr lang="nb-NO" dirty="0" smtClean="0"/>
              <a:t>https</a:t>
            </a:r>
            <a:r>
              <a:rPr lang="nb-NO" dirty="0"/>
              <a:t>://chocolatey.org/docs/create-packages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232032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</a:t>
            </a:r>
          </a:p>
          <a:p>
            <a:r>
              <a:rPr lang="nb-NO" dirty="0" smtClean="0"/>
              <a:t>Windows </a:t>
            </a:r>
            <a:r>
              <a:rPr lang="nb-NO" dirty="0" err="1" smtClean="0"/>
              <a:t>Powershell</a:t>
            </a:r>
            <a:endParaRPr lang="nb-NO" dirty="0" smtClean="0"/>
          </a:p>
          <a:p>
            <a:r>
              <a:rPr lang="nb-NO" dirty="0" smtClean="0"/>
              <a:t>DIPS Chocolatey </a:t>
            </a:r>
            <a:r>
              <a:rPr lang="nb-NO" dirty="0" err="1" smtClean="0"/>
              <a:t>packages</a:t>
            </a:r>
            <a:endParaRPr lang="nb-NO" dirty="0" smtClean="0"/>
          </a:p>
          <a:p>
            <a:r>
              <a:rPr lang="nb-NO" dirty="0" smtClean="0"/>
              <a:t>DIPS Delivery </a:t>
            </a:r>
            <a:r>
              <a:rPr lang="nb-NO" dirty="0" err="1" smtClean="0"/>
              <a:t>packages</a:t>
            </a:r>
            <a:endParaRPr lang="nb-NO" dirty="0" smtClean="0"/>
          </a:p>
          <a:p>
            <a:r>
              <a:rPr lang="nb-NO" dirty="0" smtClean="0"/>
              <a:t>DIPS Database Upgrade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9508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03: </a:t>
            </a:r>
            <a:r>
              <a:rPr lang="nb-NO" dirty="0" err="1" smtClean="0"/>
              <a:t>create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48637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 </a:t>
            </a:r>
            <a:r>
              <a:rPr lang="nb-NO" dirty="0" err="1" smtClean="0"/>
              <a:t>Logfiles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C:\ProgramData\chocolatey\logs</a:t>
            </a:r>
          </a:p>
        </p:txBody>
      </p:sp>
    </p:spTree>
    <p:extLst>
      <p:ext uri="{BB962C8B-B14F-4D97-AF65-F5344CB8AC3E}">
        <p14:creationId xmlns:p14="http://schemas.microsoft.com/office/powerpoint/2010/main" val="3766453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Versioning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2400" dirty="0" err="1" smtClean="0"/>
              <a:t>Release</a:t>
            </a:r>
            <a:r>
              <a:rPr lang="nb-NO" sz="2400" dirty="0" smtClean="0"/>
              <a:t> </a:t>
            </a:r>
            <a:r>
              <a:rPr lang="nb-NO" sz="2400" dirty="0" err="1" smtClean="0"/>
              <a:t>vs</a:t>
            </a:r>
            <a:r>
              <a:rPr lang="nb-NO" sz="2400" dirty="0" smtClean="0"/>
              <a:t> </a:t>
            </a:r>
            <a:r>
              <a:rPr lang="nb-NO" sz="2400" dirty="0" err="1" smtClean="0"/>
              <a:t>prerelease</a:t>
            </a:r>
            <a:endParaRPr lang="nb-NO" sz="2400" dirty="0" smtClean="0"/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 err="1" smtClean="0"/>
              <a:t>Release</a:t>
            </a:r>
            <a:r>
              <a:rPr lang="nb-NO" sz="2400" dirty="0" smtClean="0"/>
              <a:t>: </a:t>
            </a:r>
            <a:r>
              <a:rPr lang="nb-NO" sz="2400" dirty="0" err="1" smtClean="0"/>
              <a:t>n.n.n.n</a:t>
            </a:r>
            <a:endParaRPr lang="nb-NO" sz="2400" dirty="0" smtClean="0"/>
          </a:p>
          <a:p>
            <a:pPr marL="0" indent="0">
              <a:buNone/>
            </a:pPr>
            <a:r>
              <a:rPr lang="nb-NO" sz="2400" dirty="0" err="1" smtClean="0"/>
              <a:t>Prelease</a:t>
            </a:r>
            <a:r>
              <a:rPr lang="nb-NO" sz="2400" dirty="0" smtClean="0"/>
              <a:t>: </a:t>
            </a:r>
            <a:r>
              <a:rPr lang="nb-NO" sz="2400" dirty="0" err="1" smtClean="0"/>
              <a:t>n.n.n.n-buildNNN</a:t>
            </a:r>
            <a:endParaRPr lang="nb-NO" sz="2400" dirty="0" smtClean="0"/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 smtClean="0"/>
              <a:t>If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version</a:t>
            </a:r>
            <a:r>
              <a:rPr lang="nb-NO" sz="2400" dirty="0" smtClean="0"/>
              <a:t> </a:t>
            </a:r>
            <a:r>
              <a:rPr lang="nb-NO" sz="2400" dirty="0" err="1" smtClean="0"/>
              <a:t>ends</a:t>
            </a:r>
            <a:r>
              <a:rPr lang="nb-NO" sz="2400" dirty="0" smtClean="0"/>
              <a:t> </a:t>
            </a:r>
            <a:r>
              <a:rPr lang="nb-NO" sz="2400" dirty="0" err="1" smtClean="0"/>
              <a:t>with</a:t>
            </a:r>
            <a:r>
              <a:rPr lang="nb-NO" sz="2400" dirty="0" smtClean="0"/>
              <a:t> «-</a:t>
            </a:r>
            <a:r>
              <a:rPr lang="nb-NO" sz="2400" dirty="0" err="1" smtClean="0"/>
              <a:t>SometextNNN</a:t>
            </a:r>
            <a:r>
              <a:rPr lang="nb-NO" sz="2400" dirty="0" smtClean="0"/>
              <a:t>» </a:t>
            </a:r>
            <a:r>
              <a:rPr lang="nb-NO" sz="2400" dirty="0" err="1" smtClean="0"/>
              <a:t>nuget</a:t>
            </a:r>
            <a:r>
              <a:rPr lang="nb-NO" sz="2400" dirty="0" smtClean="0"/>
              <a:t> </a:t>
            </a:r>
            <a:r>
              <a:rPr lang="nb-NO" sz="2400" dirty="0" err="1" smtClean="0"/>
              <a:t>threats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</a:t>
            </a:r>
            <a:r>
              <a:rPr lang="nb-NO" sz="2400" dirty="0" smtClean="0"/>
              <a:t> as </a:t>
            </a:r>
            <a:r>
              <a:rPr lang="nb-NO" sz="2400" dirty="0" err="1" smtClean="0"/>
              <a:t>prerelease</a:t>
            </a:r>
            <a:r>
              <a:rPr lang="nb-NO" sz="2400" dirty="0" smtClean="0"/>
              <a:t>.</a:t>
            </a:r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 smtClean="0"/>
              <a:t>Chocolatey </a:t>
            </a:r>
            <a:r>
              <a:rPr lang="nb-NO" sz="2400" dirty="0" err="1" smtClean="0"/>
              <a:t>does</a:t>
            </a:r>
            <a:r>
              <a:rPr lang="nb-NO" sz="2400" dirty="0" smtClean="0"/>
              <a:t> not </a:t>
            </a:r>
            <a:r>
              <a:rPr lang="nb-NO" sz="2400" dirty="0" err="1" smtClean="0"/>
              <a:t>automatically</a:t>
            </a:r>
            <a:r>
              <a:rPr lang="nb-NO" sz="2400" dirty="0" smtClean="0"/>
              <a:t> </a:t>
            </a:r>
            <a:r>
              <a:rPr lang="nb-NO" sz="2400" dirty="0" err="1" smtClean="0"/>
              <a:t>accept</a:t>
            </a:r>
            <a:r>
              <a:rPr lang="nb-NO" sz="2400" dirty="0" smtClean="0"/>
              <a:t> </a:t>
            </a:r>
            <a:r>
              <a:rPr lang="nb-NO" sz="2400" dirty="0" err="1" smtClean="0"/>
              <a:t>prerelease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packages</a:t>
            </a:r>
            <a:r>
              <a:rPr lang="nb-NO" sz="2400" dirty="0" smtClean="0"/>
              <a:t>. 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24531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r>
              <a:rPr lang="nb-NO" dirty="0" smtClean="0"/>
              <a:t> parameters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have parameters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sz="2400" dirty="0" smtClean="0"/>
              <a:t>PS&gt; </a:t>
            </a:r>
            <a:r>
              <a:rPr lang="nb-NO" sz="2400" dirty="0" err="1" smtClean="0"/>
              <a:t>choco</a:t>
            </a:r>
            <a:r>
              <a:rPr lang="nb-NO" sz="2400" dirty="0" smtClean="0"/>
              <a:t>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packageid</a:t>
            </a:r>
            <a:r>
              <a:rPr lang="nb-NO" sz="2400" dirty="0" smtClean="0"/>
              <a:t> –s c:\temp –</a:t>
            </a:r>
            <a:r>
              <a:rPr lang="nb-NO" sz="2400" dirty="0" err="1" smtClean="0"/>
              <a:t>params</a:t>
            </a:r>
            <a:r>
              <a:rPr lang="nb-NO" sz="2400" dirty="0" smtClean="0"/>
              <a:t> «/</a:t>
            </a:r>
            <a:r>
              <a:rPr lang="nb-NO" sz="2400" dirty="0" err="1" smtClean="0"/>
              <a:t>key:value</a:t>
            </a:r>
            <a:r>
              <a:rPr lang="nb-NO" sz="2400" dirty="0" smtClean="0"/>
              <a:t> /</a:t>
            </a:r>
            <a:r>
              <a:rPr lang="nb-NO" sz="2400" dirty="0" err="1" smtClean="0"/>
              <a:t>key:value</a:t>
            </a:r>
            <a:r>
              <a:rPr lang="nb-NO" sz="2400" dirty="0" smtClean="0"/>
              <a:t>»</a:t>
            </a:r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 smtClean="0"/>
              <a:t>Parameters </a:t>
            </a:r>
            <a:r>
              <a:rPr lang="nb-NO" sz="2400" dirty="0" err="1" smtClean="0"/>
              <a:t>are</a:t>
            </a:r>
            <a:r>
              <a:rPr lang="nb-NO" sz="2400" dirty="0" smtClean="0"/>
              <a:t> </a:t>
            </a:r>
            <a:r>
              <a:rPr lang="nb-NO" sz="2400" dirty="0" err="1" smtClean="0"/>
              <a:t>only</a:t>
            </a:r>
            <a:r>
              <a:rPr lang="nb-NO" sz="2400" dirty="0" smtClean="0"/>
              <a:t> valid </a:t>
            </a:r>
            <a:r>
              <a:rPr lang="nb-NO" sz="2400" dirty="0" err="1" smtClean="0"/>
              <a:t>if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</a:t>
            </a:r>
            <a:r>
              <a:rPr lang="nb-NO" sz="2400" dirty="0" smtClean="0"/>
              <a:t> has a chocolateyInstall.ps1 script. </a:t>
            </a:r>
          </a:p>
          <a:p>
            <a:pPr marL="0" indent="0">
              <a:buNone/>
            </a:pPr>
            <a:r>
              <a:rPr lang="nb-NO" sz="2400" dirty="0" smtClean="0"/>
              <a:t>Parameters </a:t>
            </a:r>
            <a:r>
              <a:rPr lang="nb-NO" sz="2400" dirty="0" err="1" smtClean="0"/>
              <a:t>are</a:t>
            </a:r>
            <a:r>
              <a:rPr lang="nb-NO" sz="2400" dirty="0" smtClean="0"/>
              <a:t> </a:t>
            </a:r>
            <a:r>
              <a:rPr lang="nb-NO" sz="2400" dirty="0" err="1" smtClean="0"/>
              <a:t>accessible</a:t>
            </a:r>
            <a:r>
              <a:rPr lang="nb-NO" sz="2400" dirty="0" smtClean="0"/>
              <a:t> for </a:t>
            </a:r>
            <a:r>
              <a:rPr lang="nb-NO" sz="2400" dirty="0" err="1" smtClean="0"/>
              <a:t>the</a:t>
            </a:r>
            <a:r>
              <a:rPr lang="nb-NO" sz="2400" dirty="0" smtClean="0"/>
              <a:t> script by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environment</a:t>
            </a:r>
            <a:r>
              <a:rPr lang="nb-NO" sz="2400" dirty="0" smtClean="0"/>
              <a:t> variable $</a:t>
            </a:r>
            <a:r>
              <a:rPr lang="nb-NO" sz="2400" dirty="0" err="1" smtClean="0"/>
              <a:t>Env:ChocolateyPackageParameters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765341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4: </a:t>
            </a:r>
            <a:r>
              <a:rPr lang="nb-NO" dirty="0" err="1" smtClean="0"/>
              <a:t>Create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80282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Troubleshooting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divided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two</a:t>
            </a:r>
            <a:r>
              <a:rPr lang="nb-NO" dirty="0" smtClean="0"/>
              <a:t> </a:t>
            </a:r>
            <a:r>
              <a:rPr lang="nb-NO" dirty="0" err="1" smtClean="0"/>
              <a:t>categories</a:t>
            </a:r>
            <a:r>
              <a:rPr lang="nb-NO" dirty="0" smtClean="0"/>
              <a:t>:</a:t>
            </a:r>
            <a:endParaRPr lang="nb-NO" dirty="0"/>
          </a:p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 smtClean="0"/>
          </a:p>
          <a:p>
            <a:r>
              <a:rPr lang="nb-NO" dirty="0" err="1" smtClean="0"/>
              <a:t>Installscript</a:t>
            </a:r>
            <a:r>
              <a:rPr lang="nb-NO" dirty="0" smtClean="0"/>
              <a:t> (chocolateyInstall.ps1) </a:t>
            </a:r>
            <a:r>
              <a:rPr lang="nb-NO" dirty="0" err="1" smtClean="0"/>
              <a:t>errors</a:t>
            </a:r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12154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Getting</a:t>
            </a:r>
            <a:r>
              <a:rPr lang="nb-NO" dirty="0" smtClean="0"/>
              <a:t> </a:t>
            </a:r>
            <a:r>
              <a:rPr lang="nb-NO" dirty="0" err="1" smtClean="0"/>
              <a:t>additional</a:t>
            </a:r>
            <a:r>
              <a:rPr lang="nb-NO" dirty="0" smtClean="0"/>
              <a:t> </a:t>
            </a:r>
            <a:r>
              <a:rPr lang="nb-NO" dirty="0" err="1" smtClean="0"/>
              <a:t>console</a:t>
            </a:r>
            <a:r>
              <a:rPr lang="nb-NO" dirty="0" smtClean="0"/>
              <a:t> output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 smtClean="0"/>
          </a:p>
          <a:p>
            <a:r>
              <a:rPr lang="nb-NO" dirty="0" err="1" smtClean="0"/>
              <a:t>Verbose</a:t>
            </a:r>
            <a:r>
              <a:rPr lang="nb-NO" dirty="0" smtClean="0"/>
              <a:t> :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–</a:t>
            </a:r>
            <a:r>
              <a:rPr lang="nb-NO" dirty="0" err="1" smtClean="0"/>
              <a:t>source</a:t>
            </a:r>
            <a:r>
              <a:rPr lang="nb-NO" dirty="0" smtClean="0"/>
              <a:t> c:\temp –v</a:t>
            </a:r>
          </a:p>
          <a:p>
            <a:r>
              <a:rPr lang="nb-NO" dirty="0" err="1" smtClean="0"/>
              <a:t>Debug</a:t>
            </a:r>
            <a:r>
              <a:rPr lang="nb-NO" dirty="0" smtClean="0"/>
              <a:t>: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–</a:t>
            </a:r>
            <a:r>
              <a:rPr lang="nb-NO" dirty="0" err="1" smtClean="0"/>
              <a:t>source</a:t>
            </a:r>
            <a:r>
              <a:rPr lang="nb-NO" dirty="0" smtClean="0"/>
              <a:t> c:\temp -d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09796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packages.config</a:t>
            </a:r>
            <a:r>
              <a:rPr lang="nb-NO" dirty="0" smtClean="0"/>
              <a:t> file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The </a:t>
            </a:r>
            <a:r>
              <a:rPr lang="nb-NO" dirty="0" err="1" smtClean="0"/>
              <a:t>packages.config</a:t>
            </a:r>
            <a:r>
              <a:rPr lang="nb-NO" dirty="0" smtClean="0"/>
              <a:t> file is an alternative to </a:t>
            </a:r>
            <a:r>
              <a:rPr lang="nb-NO" dirty="0" err="1" smtClean="0"/>
              <a:t>specifying</a:t>
            </a:r>
            <a:r>
              <a:rPr lang="nb-NO" dirty="0" smtClean="0"/>
              <a:t> multiple 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commandline</a:t>
            </a:r>
            <a:r>
              <a:rPr lang="nb-NO" dirty="0" smtClean="0"/>
              <a:t>, and </a:t>
            </a:r>
            <a:r>
              <a:rPr lang="nb-NO" dirty="0" err="1" smtClean="0"/>
              <a:t>enables</a:t>
            </a:r>
            <a:r>
              <a:rPr lang="nb-NO" dirty="0" smtClean="0"/>
              <a:t> setting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properties</a:t>
            </a:r>
            <a:r>
              <a:rPr lang="nb-NO" dirty="0" smtClean="0"/>
              <a:t> for </a:t>
            </a:r>
            <a:r>
              <a:rPr lang="nb-NO" dirty="0" err="1" smtClean="0"/>
              <a:t>each</a:t>
            </a:r>
            <a:r>
              <a:rPr lang="nb-NO" dirty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individually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sz="1200" dirty="0" smtClean="0"/>
              <a:t>&lt;</a:t>
            </a:r>
            <a:r>
              <a:rPr lang="nb-NO" sz="1200" dirty="0" err="1" smtClean="0"/>
              <a:t>packages</a:t>
            </a:r>
            <a:r>
              <a:rPr lang="nb-NO" sz="1200" dirty="0" smtClean="0"/>
              <a:t>&gt;</a:t>
            </a:r>
          </a:p>
          <a:p>
            <a:pPr marL="0" indent="0">
              <a:buNone/>
            </a:pPr>
            <a:r>
              <a:rPr lang="nb-NO" sz="1200" dirty="0" smtClean="0"/>
              <a:t>    &lt;</a:t>
            </a:r>
            <a:r>
              <a:rPr lang="nb-NO" sz="1200" dirty="0" err="1" smtClean="0"/>
              <a:t>package</a:t>
            </a:r>
            <a:r>
              <a:rPr lang="nb-NO" sz="1200" dirty="0" smtClean="0"/>
              <a:t> Id=«</a:t>
            </a:r>
            <a:r>
              <a:rPr lang="nb-NO" sz="1200" dirty="0" err="1" smtClean="0"/>
              <a:t>dips</a:t>
            </a:r>
            <a:r>
              <a:rPr lang="nb-NO" sz="1200" dirty="0" smtClean="0"/>
              <a:t>-arena-</a:t>
            </a:r>
            <a:r>
              <a:rPr lang="nb-NO" sz="1200" dirty="0" err="1" smtClean="0"/>
              <a:t>framework</a:t>
            </a:r>
            <a:r>
              <a:rPr lang="nb-NO" sz="1200" dirty="0" smtClean="0"/>
              <a:t>-</a:t>
            </a:r>
            <a:r>
              <a:rPr lang="nb-NO" sz="1200" dirty="0" err="1" smtClean="0"/>
              <a:t>client</a:t>
            </a:r>
            <a:r>
              <a:rPr lang="nb-NO" sz="1200" dirty="0" smtClean="0"/>
              <a:t>» </a:t>
            </a:r>
            <a:r>
              <a:rPr lang="nb-NO" sz="1200" dirty="0" err="1" smtClean="0"/>
              <a:t>version</a:t>
            </a:r>
            <a:r>
              <a:rPr lang="nb-NO" sz="1200" dirty="0" smtClean="0"/>
              <a:t>=«19.1.0» </a:t>
            </a:r>
            <a:r>
              <a:rPr lang="nb-NO" sz="1200" dirty="0" err="1" smtClean="0"/>
              <a:t>source</a:t>
            </a:r>
            <a:r>
              <a:rPr lang="nb-NO" sz="1200" dirty="0" smtClean="0"/>
              <a:t>=«http://dips-nuget/nuget/dips-dev» </a:t>
            </a:r>
            <a:r>
              <a:rPr lang="nb-NO" sz="1200" dirty="0" err="1" smtClean="0"/>
              <a:t>params</a:t>
            </a:r>
            <a:r>
              <a:rPr lang="nb-NO" sz="1200" dirty="0" smtClean="0"/>
              <a:t>=«/</a:t>
            </a:r>
            <a:r>
              <a:rPr lang="nb-NO" sz="1200" dirty="0" err="1" smtClean="0"/>
              <a:t>InstallLocation</a:t>
            </a:r>
            <a:r>
              <a:rPr lang="nb-NO" sz="1200" dirty="0" smtClean="0"/>
              <a:t>=C:DIPS»&gt;</a:t>
            </a:r>
          </a:p>
          <a:p>
            <a:pPr marL="0" indent="0">
              <a:buNone/>
            </a:pPr>
            <a:r>
              <a:rPr lang="nb-NO" sz="1200" dirty="0" smtClean="0"/>
              <a:t>    &lt;</a:t>
            </a:r>
            <a:r>
              <a:rPr lang="nb-NO" sz="1200" dirty="0" err="1"/>
              <a:t>package</a:t>
            </a:r>
            <a:r>
              <a:rPr lang="nb-NO" sz="1200" dirty="0"/>
              <a:t> Id=«</a:t>
            </a:r>
            <a:r>
              <a:rPr lang="nb-NO" sz="1200" dirty="0" err="1" smtClean="0"/>
              <a:t>dips</a:t>
            </a:r>
            <a:r>
              <a:rPr lang="nb-NO" sz="1200" dirty="0" smtClean="0"/>
              <a:t>-arena-desktop-</a:t>
            </a:r>
            <a:r>
              <a:rPr lang="nb-NO" sz="1200" dirty="0" err="1" smtClean="0"/>
              <a:t>client</a:t>
            </a:r>
            <a:r>
              <a:rPr lang="nb-NO" sz="1200" dirty="0" smtClean="0"/>
              <a:t>» </a:t>
            </a:r>
            <a:r>
              <a:rPr lang="nb-NO" sz="1200" dirty="0" err="1"/>
              <a:t>version</a:t>
            </a:r>
            <a:r>
              <a:rPr lang="nb-NO" sz="1200" dirty="0"/>
              <a:t>=«19.1.0</a:t>
            </a:r>
            <a:r>
              <a:rPr lang="nb-NO" sz="1200" dirty="0" smtClean="0"/>
              <a:t>» </a:t>
            </a:r>
            <a:r>
              <a:rPr lang="nb-NO" sz="1200" dirty="0" err="1"/>
              <a:t>source</a:t>
            </a:r>
            <a:r>
              <a:rPr lang="nb-NO" sz="1200" dirty="0"/>
              <a:t>=«http://</a:t>
            </a:r>
            <a:r>
              <a:rPr lang="nb-NO" sz="1200" dirty="0" smtClean="0"/>
              <a:t>dips-nuget/nuget/dips-rc</a:t>
            </a:r>
            <a:r>
              <a:rPr lang="nb-NO" sz="1200" dirty="0"/>
              <a:t>» </a:t>
            </a:r>
            <a:r>
              <a:rPr lang="nb-NO" sz="1200" dirty="0" err="1"/>
              <a:t>params</a:t>
            </a:r>
            <a:r>
              <a:rPr lang="nb-NO" sz="1200" dirty="0"/>
              <a:t>=«/</a:t>
            </a:r>
            <a:r>
              <a:rPr lang="nb-NO" sz="1200" dirty="0" err="1"/>
              <a:t>InstallLocation</a:t>
            </a:r>
            <a:r>
              <a:rPr lang="nb-NO" sz="1200" dirty="0"/>
              <a:t>=C:DIPS»&gt;</a:t>
            </a:r>
          </a:p>
          <a:p>
            <a:pPr marL="0" indent="0">
              <a:buNone/>
            </a:pPr>
            <a:r>
              <a:rPr lang="nb-NO" sz="1200" dirty="0" smtClean="0"/>
              <a:t>&lt;/</a:t>
            </a:r>
            <a:r>
              <a:rPr lang="nb-NO" sz="1200" dirty="0" err="1" smtClean="0"/>
              <a:t>packages</a:t>
            </a:r>
            <a:r>
              <a:rPr lang="nb-NO" sz="1200" dirty="0" smtClean="0"/>
              <a:t>&gt;</a:t>
            </a:r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13419253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 err="1" smtClean="0"/>
              <a:t>chocolateypackages</a:t>
            </a:r>
            <a:r>
              <a:rPr lang="nb-NO" dirty="0" smtClean="0"/>
              <a:t> </a:t>
            </a:r>
            <a:r>
              <a:rPr lang="nb-NO" dirty="0" err="1" smtClean="0"/>
              <a:t>relies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installscript</a:t>
            </a:r>
            <a:r>
              <a:rPr lang="nb-NO" dirty="0" smtClean="0"/>
              <a:t> to </a:t>
            </a:r>
            <a:r>
              <a:rPr lang="nb-NO" dirty="0" err="1" smtClean="0"/>
              <a:t>copy</a:t>
            </a:r>
            <a:r>
              <a:rPr lang="nb-NO" dirty="0" smtClean="0"/>
              <a:t> files from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library</a:t>
            </a:r>
            <a:r>
              <a:rPr lang="nb-NO" dirty="0" smtClean="0"/>
              <a:t> folder to «</a:t>
            </a:r>
            <a:r>
              <a:rPr lang="nb-NO" dirty="0" err="1" smtClean="0"/>
              <a:t>InstallLocation</a:t>
            </a:r>
            <a:r>
              <a:rPr lang="nb-NO" dirty="0" smtClean="0"/>
              <a:t>»</a:t>
            </a:r>
          </a:p>
          <a:p>
            <a:r>
              <a:rPr lang="nb-NO" dirty="0" smtClean="0"/>
              <a:t>TODO: beskrive typer av installasjon. </a:t>
            </a:r>
            <a:r>
              <a:rPr lang="nb-NO" dirty="0" err="1" smtClean="0"/>
              <a:t>java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 smtClean="0"/>
          </a:p>
          <a:p>
            <a:r>
              <a:rPr lang="nb-NO" dirty="0" err="1" smtClean="0"/>
              <a:t>Many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may</a:t>
            </a:r>
            <a:r>
              <a:rPr lang="nb-NO" dirty="0" smtClean="0"/>
              <a:t> </a:t>
            </a:r>
            <a:r>
              <a:rPr lang="nb-NO" dirty="0" err="1" smtClean="0"/>
              <a:t>copy</a:t>
            </a:r>
            <a:r>
              <a:rPr lang="nb-NO" dirty="0" smtClean="0"/>
              <a:t> files to </a:t>
            </a:r>
            <a:r>
              <a:rPr lang="nb-NO" dirty="0" err="1" smtClean="0"/>
              <a:t>the</a:t>
            </a:r>
            <a:r>
              <a:rPr lang="nb-NO" dirty="0" smtClean="0"/>
              <a:t> same «</a:t>
            </a:r>
            <a:r>
              <a:rPr lang="nb-NO" dirty="0" err="1" smtClean="0"/>
              <a:t>InstallLocation</a:t>
            </a:r>
            <a:r>
              <a:rPr lang="nb-NO" dirty="0" smtClean="0"/>
              <a:t>» in order to </a:t>
            </a:r>
            <a:r>
              <a:rPr lang="nb-NO" dirty="0" err="1" smtClean="0"/>
              <a:t>get</a:t>
            </a:r>
            <a:r>
              <a:rPr lang="nb-NO" dirty="0" smtClean="0"/>
              <a:t> a </a:t>
            </a:r>
            <a:r>
              <a:rPr lang="nb-NO" dirty="0" err="1" smtClean="0"/>
              <a:t>working</a:t>
            </a:r>
            <a:r>
              <a:rPr lang="nb-NO" dirty="0" smtClean="0"/>
              <a:t> </a:t>
            </a:r>
            <a:r>
              <a:rPr lang="nb-NO" dirty="0" err="1" smtClean="0"/>
              <a:t>software</a:t>
            </a:r>
            <a:r>
              <a:rPr lang="nb-NO" dirty="0" smtClean="0"/>
              <a:t>. Ex: DIPS Arena Client</a:t>
            </a:r>
          </a:p>
          <a:p>
            <a:r>
              <a:rPr lang="nb-NO" dirty="0" smtClean="0"/>
              <a:t>«</a:t>
            </a:r>
            <a:r>
              <a:rPr lang="nb-NO" dirty="0" err="1" smtClean="0"/>
              <a:t>InstallLocation</a:t>
            </a:r>
            <a:r>
              <a:rPr lang="nb-NO" dirty="0" smtClean="0"/>
              <a:t>» is a </a:t>
            </a:r>
            <a:r>
              <a:rPr lang="nb-NO" dirty="0" err="1" smtClean="0"/>
              <a:t>package</a:t>
            </a:r>
            <a:r>
              <a:rPr lang="nb-NO" dirty="0" smtClean="0"/>
              <a:t> parameter:</a:t>
            </a:r>
            <a:br>
              <a:rPr lang="nb-NO" dirty="0" smtClean="0"/>
            </a:br>
            <a:r>
              <a:rPr lang="nb-NO" sz="2400" dirty="0" smtClean="0"/>
              <a:t>PS&gt;</a:t>
            </a:r>
            <a:r>
              <a:rPr lang="nb-NO" sz="2400" dirty="0" err="1" smtClean="0"/>
              <a:t>choco</a:t>
            </a:r>
            <a:r>
              <a:rPr lang="nb-NO" sz="2400" dirty="0" smtClean="0"/>
              <a:t>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</a:t>
            </a:r>
            <a:r>
              <a:rPr lang="nb-NO" sz="2400" dirty="0" err="1" smtClean="0"/>
              <a:t>dips</a:t>
            </a:r>
            <a:r>
              <a:rPr lang="nb-NO" sz="2400" dirty="0" smtClean="0"/>
              <a:t>-arena-desktop-</a:t>
            </a:r>
            <a:r>
              <a:rPr lang="nb-NO" sz="2400" dirty="0" err="1" smtClean="0"/>
              <a:t>client</a:t>
            </a:r>
            <a:r>
              <a:rPr lang="nb-NO" sz="2400" dirty="0" smtClean="0"/>
              <a:t> –</a:t>
            </a:r>
            <a:r>
              <a:rPr lang="nb-NO" sz="2400" dirty="0" err="1" smtClean="0"/>
              <a:t>params</a:t>
            </a:r>
            <a:r>
              <a:rPr lang="nb-NO" sz="2400" dirty="0" smtClean="0"/>
              <a:t> «/</a:t>
            </a:r>
            <a:r>
              <a:rPr lang="nb-NO" sz="2400" dirty="0" err="1" smtClean="0"/>
              <a:t>InstallLocation:C</a:t>
            </a:r>
            <a:r>
              <a:rPr lang="nb-NO" sz="2400" dirty="0" smtClean="0"/>
              <a:t>:\DIPS»</a:t>
            </a:r>
          </a:p>
          <a:p>
            <a:r>
              <a:rPr lang="nb-NO" dirty="0" smtClean="0"/>
              <a:t>DIPS </a:t>
            </a:r>
            <a:r>
              <a:rPr lang="nb-NO" dirty="0" err="1" smtClean="0"/>
              <a:t>chocolateypackages</a:t>
            </a:r>
            <a:r>
              <a:rPr lang="nb-NO" dirty="0" smtClean="0"/>
              <a:t> make </a:t>
            </a:r>
            <a:r>
              <a:rPr lang="nb-NO" dirty="0" err="1" smtClean="0"/>
              <a:t>extensive</a:t>
            </a:r>
            <a:r>
              <a:rPr lang="nb-NO" dirty="0" smtClean="0"/>
              <a:t> </a:t>
            </a:r>
            <a:r>
              <a:rPr lang="nb-NO" dirty="0" err="1" smtClean="0"/>
              <a:t>usage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62852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dips-choco-utility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installtime</a:t>
            </a:r>
            <a:r>
              <a:rPr lang="nb-NO" dirty="0" smtClean="0"/>
              <a:t> </a:t>
            </a:r>
            <a:r>
              <a:rPr lang="nb-NO" dirty="0" err="1" smtClean="0"/>
              <a:t>functionality</a:t>
            </a:r>
            <a:endParaRPr lang="nb-NO" dirty="0" smtClean="0"/>
          </a:p>
          <a:p>
            <a:r>
              <a:rPr lang="nb-NO" dirty="0" err="1" smtClean="0"/>
              <a:t>Developed</a:t>
            </a:r>
            <a:r>
              <a:rPr lang="nb-NO" dirty="0" smtClean="0"/>
              <a:t> by Team Snøhetta and Team </a:t>
            </a:r>
            <a:r>
              <a:rPr lang="nb-NO" dirty="0" err="1" smtClean="0"/>
              <a:t>Optimus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three</a:t>
            </a:r>
            <a:r>
              <a:rPr lang="nb-NO" dirty="0" smtClean="0"/>
              <a:t> separate </a:t>
            </a:r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r>
              <a:rPr lang="nb-NO" dirty="0" smtClean="0"/>
              <a:t>:</a:t>
            </a:r>
          </a:p>
          <a:p>
            <a:r>
              <a:rPr lang="nb-NO" dirty="0" err="1" smtClean="0"/>
              <a:t>DIPSChoco</a:t>
            </a:r>
            <a:endParaRPr lang="nb-NO" dirty="0" smtClean="0"/>
          </a:p>
          <a:p>
            <a:r>
              <a:rPr lang="nb-NO" dirty="0" smtClean="0"/>
              <a:t>DIPS.IIS</a:t>
            </a:r>
          </a:p>
          <a:p>
            <a:r>
              <a:rPr lang="nb-NO" dirty="0" err="1" smtClean="0"/>
              <a:t>DIPS.Config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6815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course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allready</a:t>
            </a:r>
            <a:r>
              <a:rPr lang="nb-NO" dirty="0" smtClean="0"/>
              <a:t> </a:t>
            </a:r>
            <a:r>
              <a:rPr lang="nb-NO" dirty="0" err="1" smtClean="0"/>
              <a:t>know</a:t>
            </a:r>
            <a:r>
              <a:rPr lang="nb-NO" dirty="0" smtClean="0"/>
              <a:t> </a:t>
            </a:r>
            <a:r>
              <a:rPr lang="nb-NO" dirty="0" err="1" smtClean="0"/>
              <a:t>how</a:t>
            </a:r>
            <a:r>
              <a:rPr lang="nb-NO" dirty="0" smtClean="0"/>
              <a:t> to </a:t>
            </a:r>
            <a:r>
              <a:rPr lang="nb-NO" dirty="0" err="1" smtClean="0"/>
              <a:t>install</a:t>
            </a:r>
            <a:r>
              <a:rPr lang="nb-NO" dirty="0" smtClean="0"/>
              <a:t> DIPS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smtClean="0"/>
              <a:t>The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artifacts</a:t>
            </a:r>
            <a:r>
              <a:rPr lang="nb-NO" dirty="0" smtClean="0"/>
              <a:t> (</a:t>
            </a:r>
            <a:r>
              <a:rPr lang="nb-NO" dirty="0" err="1" smtClean="0"/>
              <a:t>delivery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) </a:t>
            </a:r>
            <a:r>
              <a:rPr lang="nb-NO" dirty="0" err="1" smtClean="0"/>
              <a:t>that</a:t>
            </a:r>
            <a:r>
              <a:rPr lang="nb-NO" dirty="0" smtClean="0"/>
              <a:t> DIPS </a:t>
            </a:r>
            <a:r>
              <a:rPr lang="nb-NO" dirty="0" err="1" smtClean="0"/>
              <a:t>sends</a:t>
            </a:r>
            <a:r>
              <a:rPr lang="nb-NO" dirty="0" smtClean="0"/>
              <a:t> to </a:t>
            </a:r>
            <a:r>
              <a:rPr lang="nb-NO" dirty="0" err="1" smtClean="0"/>
              <a:t>customers</a:t>
            </a:r>
            <a:r>
              <a:rPr lang="nb-NO" dirty="0" smtClean="0"/>
              <a:t> </a:t>
            </a:r>
            <a:r>
              <a:rPr lang="nb-NO" dirty="0" err="1" smtClean="0"/>
              <a:t>hides</a:t>
            </a:r>
            <a:r>
              <a:rPr lang="nb-NO" dirty="0" smtClean="0"/>
              <a:t> most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details</a:t>
            </a:r>
            <a:r>
              <a:rPr lang="nb-NO" dirty="0" smtClean="0"/>
              <a:t> </a:t>
            </a:r>
            <a:r>
              <a:rPr lang="nb-NO" dirty="0" err="1" smtClean="0"/>
              <a:t>behind</a:t>
            </a:r>
            <a:r>
              <a:rPr lang="nb-NO" dirty="0" smtClean="0"/>
              <a:t> </a:t>
            </a:r>
            <a:r>
              <a:rPr lang="nb-NO" dirty="0" err="1" smtClean="0"/>
              <a:t>powershell</a:t>
            </a:r>
            <a:r>
              <a:rPr lang="nb-NO" dirty="0" smtClean="0"/>
              <a:t> scripts to </a:t>
            </a:r>
            <a:r>
              <a:rPr lang="nb-NO" dirty="0" err="1" smtClean="0"/>
              <a:t>simplify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something</a:t>
            </a:r>
            <a:r>
              <a:rPr lang="nb-NO" dirty="0" smtClean="0"/>
              <a:t> </a:t>
            </a:r>
            <a:r>
              <a:rPr lang="nb-NO" dirty="0" err="1" smtClean="0"/>
              <a:t>fails</a:t>
            </a:r>
            <a:r>
              <a:rPr lang="nb-NO" dirty="0" smtClean="0"/>
              <a:t> it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difficult</a:t>
            </a:r>
            <a:r>
              <a:rPr lang="nb-NO" dirty="0" smtClean="0"/>
              <a:t> to understand </a:t>
            </a:r>
            <a:r>
              <a:rPr lang="nb-NO" dirty="0" err="1" smtClean="0"/>
              <a:t>where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error</a:t>
            </a:r>
            <a:r>
              <a:rPr lang="nb-NO" dirty="0" smtClean="0"/>
              <a:t> </a:t>
            </a:r>
            <a:r>
              <a:rPr lang="nb-NO" dirty="0" err="1" smtClean="0"/>
              <a:t>comes</a:t>
            </a:r>
            <a:r>
              <a:rPr lang="nb-NO" dirty="0" smtClean="0"/>
              <a:t> from </a:t>
            </a:r>
            <a:r>
              <a:rPr lang="nb-NO" dirty="0" err="1" smtClean="0"/>
              <a:t>without</a:t>
            </a:r>
            <a:r>
              <a:rPr lang="nb-NO" dirty="0" smtClean="0"/>
              <a:t> </a:t>
            </a:r>
            <a:r>
              <a:rPr lang="nb-NO" dirty="0" err="1" smtClean="0"/>
              <a:t>knowlegde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underlying </a:t>
            </a:r>
            <a:r>
              <a:rPr lang="nb-NO" dirty="0" err="1" smtClean="0"/>
              <a:t>technology</a:t>
            </a:r>
            <a:r>
              <a:rPr lang="nb-NO" dirty="0" smtClean="0"/>
              <a:t>.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565819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dips-choco-utility</a:t>
            </a:r>
            <a:r>
              <a:rPr lang="nb-NO" dirty="0" smtClean="0"/>
              <a:t>: </a:t>
            </a:r>
            <a:r>
              <a:rPr lang="nb-NO" dirty="0" err="1" smtClean="0"/>
              <a:t>DIPSChoco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061"/>
            <a:ext cx="10515600" cy="4351338"/>
          </a:xfrm>
        </p:spPr>
        <p:txBody>
          <a:bodyPr/>
          <a:lstStyle/>
          <a:p>
            <a:r>
              <a:rPr lang="nb-NO" dirty="0" err="1" smtClean="0"/>
              <a:t>Simplifies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installscripts</a:t>
            </a:r>
            <a:r>
              <a:rPr lang="nb-NO" dirty="0" smtClean="0"/>
              <a:t> in DIPS </a:t>
            </a:r>
            <a:r>
              <a:rPr lang="nb-NO" dirty="0" err="1" smtClean="0"/>
              <a:t>chocolateypackages</a:t>
            </a:r>
            <a:endParaRPr lang="nb-NO" dirty="0" smtClean="0"/>
          </a:p>
          <a:p>
            <a:r>
              <a:rPr lang="nb-NO" dirty="0" err="1" smtClean="0"/>
              <a:t>Functions</a:t>
            </a:r>
            <a:endParaRPr lang="nb-NO" dirty="0" smtClean="0"/>
          </a:p>
          <a:p>
            <a:pPr lvl="1"/>
            <a:r>
              <a:rPr lang="nb-NO" dirty="0" err="1" smtClean="0"/>
              <a:t>Install-DIPSPackage</a:t>
            </a:r>
            <a:endParaRPr lang="nb-NO" dirty="0"/>
          </a:p>
          <a:p>
            <a:pPr lvl="1"/>
            <a:r>
              <a:rPr lang="nb-NO" dirty="0" err="1" smtClean="0"/>
              <a:t>Uninstall-DIPSPackage</a:t>
            </a:r>
            <a:endParaRPr lang="nb-NO" dirty="0" smtClean="0"/>
          </a:p>
          <a:p>
            <a:pPr lvl="1"/>
            <a:r>
              <a:rPr lang="nb-NO" dirty="0" err="1" smtClean="0"/>
              <a:t>Get-InstallParameters</a:t>
            </a:r>
            <a:endParaRPr lang="nb-NO" dirty="0"/>
          </a:p>
          <a:p>
            <a:r>
              <a:rPr lang="nb-NO" dirty="0" err="1" smtClean="0"/>
              <a:t>Git</a:t>
            </a:r>
            <a:r>
              <a:rPr lang="nb-NO" dirty="0"/>
              <a:t> </a:t>
            </a:r>
            <a:r>
              <a:rPr lang="nb-NO" dirty="0" err="1" smtClean="0"/>
              <a:t>repository</a:t>
            </a:r>
            <a:r>
              <a:rPr lang="nb-NO" dirty="0"/>
              <a:t>: </a:t>
            </a:r>
            <a:r>
              <a:rPr lang="nb-NO" dirty="0" err="1"/>
              <a:t>Choco-Utility</a:t>
            </a:r>
            <a:endParaRPr lang="nb-NO" dirty="0"/>
          </a:p>
          <a:p>
            <a:pPr marL="0" indent="0">
              <a:buNone/>
            </a:pP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46687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dips-choco-utility</a:t>
            </a:r>
            <a:r>
              <a:rPr lang="nb-NO" dirty="0"/>
              <a:t>: </a:t>
            </a:r>
            <a:r>
              <a:rPr lang="nb-NO" dirty="0" smtClean="0"/>
              <a:t>DIPS.IIS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Functions</a:t>
            </a:r>
            <a:r>
              <a:rPr lang="nb-NO" dirty="0" smtClean="0"/>
              <a:t> to </a:t>
            </a:r>
            <a:r>
              <a:rPr lang="nb-NO" dirty="0" err="1" smtClean="0"/>
              <a:t>setup</a:t>
            </a:r>
            <a:r>
              <a:rPr lang="nb-NO" dirty="0" smtClean="0"/>
              <a:t> </a:t>
            </a:r>
            <a:r>
              <a:rPr lang="nb-NO" dirty="0" err="1" smtClean="0"/>
              <a:t>iis</a:t>
            </a:r>
            <a:r>
              <a:rPr lang="nb-NO" dirty="0" smtClean="0"/>
              <a:t> and registers all </a:t>
            </a:r>
            <a:r>
              <a:rPr lang="nb-NO" dirty="0" err="1" smtClean="0"/>
              <a:t>actions</a:t>
            </a:r>
            <a:r>
              <a:rPr lang="nb-NO" dirty="0" smtClean="0"/>
              <a:t> so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IIS </a:t>
            </a:r>
            <a:r>
              <a:rPr lang="nb-NO" dirty="0" err="1" smtClean="0"/>
              <a:t>setup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be </a:t>
            </a:r>
            <a:r>
              <a:rPr lang="nb-NO" dirty="0" err="1" smtClean="0"/>
              <a:t>removed</a:t>
            </a:r>
            <a:r>
              <a:rPr lang="nb-NO" dirty="0" smtClean="0"/>
              <a:t> </a:t>
            </a: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uninstalled</a:t>
            </a:r>
            <a:r>
              <a:rPr lang="nb-NO" dirty="0" smtClean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5945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dips-choco-utility</a:t>
            </a:r>
            <a:r>
              <a:rPr lang="nb-NO" dirty="0"/>
              <a:t>: </a:t>
            </a:r>
            <a:r>
              <a:rPr lang="nb-NO" dirty="0" err="1" smtClean="0"/>
              <a:t>DIPS.Config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Functions</a:t>
            </a:r>
            <a:r>
              <a:rPr lang="nb-NO" dirty="0" smtClean="0"/>
              <a:t> to </a:t>
            </a:r>
            <a:r>
              <a:rPr lang="nb-NO" dirty="0" err="1" smtClean="0"/>
              <a:t>upload</a:t>
            </a:r>
            <a:r>
              <a:rPr lang="nb-NO" dirty="0" smtClean="0"/>
              <a:t> </a:t>
            </a:r>
            <a:r>
              <a:rPr lang="nb-NO" dirty="0" err="1" smtClean="0"/>
              <a:t>configuration</a:t>
            </a:r>
            <a:r>
              <a:rPr lang="nb-NO" dirty="0" smtClean="0"/>
              <a:t> </a:t>
            </a:r>
            <a:r>
              <a:rPr lang="nb-NO" dirty="0" err="1" smtClean="0"/>
              <a:t>values</a:t>
            </a:r>
            <a:r>
              <a:rPr lang="nb-NO" dirty="0" smtClean="0"/>
              <a:t> to </a:t>
            </a:r>
            <a:r>
              <a:rPr lang="nb-NO" dirty="0" err="1" smtClean="0"/>
              <a:t>configserver</a:t>
            </a:r>
            <a:r>
              <a:rPr lang="nb-NO" dirty="0" smtClean="0"/>
              <a:t> during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531164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03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Create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r>
              <a:rPr lang="nb-NO" dirty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requires</a:t>
            </a:r>
            <a:r>
              <a:rPr lang="nb-NO" dirty="0" smtClean="0"/>
              <a:t> a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nuspec</a:t>
            </a:r>
            <a:r>
              <a:rPr lang="nb-NO" dirty="0" smtClean="0"/>
              <a:t> and </a:t>
            </a:r>
            <a:r>
              <a:rPr lang="nb-NO" dirty="0" err="1" smtClean="0"/>
              <a:t>installscript</a:t>
            </a:r>
            <a:endParaRPr lang="nb-NO" dirty="0" smtClean="0"/>
          </a:p>
          <a:p>
            <a:r>
              <a:rPr lang="nb-NO" dirty="0" err="1" smtClean="0"/>
              <a:t>Dependency</a:t>
            </a:r>
            <a:r>
              <a:rPr lang="nb-NO" dirty="0" smtClean="0"/>
              <a:t> to a </a:t>
            </a:r>
            <a:r>
              <a:rPr lang="nb-NO" dirty="0" err="1" smtClean="0"/>
              <a:t>premade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295722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Windows </a:t>
            </a:r>
            <a:r>
              <a:rPr lang="nb-NO" dirty="0" err="1" smtClean="0"/>
              <a:t>Powershell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https://docs.microsoft.com/en-us/powershell/scripting/getting-started/getting-started-with-windows-powershell?view=powershell-6</a:t>
            </a:r>
          </a:p>
        </p:txBody>
      </p:sp>
    </p:spTree>
    <p:extLst>
      <p:ext uri="{BB962C8B-B14F-4D97-AF65-F5344CB8AC3E}">
        <p14:creationId xmlns:p14="http://schemas.microsoft.com/office/powerpoint/2010/main" val="2970491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Powershell</a:t>
            </a:r>
            <a:r>
              <a:rPr lang="nb-NO" dirty="0" smtClean="0"/>
              <a:t> scripts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Contained</a:t>
            </a:r>
            <a:r>
              <a:rPr lang="nb-NO" dirty="0" smtClean="0"/>
              <a:t> in files </a:t>
            </a:r>
            <a:r>
              <a:rPr lang="nb-NO" dirty="0" err="1" smtClean="0"/>
              <a:t>named</a:t>
            </a:r>
            <a:r>
              <a:rPr lang="nb-NO" dirty="0" smtClean="0"/>
              <a:t> *.ps1</a:t>
            </a:r>
          </a:p>
          <a:p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take</a:t>
            </a:r>
            <a:r>
              <a:rPr lang="nb-NO" dirty="0" smtClean="0"/>
              <a:t> parameters</a:t>
            </a:r>
          </a:p>
          <a:p>
            <a:r>
              <a:rPr lang="nb-NO" dirty="0" err="1" smtClean="0"/>
              <a:t>Executed</a:t>
            </a:r>
            <a:r>
              <a:rPr lang="nb-NO" dirty="0" smtClean="0"/>
              <a:t> from </a:t>
            </a:r>
            <a:r>
              <a:rPr lang="nb-NO" dirty="0" err="1" smtClean="0"/>
              <a:t>powershell</a:t>
            </a:r>
            <a:r>
              <a:rPr lang="nb-NO" dirty="0" smtClean="0"/>
              <a:t>: PS&gt; .MyScript.ps1</a:t>
            </a:r>
          </a:p>
          <a:p>
            <a:r>
              <a:rPr lang="nb-NO" dirty="0" smtClean="0"/>
              <a:t>With parameters: PS&gt; .MyScript.ps1 –</a:t>
            </a:r>
            <a:r>
              <a:rPr lang="nb-NO" dirty="0" err="1" smtClean="0"/>
              <a:t>Hostname</a:t>
            </a:r>
            <a:r>
              <a:rPr lang="nb-NO" dirty="0" smtClean="0"/>
              <a:t> </a:t>
            </a:r>
            <a:r>
              <a:rPr lang="nb-NO" dirty="0" err="1" smtClean="0"/>
              <a:t>vt</a:t>
            </a:r>
            <a:r>
              <a:rPr lang="nb-NO" dirty="0" smtClean="0"/>
              <a:t>-arenaserver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79122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/>
              <a:t> at C:\Program </a:t>
            </a:r>
            <a:r>
              <a:rPr lang="nb-NO" dirty="0" smtClean="0"/>
              <a:t>Files\</a:t>
            </a:r>
            <a:r>
              <a:rPr lang="nb-NO" dirty="0" err="1" smtClean="0"/>
              <a:t>WindowsPowerShell</a:t>
            </a:r>
            <a:r>
              <a:rPr lang="nb-NO" dirty="0" smtClean="0"/>
              <a:t>\</a:t>
            </a:r>
            <a:r>
              <a:rPr lang="nb-NO" dirty="0" err="1" smtClean="0"/>
              <a:t>Modules</a:t>
            </a:r>
            <a:endParaRPr lang="nb-NO" dirty="0" smtClean="0"/>
          </a:p>
          <a:p>
            <a:r>
              <a:rPr lang="nb-NO" dirty="0" smtClean="0"/>
              <a:t>A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contain</a:t>
            </a:r>
            <a:r>
              <a:rPr lang="nb-NO" dirty="0" smtClean="0"/>
              <a:t> a </a:t>
            </a:r>
            <a:r>
              <a:rPr lang="nb-NO" dirty="0" err="1" smtClean="0"/>
              <a:t>collection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globally</a:t>
            </a:r>
            <a:r>
              <a:rPr lang="nb-NO" dirty="0" smtClean="0"/>
              <a:t> </a:t>
            </a:r>
            <a:r>
              <a:rPr lang="nb-NO" dirty="0" err="1" smtClean="0"/>
              <a:t>available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endParaRPr lang="nb-NO" dirty="0" smtClean="0"/>
          </a:p>
          <a:p>
            <a:r>
              <a:rPr lang="nb-NO" dirty="0" smtClean="0"/>
              <a:t>Ex: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DIPSChoco</a:t>
            </a:r>
            <a:r>
              <a:rPr lang="nb-NO" dirty="0" smtClean="0"/>
              <a:t>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 for </a:t>
            </a:r>
            <a:r>
              <a:rPr lang="nb-NO" dirty="0" err="1" smtClean="0"/>
              <a:t>copying</a:t>
            </a:r>
            <a:r>
              <a:rPr lang="nb-NO" dirty="0" smtClean="0"/>
              <a:t> files from a </a:t>
            </a:r>
            <a:r>
              <a:rPr lang="nb-NO" dirty="0" err="1" smtClean="0"/>
              <a:t>chocolateypackage</a:t>
            </a:r>
            <a:r>
              <a:rPr lang="nb-NO" dirty="0" smtClean="0"/>
              <a:t> to a </a:t>
            </a:r>
            <a:r>
              <a:rPr lang="nb-NO" dirty="0" err="1" smtClean="0"/>
              <a:t>specified</a:t>
            </a:r>
            <a:r>
              <a:rPr lang="nb-NO" dirty="0" smtClean="0"/>
              <a:t> </a:t>
            </a:r>
            <a:r>
              <a:rPr lang="nb-NO" dirty="0" err="1" smtClean="0"/>
              <a:t>destination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defined</a:t>
            </a:r>
            <a:r>
              <a:rPr lang="nb-NO" dirty="0" smtClean="0"/>
              <a:t> in </a:t>
            </a:r>
            <a:r>
              <a:rPr lang="nb-NO" dirty="0" err="1" smtClean="0"/>
              <a:t>dll’s</a:t>
            </a:r>
            <a:r>
              <a:rPr lang="nb-NO" dirty="0" smtClean="0"/>
              <a:t> or in </a:t>
            </a:r>
            <a:r>
              <a:rPr lang="nb-NO" dirty="0" err="1" smtClean="0"/>
              <a:t>powershell</a:t>
            </a:r>
            <a:r>
              <a:rPr lang="nb-NO" dirty="0" smtClean="0"/>
              <a:t> scripts (*.psm1)</a:t>
            </a:r>
          </a:p>
          <a:p>
            <a:r>
              <a:rPr lang="nb-NO" dirty="0" smtClean="0"/>
              <a:t>To </a:t>
            </a:r>
            <a:r>
              <a:rPr lang="nb-NO" dirty="0" err="1" smtClean="0"/>
              <a:t>get</a:t>
            </a:r>
            <a:r>
              <a:rPr lang="nb-NO" dirty="0" smtClean="0"/>
              <a:t> a list </a:t>
            </a:r>
            <a:r>
              <a:rPr lang="nb-NO" dirty="0" err="1" smtClean="0"/>
              <a:t>of</a:t>
            </a:r>
            <a:r>
              <a:rPr lang="nb-NO" dirty="0" smtClean="0"/>
              <a:t> all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r>
              <a:rPr lang="nb-NO" dirty="0" smtClean="0"/>
              <a:t> and </a:t>
            </a:r>
            <a:r>
              <a:rPr lang="nb-NO" dirty="0" err="1" smtClean="0"/>
              <a:t>their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Get-Module</a:t>
            </a:r>
            <a:r>
              <a:rPr lang="nb-NO" dirty="0" smtClean="0"/>
              <a:t> -</a:t>
            </a:r>
            <a:r>
              <a:rPr lang="nb-NO" dirty="0" err="1" smtClean="0"/>
              <a:t>Listavailable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956534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DIPSChoco</a:t>
            </a:r>
            <a:endParaRPr lang="nb-NO" dirty="0" smtClean="0"/>
          </a:p>
          <a:p>
            <a:r>
              <a:rPr lang="nb-NO" dirty="0" smtClean="0"/>
              <a:t>DIPS.IIS</a:t>
            </a:r>
          </a:p>
          <a:p>
            <a:r>
              <a:rPr lang="nb-NO" dirty="0" err="1" smtClean="0"/>
              <a:t>DIPS.Config</a:t>
            </a:r>
            <a:endParaRPr lang="nb-NO" dirty="0" smtClean="0"/>
          </a:p>
          <a:p>
            <a:r>
              <a:rPr lang="nb-NO" dirty="0" err="1" smtClean="0"/>
              <a:t>DIPSDatabaseReset</a:t>
            </a:r>
            <a:endParaRPr lang="nb-NO" dirty="0" smtClean="0"/>
          </a:p>
          <a:p>
            <a:r>
              <a:rPr lang="nb-NO" dirty="0" err="1" smtClean="0"/>
              <a:t>DIPSDBUpgrade</a:t>
            </a:r>
            <a:endParaRPr lang="nb-NO" dirty="0" smtClean="0"/>
          </a:p>
          <a:p>
            <a:r>
              <a:rPr lang="nb-NO" dirty="0" err="1" smtClean="0"/>
              <a:t>DIPSMartUpgrade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962297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Script </a:t>
            </a:r>
            <a:r>
              <a:rPr lang="nb-NO" dirty="0" err="1" smtClean="0"/>
              <a:t>execution</a:t>
            </a:r>
            <a:r>
              <a:rPr lang="nb-NO" dirty="0" smtClean="0"/>
              <a:t> </a:t>
            </a:r>
            <a:r>
              <a:rPr lang="nb-NO" dirty="0" err="1" smtClean="0"/>
              <a:t>permissions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1153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814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Script </a:t>
            </a:r>
            <a:r>
              <a:rPr lang="nb-NO" dirty="0" err="1"/>
              <a:t>execution</a:t>
            </a:r>
            <a:r>
              <a:rPr lang="nb-NO" dirty="0"/>
              <a:t> </a:t>
            </a:r>
            <a:r>
              <a:rPr lang="nb-NO" dirty="0" err="1"/>
              <a:t>permissions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2494"/>
            <a:ext cx="29146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9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25" y="1825625"/>
            <a:ext cx="46863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155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Script </a:t>
            </a:r>
            <a:r>
              <a:rPr lang="nb-NO" dirty="0" err="1"/>
              <a:t>execution</a:t>
            </a:r>
            <a:r>
              <a:rPr lang="nb-NO" dirty="0"/>
              <a:t> </a:t>
            </a:r>
            <a:r>
              <a:rPr lang="nb-NO" dirty="0" err="1"/>
              <a:t>permissions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1811"/>
            <a:ext cx="81248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161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Script </a:t>
            </a:r>
            <a:r>
              <a:rPr lang="nb-NO" dirty="0" err="1"/>
              <a:t>execution</a:t>
            </a:r>
            <a:r>
              <a:rPr lang="nb-NO" dirty="0"/>
              <a:t> </a:t>
            </a:r>
            <a:r>
              <a:rPr lang="nb-NO" dirty="0" err="1"/>
              <a:t>permissions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230587"/>
            <a:ext cx="3971925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4761"/>
            <a:ext cx="82296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930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 err="1" smtClean="0"/>
              <a:t>DeliveryPackages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collection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for an Arena Client, Server, etc. </a:t>
            </a:r>
            <a:r>
              <a:rPr lang="nb-NO" dirty="0" err="1" smtClean="0"/>
              <a:t>installation</a:t>
            </a:r>
            <a:endParaRPr lang="nb-NO" dirty="0" smtClean="0"/>
          </a:p>
          <a:p>
            <a:r>
              <a:rPr lang="nb-NO" dirty="0" err="1" smtClean="0"/>
              <a:t>Zip</a:t>
            </a:r>
            <a:r>
              <a:rPr lang="nb-NO" dirty="0" smtClean="0"/>
              <a:t> </a:t>
            </a:r>
            <a:r>
              <a:rPr lang="nb-NO" dirty="0" err="1" smtClean="0"/>
              <a:t>archive</a:t>
            </a:r>
            <a:r>
              <a:rPr lang="nb-NO" dirty="0" smtClean="0"/>
              <a:t> </a:t>
            </a:r>
            <a:r>
              <a:rPr lang="nb-NO" dirty="0" err="1" smtClean="0"/>
              <a:t>containing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(offline </a:t>
            </a:r>
            <a:r>
              <a:rPr lang="nb-NO" dirty="0" err="1" smtClean="0"/>
              <a:t>source</a:t>
            </a:r>
            <a:r>
              <a:rPr lang="nb-NO" dirty="0" smtClean="0"/>
              <a:t>), </a:t>
            </a:r>
            <a:r>
              <a:rPr lang="nb-NO" dirty="0" err="1" smtClean="0"/>
              <a:t>parameterfiles</a:t>
            </a:r>
            <a:r>
              <a:rPr lang="nb-NO" dirty="0" smtClean="0"/>
              <a:t>, and </a:t>
            </a:r>
            <a:r>
              <a:rPr lang="nb-NO" dirty="0" err="1" smtClean="0"/>
              <a:t>setup</a:t>
            </a:r>
            <a:r>
              <a:rPr lang="nb-NO" dirty="0" smtClean="0"/>
              <a:t> scripts to </a:t>
            </a:r>
            <a:r>
              <a:rPr lang="nb-NO" dirty="0" err="1" smtClean="0"/>
              <a:t>ease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13170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Setup.ps1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Reads </a:t>
            </a:r>
            <a:r>
              <a:rPr lang="nb-NO" dirty="0" err="1" smtClean="0"/>
              <a:t>install_parameters.config</a:t>
            </a:r>
            <a:r>
              <a:rPr lang="nb-NO" dirty="0" smtClean="0"/>
              <a:t> and </a:t>
            </a:r>
            <a:r>
              <a:rPr lang="nb-NO" dirty="0" err="1" smtClean="0"/>
              <a:t>parameterMappings.config</a:t>
            </a:r>
            <a:endParaRPr lang="nb-NO" dirty="0" smtClean="0"/>
          </a:p>
          <a:p>
            <a:r>
              <a:rPr lang="nb-NO" dirty="0" smtClean="0"/>
              <a:t>Writes final-</a:t>
            </a:r>
            <a:r>
              <a:rPr lang="nb-NO" dirty="0" err="1" smtClean="0"/>
              <a:t>packages.config</a:t>
            </a:r>
            <a:r>
              <a:rPr lang="nb-NO" dirty="0" smtClean="0"/>
              <a:t>,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set</a:t>
            </a:r>
            <a:r>
              <a:rPr lang="nb-NO" dirty="0" smtClean="0"/>
              <a:t> parameters for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individual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endParaRPr lang="nb-NO" dirty="0" smtClean="0"/>
          </a:p>
          <a:p>
            <a:r>
              <a:rPr lang="nb-NO" dirty="0" err="1" smtClean="0"/>
              <a:t>Executes</a:t>
            </a:r>
            <a:r>
              <a:rPr lang="nb-NO" dirty="0" smtClean="0"/>
              <a:t>: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final-</a:t>
            </a:r>
            <a:r>
              <a:rPr lang="nb-NO" dirty="0" err="1" smtClean="0"/>
              <a:t>packages.config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147300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 is not a </a:t>
            </a:r>
            <a:r>
              <a:rPr lang="nb-NO" dirty="0" err="1" smtClean="0"/>
              <a:t>tool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is </a:t>
            </a:r>
            <a:r>
              <a:rPr lang="nb-NO" dirty="0" err="1" smtClean="0"/>
              <a:t>designed</a:t>
            </a:r>
            <a:r>
              <a:rPr lang="nb-NO" dirty="0" smtClean="0"/>
              <a:t> to be used database</a:t>
            </a:r>
          </a:p>
          <a:p>
            <a:r>
              <a:rPr lang="nb-NO" dirty="0" smtClean="0"/>
              <a:t>DIPS </a:t>
            </a:r>
            <a:r>
              <a:rPr lang="nb-NO" dirty="0" err="1" smtClean="0"/>
              <a:t>proprietary</a:t>
            </a:r>
            <a:r>
              <a:rPr lang="nb-NO" dirty="0" smtClean="0"/>
              <a:t> </a:t>
            </a:r>
            <a:r>
              <a:rPr lang="nb-NO" dirty="0" err="1" smtClean="0"/>
              <a:t>usage</a:t>
            </a:r>
            <a:endParaRPr lang="nb-NO" dirty="0" smtClean="0"/>
          </a:p>
          <a:p>
            <a:r>
              <a:rPr lang="nb-NO" dirty="0" err="1" smtClean="0"/>
              <a:t>Choosed</a:t>
            </a:r>
            <a:r>
              <a:rPr lang="nb-NO" dirty="0" smtClean="0"/>
              <a:t> </a:t>
            </a:r>
            <a:r>
              <a:rPr lang="nb-NO" dirty="0" err="1" smtClean="0"/>
              <a:t>because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needed</a:t>
            </a:r>
            <a:r>
              <a:rPr lang="nb-NO" dirty="0" smtClean="0"/>
              <a:t> </a:t>
            </a:r>
            <a:r>
              <a:rPr lang="nb-NO" dirty="0" err="1" smtClean="0"/>
              <a:t>something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upgrade</a:t>
            </a:r>
            <a:r>
              <a:rPr lang="nb-NO" dirty="0" smtClean="0"/>
              <a:t> (</a:t>
            </a:r>
            <a:r>
              <a:rPr lang="nb-NO" dirty="0" err="1" smtClean="0"/>
              <a:t>dupfiles</a:t>
            </a:r>
            <a:r>
              <a:rPr lang="nb-NO" dirty="0" smtClean="0"/>
              <a:t>) for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programpackage</a:t>
            </a:r>
            <a:r>
              <a:rPr lang="nb-NO" dirty="0" smtClean="0"/>
              <a:t> (</a:t>
            </a:r>
            <a:r>
              <a:rPr lang="nb-NO" dirty="0" err="1" smtClean="0"/>
              <a:t>artifacts</a:t>
            </a:r>
            <a:r>
              <a:rPr lang="nb-NO" dirty="0" smtClean="0"/>
              <a:t>)</a:t>
            </a:r>
          </a:p>
          <a:p>
            <a:pPr lvl="1"/>
            <a:r>
              <a:rPr lang="nb-NO" dirty="0" smtClean="0"/>
              <a:t>Handles </a:t>
            </a:r>
            <a:r>
              <a:rPr lang="nb-NO" dirty="0" err="1" smtClean="0"/>
              <a:t>dependencies</a:t>
            </a:r>
            <a:endParaRPr lang="nb-NO" dirty="0" smtClean="0"/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225232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DIPS </a:t>
            </a:r>
            <a:r>
              <a:rPr lang="nb-NO" dirty="0" err="1" smtClean="0"/>
              <a:t>Chocolateypackages</a:t>
            </a:r>
            <a:r>
              <a:rPr lang="nb-NO" dirty="0" smtClean="0"/>
              <a:t> for database is a </a:t>
            </a:r>
            <a:r>
              <a:rPr lang="nb-NO" dirty="0" err="1" smtClean="0"/>
              <a:t>highly</a:t>
            </a:r>
            <a:r>
              <a:rPr lang="nb-NO" dirty="0" smtClean="0"/>
              <a:t> </a:t>
            </a:r>
            <a:r>
              <a:rPr lang="nb-NO" dirty="0" err="1" smtClean="0"/>
              <a:t>proprietary</a:t>
            </a:r>
            <a:r>
              <a:rPr lang="nb-NO" dirty="0" smtClean="0"/>
              <a:t> and </a:t>
            </a:r>
            <a:r>
              <a:rPr lang="nb-NO" dirty="0" err="1" smtClean="0"/>
              <a:t>customized</a:t>
            </a:r>
            <a:r>
              <a:rPr lang="nb-NO" dirty="0" smtClean="0"/>
              <a:t> </a:t>
            </a:r>
            <a:r>
              <a:rPr lang="nb-NO" dirty="0" err="1" smtClean="0"/>
              <a:t>solution</a:t>
            </a:r>
            <a:endParaRPr lang="nb-NO" dirty="0"/>
          </a:p>
          <a:p>
            <a:r>
              <a:rPr lang="nb-NO" dirty="0" smtClean="0"/>
              <a:t>No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dirty="0" err="1" smtClean="0"/>
              <a:t>else</a:t>
            </a:r>
            <a:r>
              <a:rPr lang="nb-NO" dirty="0" smtClean="0"/>
              <a:t> as far as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know</a:t>
            </a:r>
            <a:r>
              <a:rPr lang="nb-NO" dirty="0" smtClean="0"/>
              <a:t> </a:t>
            </a:r>
            <a:r>
              <a:rPr lang="nb-NO" dirty="0" err="1" smtClean="0"/>
              <a:t>uses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for database</a:t>
            </a:r>
          </a:p>
          <a:p>
            <a:r>
              <a:rPr lang="nb-NO" dirty="0" smtClean="0"/>
              <a:t>Chocolatey is </a:t>
            </a:r>
            <a:r>
              <a:rPr lang="nb-NO" dirty="0" err="1" smtClean="0"/>
              <a:t>intended</a:t>
            </a:r>
            <a:r>
              <a:rPr lang="nb-NO" dirty="0" smtClean="0"/>
              <a:t> for </a:t>
            </a:r>
            <a:r>
              <a:rPr lang="nb-NO" dirty="0" err="1" smtClean="0"/>
              <a:t>software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is </a:t>
            </a:r>
            <a:r>
              <a:rPr lang="nb-NO" dirty="0" err="1" smtClean="0"/>
              <a:t>installed</a:t>
            </a:r>
            <a:r>
              <a:rPr lang="nb-NO" dirty="0" smtClean="0"/>
              <a:t> to disk, not database</a:t>
            </a:r>
          </a:p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wiki/Database-Chocolateypackages</a:t>
            </a:r>
            <a:endParaRPr lang="nb-NO" dirty="0" smtClean="0"/>
          </a:p>
          <a:p>
            <a:r>
              <a:rPr lang="nb-NO" dirty="0" smtClean="0"/>
              <a:t>Databases </a:t>
            </a:r>
            <a:r>
              <a:rPr lang="nb-NO" dirty="0" err="1" smtClean="0"/>
              <a:t>cannot</a:t>
            </a:r>
            <a:r>
              <a:rPr lang="nb-NO" dirty="0" smtClean="0"/>
              <a:t> be </a:t>
            </a:r>
            <a:r>
              <a:rPr lang="nb-NO" dirty="0" err="1" smtClean="0"/>
              <a:t>upgraded</a:t>
            </a:r>
            <a:r>
              <a:rPr lang="nb-NO" dirty="0" smtClean="0"/>
              <a:t> by </a:t>
            </a:r>
            <a:r>
              <a:rPr lang="nb-NO" dirty="0" err="1" smtClean="0"/>
              <a:t>installing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to disk. A </a:t>
            </a:r>
            <a:r>
              <a:rPr lang="nb-NO" dirty="0" err="1" smtClean="0"/>
              <a:t>custom</a:t>
            </a:r>
            <a:r>
              <a:rPr lang="nb-NO" dirty="0" smtClean="0"/>
              <a:t> </a:t>
            </a:r>
            <a:r>
              <a:rPr lang="nb-NO" dirty="0" err="1" smtClean="0"/>
              <a:t>tool</a:t>
            </a:r>
            <a:r>
              <a:rPr lang="nb-NO" dirty="0" smtClean="0"/>
              <a:t> is </a:t>
            </a:r>
            <a:r>
              <a:rPr lang="nb-NO" dirty="0" err="1" smtClean="0"/>
              <a:t>required</a:t>
            </a:r>
            <a:r>
              <a:rPr lang="nb-NO" dirty="0" smtClean="0"/>
              <a:t> to </a:t>
            </a:r>
            <a:r>
              <a:rPr lang="nb-NO" dirty="0" err="1" smtClean="0"/>
              <a:t>mirror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database to disk so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work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it.</a:t>
            </a:r>
          </a:p>
          <a:p>
            <a:r>
              <a:rPr lang="nb-NO" dirty="0" err="1" smtClean="0"/>
              <a:t>Std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: </a:t>
            </a:r>
            <a:r>
              <a:rPr lang="nb-NO" dirty="0" err="1" smtClean="0"/>
              <a:t>dips-dbupgrade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769794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dips-dbupgrade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dips-dbupgrade</a:t>
            </a:r>
            <a:r>
              <a:rPr lang="nb-NO" dirty="0" smtClean="0"/>
              <a:t> is a </a:t>
            </a:r>
            <a:r>
              <a:rPr lang="nb-NO" dirty="0" err="1" smtClean="0"/>
              <a:t>chocolateypackage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installs</a:t>
            </a:r>
            <a:r>
              <a:rPr lang="nb-NO" dirty="0" smtClean="0"/>
              <a:t> a </a:t>
            </a:r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name</a:t>
            </a:r>
            <a:r>
              <a:rPr lang="nb-NO" dirty="0" smtClean="0"/>
              <a:t> </a:t>
            </a:r>
            <a:r>
              <a:rPr lang="nb-NO" dirty="0" err="1" smtClean="0"/>
              <a:t>DIPSDBupgrade</a:t>
            </a:r>
            <a:r>
              <a:rPr lang="nb-NO" dirty="0" smtClean="0"/>
              <a:t>.</a:t>
            </a:r>
          </a:p>
          <a:p>
            <a:r>
              <a:rPr lang="nb-NO" dirty="0" smtClean="0"/>
              <a:t>The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function</a:t>
            </a:r>
            <a:r>
              <a:rPr lang="nb-NO" dirty="0" smtClean="0"/>
              <a:t>: </a:t>
            </a:r>
            <a:r>
              <a:rPr lang="nb-NO" dirty="0" err="1" smtClean="0"/>
              <a:t>Install-Databasepackages</a:t>
            </a:r>
            <a:endParaRPr lang="nb-NO" dirty="0" smtClean="0"/>
          </a:p>
          <a:p>
            <a:endParaRPr lang="nb-NO" dirty="0"/>
          </a:p>
          <a:p>
            <a:r>
              <a:rPr lang="nb-NO" dirty="0" err="1" smtClean="0"/>
              <a:t>Install-DatabasePackages</a:t>
            </a:r>
            <a:r>
              <a:rPr lang="nb-NO" dirty="0" smtClean="0"/>
              <a:t> –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–Source c:\temp –Database vd-dbbuild10/</a:t>
            </a:r>
            <a:r>
              <a:rPr lang="nb-NO" dirty="0" err="1" smtClean="0"/>
              <a:t>dips</a:t>
            </a:r>
            <a:r>
              <a:rPr lang="nb-NO" dirty="0" smtClean="0"/>
              <a:t> –</a:t>
            </a:r>
            <a:r>
              <a:rPr lang="nb-NO" dirty="0" err="1" smtClean="0"/>
              <a:t>InstallDir</a:t>
            </a:r>
            <a:r>
              <a:rPr lang="nb-NO" dirty="0" smtClean="0"/>
              <a:t> c:\temp –</a:t>
            </a:r>
            <a:r>
              <a:rPr lang="nb-NO" dirty="0" err="1" smtClean="0"/>
              <a:t>Password</a:t>
            </a:r>
            <a:r>
              <a:rPr lang="nb-NO" dirty="0" smtClean="0"/>
              <a:t> </a:t>
            </a:r>
            <a:r>
              <a:rPr lang="nb-NO" dirty="0" err="1" smtClean="0"/>
              <a:t>oracle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399310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Install-DatabasePackages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b-NO" dirty="0" smtClean="0"/>
              <a:t>Tests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database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connected</a:t>
            </a:r>
            <a:r>
              <a:rPr lang="nb-NO" dirty="0" smtClean="0"/>
              <a:t> to and </a:t>
            </a:r>
            <a:r>
              <a:rPr lang="nb-NO" dirty="0" err="1" smtClean="0"/>
              <a:t>that</a:t>
            </a:r>
            <a:r>
              <a:rPr lang="nb-NO" dirty="0" smtClean="0"/>
              <a:t> it is a DIPS database (</a:t>
            </a:r>
            <a:r>
              <a:rPr lang="nb-NO" dirty="0" err="1" smtClean="0"/>
              <a:t>i.e</a:t>
            </a:r>
            <a:r>
              <a:rPr lang="nb-NO" dirty="0" smtClean="0"/>
              <a:t> not a </a:t>
            </a:r>
            <a:r>
              <a:rPr lang="nb-NO" dirty="0" err="1" smtClean="0"/>
              <a:t>datamart</a:t>
            </a:r>
            <a:r>
              <a:rPr lang="nb-NO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Executes</a:t>
            </a:r>
            <a:r>
              <a:rPr lang="nb-NO" dirty="0" smtClean="0"/>
              <a:t> </a:t>
            </a:r>
            <a:r>
              <a:rPr lang="nb-NO" dirty="0" err="1" smtClean="0"/>
              <a:t>prerequsites</a:t>
            </a:r>
            <a:r>
              <a:rPr lang="nb-NO" dirty="0" smtClean="0"/>
              <a:t> tests (</a:t>
            </a:r>
            <a:r>
              <a:rPr lang="nb-NO" dirty="0" err="1" smtClean="0"/>
              <a:t>dupconsole</a:t>
            </a:r>
            <a:r>
              <a:rPr lang="nb-NO" dirty="0" smtClean="0"/>
              <a:t>, </a:t>
            </a:r>
            <a:r>
              <a:rPr lang="nb-NO" dirty="0" err="1" smtClean="0"/>
              <a:t>path</a:t>
            </a:r>
            <a:r>
              <a:rPr lang="nb-NO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Creates</a:t>
            </a:r>
            <a:r>
              <a:rPr lang="nb-NO" dirty="0" smtClean="0"/>
              <a:t> a </a:t>
            </a:r>
            <a:r>
              <a:rPr lang="nb-NO" dirty="0" err="1" smtClean="0"/>
              <a:t>new</a:t>
            </a:r>
            <a:r>
              <a:rPr lang="nb-NO" dirty="0" smtClean="0"/>
              <a:t> folder </a:t>
            </a:r>
            <a:r>
              <a:rPr lang="nb-NO" dirty="0" err="1" smtClean="0"/>
              <a:t>inside</a:t>
            </a:r>
            <a:r>
              <a:rPr lang="nb-NO" dirty="0" smtClean="0"/>
              <a:t> </a:t>
            </a:r>
            <a:r>
              <a:rPr lang="nb-NO" dirty="0" err="1" smtClean="0"/>
              <a:t>installDir</a:t>
            </a:r>
            <a:r>
              <a:rPr lang="nb-NO" dirty="0" smtClean="0"/>
              <a:t>: vd-dbbuild10-dips-20190610-101010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Sets </a:t>
            </a:r>
            <a:r>
              <a:rPr lang="nb-NO" dirty="0" err="1" smtClean="0"/>
              <a:t>chocolatey</a:t>
            </a:r>
            <a:r>
              <a:rPr lang="nb-NO" dirty="0" smtClean="0"/>
              <a:t> to </a:t>
            </a:r>
            <a:r>
              <a:rPr lang="nb-NO" dirty="0" err="1" smtClean="0"/>
              <a:t>work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directory</a:t>
            </a:r>
            <a:r>
              <a:rPr lang="nb-NO" dirty="0" smtClean="0"/>
              <a:t> as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working</a:t>
            </a:r>
            <a:r>
              <a:rPr lang="nb-NO" dirty="0" smtClean="0"/>
              <a:t> </a:t>
            </a:r>
            <a:r>
              <a:rPr lang="nb-NO" dirty="0" err="1" smtClean="0"/>
              <a:t>directory</a:t>
            </a:r>
            <a:r>
              <a:rPr lang="nb-NO" dirty="0" smtClean="0"/>
              <a:t> (i.e. like a </a:t>
            </a:r>
            <a:r>
              <a:rPr lang="nb-NO" dirty="0" err="1" smtClean="0"/>
              <a:t>clean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Querries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database for all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Creates</a:t>
            </a:r>
            <a:r>
              <a:rPr lang="nb-NO" dirty="0" smtClean="0"/>
              <a:t> a </a:t>
            </a:r>
            <a:r>
              <a:rPr lang="nb-NO" dirty="0" err="1" smtClean="0"/>
              <a:t>representation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all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database in :$</a:t>
            </a:r>
            <a:r>
              <a:rPr lang="nb-NO" dirty="0" err="1" smtClean="0"/>
              <a:t>InstallDir</a:t>
            </a:r>
            <a:r>
              <a:rPr lang="nb-NO" dirty="0" smtClean="0"/>
              <a:t>\database-date-time\</a:t>
            </a:r>
            <a:r>
              <a:rPr lang="nb-NO" dirty="0" err="1" smtClean="0"/>
              <a:t>choco</a:t>
            </a:r>
            <a:r>
              <a:rPr lang="nb-NO" dirty="0" smtClean="0"/>
              <a:t>\</a:t>
            </a:r>
            <a:r>
              <a:rPr lang="nb-NO" dirty="0" err="1" smtClean="0"/>
              <a:t>chocolatey</a:t>
            </a:r>
            <a:r>
              <a:rPr lang="nb-NO" dirty="0" smtClean="0"/>
              <a:t>\</a:t>
            </a:r>
            <a:r>
              <a:rPr lang="nb-NO" dirty="0" err="1" smtClean="0"/>
              <a:t>lib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046309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Install-DatabasePackages</a:t>
            </a:r>
            <a:r>
              <a:rPr lang="nb-NO" dirty="0" smtClean="0"/>
              <a:t> </a:t>
            </a:r>
            <a:r>
              <a:rPr lang="nb-NO" dirty="0" err="1" smtClean="0"/>
              <a:t>cont</a:t>
            </a:r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Installs</a:t>
            </a:r>
            <a:r>
              <a:rPr lang="nb-NO" dirty="0" smtClean="0"/>
              <a:t> </a:t>
            </a:r>
            <a:r>
              <a:rPr lang="nb-NO" dirty="0" err="1"/>
              <a:t>packages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:$</a:t>
            </a:r>
            <a:r>
              <a:rPr lang="nb-NO" dirty="0" err="1" smtClean="0"/>
              <a:t>InstallDir</a:t>
            </a:r>
            <a:r>
              <a:rPr lang="nb-NO" dirty="0" smtClean="0"/>
              <a:t>\database-date-time\</a:t>
            </a:r>
            <a:r>
              <a:rPr lang="nb-NO" dirty="0" err="1" smtClean="0"/>
              <a:t>choco</a:t>
            </a:r>
            <a:r>
              <a:rPr lang="nb-NO" dirty="0" smtClean="0"/>
              <a:t>\</a:t>
            </a:r>
            <a:r>
              <a:rPr lang="nb-NO" dirty="0" err="1" smtClean="0"/>
              <a:t>lib</a:t>
            </a:r>
            <a:endParaRPr lang="nb-NO" dirty="0"/>
          </a:p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has </a:t>
            </a:r>
            <a:r>
              <a:rPr lang="nb-NO" dirty="0" err="1" smtClean="0"/>
              <a:t>now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dups</a:t>
            </a:r>
            <a:r>
              <a:rPr lang="nb-NO" dirty="0" smtClean="0"/>
              <a:t> to $</a:t>
            </a:r>
            <a:r>
              <a:rPr lang="nb-NO" dirty="0" err="1" smtClean="0"/>
              <a:t>InstallDir</a:t>
            </a:r>
            <a:r>
              <a:rPr lang="nb-NO" dirty="0" smtClean="0"/>
              <a:t>\$database\</a:t>
            </a:r>
            <a:r>
              <a:rPr lang="nb-NO" dirty="0" err="1" smtClean="0"/>
              <a:t>dup</a:t>
            </a:r>
            <a:r>
              <a:rPr lang="nb-NO" dirty="0" smtClean="0"/>
              <a:t> </a:t>
            </a:r>
          </a:p>
          <a:p>
            <a:pPr lvl="1"/>
            <a:r>
              <a:rPr lang="nb-NO" dirty="0" err="1" smtClean="0"/>
              <a:t>written</a:t>
            </a:r>
            <a:r>
              <a:rPr lang="nb-NO" dirty="0" smtClean="0"/>
              <a:t> a line in $</a:t>
            </a:r>
            <a:r>
              <a:rPr lang="nb-NO" dirty="0" err="1"/>
              <a:t>InstallDir</a:t>
            </a:r>
            <a:r>
              <a:rPr lang="nb-NO" dirty="0"/>
              <a:t>\$database\</a:t>
            </a:r>
            <a:r>
              <a:rPr lang="nb-NO" dirty="0" err="1"/>
              <a:t>json</a:t>
            </a:r>
            <a:r>
              <a:rPr lang="nb-NO" dirty="0"/>
              <a:t>\moduleOrder.txt</a:t>
            </a:r>
            <a:endParaRPr lang="nb-NO" dirty="0" smtClean="0"/>
          </a:p>
          <a:p>
            <a:pPr lvl="1"/>
            <a:r>
              <a:rPr lang="nb-NO" dirty="0" err="1" smtClean="0"/>
              <a:t>copied</a:t>
            </a:r>
            <a:r>
              <a:rPr lang="nb-NO" dirty="0" smtClean="0"/>
              <a:t>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json</a:t>
            </a:r>
            <a:r>
              <a:rPr lang="nb-NO" dirty="0" smtClean="0"/>
              <a:t> order file to </a:t>
            </a:r>
            <a:r>
              <a:rPr lang="nb-NO" dirty="0"/>
              <a:t>$</a:t>
            </a:r>
            <a:r>
              <a:rPr lang="nb-NO" dirty="0" err="1"/>
              <a:t>InstallDir</a:t>
            </a:r>
            <a:r>
              <a:rPr lang="nb-NO" dirty="0"/>
              <a:t>\$database\</a:t>
            </a:r>
            <a:r>
              <a:rPr lang="nb-NO" dirty="0" err="1"/>
              <a:t>json</a:t>
            </a:r>
            <a:r>
              <a:rPr lang="nb-NO" dirty="0" smtClean="0"/>
              <a:t>\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Creates</a:t>
            </a:r>
            <a:r>
              <a:rPr lang="nb-NO" dirty="0" smtClean="0"/>
              <a:t> an </a:t>
            </a:r>
            <a:r>
              <a:rPr lang="nb-NO" dirty="0" err="1" smtClean="0"/>
              <a:t>ordered</a:t>
            </a:r>
            <a:r>
              <a:rPr lang="nb-NO" dirty="0" smtClean="0"/>
              <a:t> list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dupfiles</a:t>
            </a:r>
            <a:r>
              <a:rPr lang="nb-NO" dirty="0" smtClean="0"/>
              <a:t>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all </a:t>
            </a:r>
            <a:r>
              <a:rPr lang="nb-NO" dirty="0" err="1" smtClean="0"/>
              <a:t>dup-order.json</a:t>
            </a:r>
            <a:r>
              <a:rPr lang="nb-NO" dirty="0" smtClean="0"/>
              <a:t> files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Querries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database to </a:t>
            </a:r>
            <a:r>
              <a:rPr lang="nb-NO" dirty="0" err="1" smtClean="0"/>
              <a:t>find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all </a:t>
            </a:r>
            <a:r>
              <a:rPr lang="nb-NO" dirty="0" err="1" smtClean="0"/>
              <a:t>these</a:t>
            </a:r>
            <a:r>
              <a:rPr lang="nb-NO" dirty="0" smtClean="0"/>
              <a:t> </a:t>
            </a:r>
            <a:r>
              <a:rPr lang="nb-NO" dirty="0" err="1" smtClean="0"/>
              <a:t>dupfiles</a:t>
            </a:r>
            <a:r>
              <a:rPr lang="nb-NO" dirty="0" smtClean="0"/>
              <a:t> must be </a:t>
            </a:r>
            <a:r>
              <a:rPr lang="nb-NO" dirty="0" err="1" smtClean="0"/>
              <a:t>executed</a:t>
            </a:r>
            <a:endParaRPr lang="nb-NO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Executes</a:t>
            </a:r>
            <a:r>
              <a:rPr lang="nb-NO" dirty="0" smtClean="0"/>
              <a:t> </a:t>
            </a:r>
            <a:r>
              <a:rPr lang="nb-NO" dirty="0" err="1" smtClean="0"/>
              <a:t>dupfiles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dupconsole</a:t>
            </a:r>
            <a:r>
              <a:rPr lang="nb-NO" dirty="0" smtClean="0"/>
              <a:t> and runs </a:t>
            </a:r>
            <a:r>
              <a:rPr lang="nb-NO" dirty="0" err="1" smtClean="0"/>
              <a:t>dwdba</a:t>
            </a:r>
            <a:r>
              <a:rPr lang="nb-NO" dirty="0" smtClean="0"/>
              <a:t> </a:t>
            </a:r>
            <a:r>
              <a:rPr lang="nb-NO" dirty="0" err="1" smtClean="0"/>
              <a:t>after</a:t>
            </a:r>
            <a:r>
              <a:rPr lang="nb-NO" dirty="0" smtClean="0"/>
              <a:t>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dup</a:t>
            </a:r>
            <a:r>
              <a:rPr lang="nb-NO" dirty="0" smtClean="0"/>
              <a:t> to </a:t>
            </a:r>
            <a:r>
              <a:rPr lang="nb-NO" dirty="0" err="1" smtClean="0"/>
              <a:t>generate</a:t>
            </a:r>
            <a:r>
              <a:rPr lang="nb-NO" dirty="0" smtClean="0"/>
              <a:t> triggers and </a:t>
            </a:r>
            <a:r>
              <a:rPr lang="nb-NO" dirty="0" err="1" smtClean="0"/>
              <a:t>views</a:t>
            </a:r>
            <a:endParaRPr lang="nb-NO" dirty="0"/>
          </a:p>
          <a:p>
            <a:pPr marL="514350" indent="-514350">
              <a:buFont typeface="+mj-lt"/>
              <a:buAutoNum type="arabicPeriod" startAt="7"/>
            </a:pP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2789536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DIPS Arena </a:t>
            </a:r>
            <a:r>
              <a:rPr lang="nb-NO" dirty="0" err="1" smtClean="0"/>
              <a:t>framework</a:t>
            </a:r>
            <a:r>
              <a:rPr lang="nb-NO" dirty="0" smtClean="0"/>
              <a:t> for DIPS Arena 19.1.0</a:t>
            </a:r>
          </a:p>
          <a:p>
            <a:pPr marL="0" indent="0">
              <a:buNone/>
            </a:pPr>
            <a:r>
              <a:rPr lang="nb-NO" dirty="0" smtClean="0"/>
              <a:t>A </a:t>
            </a:r>
            <a:r>
              <a:rPr lang="nb-NO" dirty="0" err="1" smtClean="0"/>
              <a:t>package</a:t>
            </a:r>
            <a:r>
              <a:rPr lang="nb-NO" dirty="0" smtClean="0"/>
              <a:t> has an id and a </a:t>
            </a:r>
            <a:r>
              <a:rPr lang="nb-NO" dirty="0" err="1" smtClean="0"/>
              <a:t>version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r>
              <a:rPr lang="nb-NO" dirty="0" smtClean="0"/>
              <a:t>id: </a:t>
            </a:r>
            <a:r>
              <a:rPr lang="nb-NO" dirty="0" err="1" smtClean="0"/>
              <a:t>dips</a:t>
            </a:r>
            <a:r>
              <a:rPr lang="nb-NO" dirty="0" smtClean="0"/>
              <a:t>-arena-</a:t>
            </a:r>
            <a:r>
              <a:rPr lang="nb-NO" dirty="0" err="1" smtClean="0"/>
              <a:t>framework</a:t>
            </a:r>
            <a:r>
              <a:rPr lang="nb-NO" dirty="0" smtClean="0"/>
              <a:t>-server 			</a:t>
            </a:r>
            <a:r>
              <a:rPr lang="nb-NO" dirty="0" err="1" smtClean="0"/>
              <a:t>version</a:t>
            </a:r>
            <a:r>
              <a:rPr lang="nb-NO" dirty="0" smtClean="0"/>
              <a:t> 19.1.0</a:t>
            </a:r>
          </a:p>
          <a:p>
            <a:r>
              <a:rPr lang="nb-NO" dirty="0"/>
              <a:t>id: </a:t>
            </a:r>
            <a:r>
              <a:rPr lang="nb-NO" dirty="0" err="1" smtClean="0"/>
              <a:t>dips</a:t>
            </a:r>
            <a:r>
              <a:rPr lang="nb-NO" dirty="0" smtClean="0"/>
              <a:t>-arena-</a:t>
            </a:r>
            <a:r>
              <a:rPr lang="nb-NO" dirty="0" err="1" smtClean="0"/>
              <a:t>framework</a:t>
            </a:r>
            <a:r>
              <a:rPr lang="nb-NO" dirty="0" smtClean="0"/>
              <a:t>-</a:t>
            </a:r>
            <a:r>
              <a:rPr lang="nb-NO" dirty="0" err="1" smtClean="0"/>
              <a:t>client</a:t>
            </a:r>
            <a:r>
              <a:rPr lang="nb-NO" dirty="0" smtClean="0"/>
              <a:t> 			</a:t>
            </a:r>
            <a:r>
              <a:rPr lang="nb-NO" dirty="0" err="1" smtClean="0"/>
              <a:t>version</a:t>
            </a:r>
            <a:r>
              <a:rPr lang="nb-NO" dirty="0" smtClean="0"/>
              <a:t> 19.1.0</a:t>
            </a:r>
          </a:p>
          <a:p>
            <a:r>
              <a:rPr lang="nb-NO" dirty="0"/>
              <a:t>id: </a:t>
            </a:r>
            <a:r>
              <a:rPr lang="nb-NO" dirty="0" smtClean="0"/>
              <a:t>dips-arena-framework-database-19.1.0 	</a:t>
            </a:r>
            <a:r>
              <a:rPr lang="nb-NO" dirty="0" err="1" smtClean="0"/>
              <a:t>version</a:t>
            </a:r>
            <a:r>
              <a:rPr lang="nb-NO" dirty="0" smtClean="0"/>
              <a:t> 1.0.0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5" name="Oval 4"/>
          <p:cNvSpPr/>
          <p:nvPr/>
        </p:nvSpPr>
        <p:spPr>
          <a:xfrm>
            <a:off x="9235441" y="3277985"/>
            <a:ext cx="1263534" cy="573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Oval 5"/>
          <p:cNvSpPr/>
          <p:nvPr/>
        </p:nvSpPr>
        <p:spPr>
          <a:xfrm>
            <a:off x="6229003" y="4300450"/>
            <a:ext cx="1263534" cy="573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158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MSI: </a:t>
            </a:r>
            <a:r>
              <a:rPr lang="nb-NO" dirty="0" err="1" smtClean="0"/>
              <a:t>click</a:t>
            </a:r>
            <a:r>
              <a:rPr lang="nb-NO" dirty="0" smtClean="0"/>
              <a:t> </a:t>
            </a:r>
            <a:r>
              <a:rPr lang="nb-NO" dirty="0" err="1" smtClean="0"/>
              <a:t>next</a:t>
            </a:r>
            <a:r>
              <a:rPr lang="nb-NO" dirty="0" smtClean="0"/>
              <a:t>…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211" y="2331633"/>
            <a:ext cx="47244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750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Database </a:t>
            </a:r>
            <a:r>
              <a:rPr lang="nb-NO" dirty="0" err="1"/>
              <a:t>package</a:t>
            </a:r>
            <a:r>
              <a:rPr lang="nb-NO" dirty="0"/>
              <a:t> </a:t>
            </a:r>
            <a:r>
              <a:rPr lang="nb-NO" dirty="0" err="1"/>
              <a:t>versioning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Unlike</a:t>
            </a:r>
            <a:r>
              <a:rPr lang="nb-NO" dirty="0" smtClean="0"/>
              <a:t> server and </a:t>
            </a:r>
            <a:r>
              <a:rPr lang="nb-NO" dirty="0" err="1" smtClean="0"/>
              <a:t>client</a:t>
            </a:r>
            <a:r>
              <a:rPr lang="nb-NO" dirty="0" smtClean="0"/>
              <a:t>,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replaced</a:t>
            </a:r>
            <a:r>
              <a:rPr lang="nb-NO" dirty="0" smtClean="0"/>
              <a:t> </a:t>
            </a:r>
            <a:r>
              <a:rPr lang="nb-NO" dirty="0" err="1" smtClean="0"/>
              <a:t>when</a:t>
            </a:r>
            <a:r>
              <a:rPr lang="nb-NO" dirty="0" smtClean="0"/>
              <a:t> a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is </a:t>
            </a:r>
            <a:r>
              <a:rPr lang="nb-NO" dirty="0" err="1" smtClean="0"/>
              <a:t>installed</a:t>
            </a:r>
            <a:r>
              <a:rPr lang="nb-NO" dirty="0" smtClean="0"/>
              <a:t>, database is </a:t>
            </a:r>
            <a:r>
              <a:rPr lang="nb-NO" dirty="0" err="1" smtClean="0"/>
              <a:t>upgraded</a:t>
            </a:r>
            <a:r>
              <a:rPr lang="nb-NO" dirty="0" smtClean="0"/>
              <a:t> by </a:t>
            </a:r>
            <a:r>
              <a:rPr lang="nb-NO" dirty="0" err="1" smtClean="0"/>
              <a:t>running</a:t>
            </a:r>
            <a:r>
              <a:rPr lang="nb-NO" dirty="0" smtClean="0"/>
              <a:t> </a:t>
            </a:r>
            <a:r>
              <a:rPr lang="nb-NO" dirty="0" err="1" smtClean="0"/>
              <a:t>sqls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database. </a:t>
            </a:r>
          </a:p>
          <a:p>
            <a:r>
              <a:rPr lang="nb-NO" dirty="0" err="1" smtClean="0"/>
              <a:t>Each</a:t>
            </a:r>
            <a:r>
              <a:rPr lang="nb-NO" dirty="0" smtClean="0"/>
              <a:t> database </a:t>
            </a:r>
            <a:r>
              <a:rPr lang="nb-NO" dirty="0" err="1" smtClean="0"/>
              <a:t>package</a:t>
            </a:r>
            <a:r>
              <a:rPr lang="nb-NO" dirty="0"/>
              <a:t>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sql</a:t>
            </a:r>
            <a:r>
              <a:rPr lang="nb-NO" dirty="0" smtClean="0"/>
              <a:t> (</a:t>
            </a:r>
            <a:r>
              <a:rPr lang="nb-NO" dirty="0" err="1" smtClean="0"/>
              <a:t>dupfiles</a:t>
            </a:r>
            <a:r>
              <a:rPr lang="nb-NO" dirty="0" smtClean="0"/>
              <a:t>) to </a:t>
            </a:r>
            <a:r>
              <a:rPr lang="nb-NO" dirty="0" err="1" smtClean="0"/>
              <a:t>upgrade</a:t>
            </a:r>
            <a:r>
              <a:rPr lang="nb-NO" dirty="0" smtClean="0"/>
              <a:t> from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to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next</a:t>
            </a:r>
            <a:r>
              <a:rPr lang="nb-NO" dirty="0" smtClean="0"/>
              <a:t>. Not </a:t>
            </a:r>
            <a:r>
              <a:rPr lang="nb-NO" dirty="0" err="1" smtClean="0"/>
              <a:t>sqls</a:t>
            </a:r>
            <a:r>
              <a:rPr lang="nb-NO" dirty="0" smtClean="0"/>
              <a:t> to </a:t>
            </a:r>
            <a:r>
              <a:rPr lang="nb-NO" dirty="0" err="1" smtClean="0"/>
              <a:t>upgrade</a:t>
            </a:r>
            <a:r>
              <a:rPr lang="nb-NO" dirty="0" smtClean="0"/>
              <a:t> from an </a:t>
            </a:r>
            <a:r>
              <a:rPr lang="nb-NO" dirty="0" err="1" smtClean="0"/>
              <a:t>empty</a:t>
            </a:r>
            <a:r>
              <a:rPr lang="nb-NO" dirty="0" smtClean="0"/>
              <a:t> database.</a:t>
            </a:r>
          </a:p>
          <a:p>
            <a:r>
              <a:rPr lang="nb-NO" dirty="0" smtClean="0"/>
              <a:t>The </a:t>
            </a:r>
            <a:r>
              <a:rPr lang="nb-NO" dirty="0" err="1" smtClean="0"/>
              <a:t>package</a:t>
            </a:r>
            <a:r>
              <a:rPr lang="nb-NO" dirty="0" smtClean="0"/>
              <a:t> has a </a:t>
            </a:r>
            <a:r>
              <a:rPr lang="nb-NO" dirty="0" err="1" smtClean="0"/>
              <a:t>dependency</a:t>
            </a:r>
            <a:r>
              <a:rPr lang="nb-NO" dirty="0" smtClean="0"/>
              <a:t> to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previous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261721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64" y="1684251"/>
            <a:ext cx="2712115" cy="463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029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To separate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programversion</a:t>
            </a:r>
            <a:r>
              <a:rPr lang="nb-NO" dirty="0" smtClean="0"/>
              <a:t> and </a:t>
            </a:r>
            <a:r>
              <a:rPr lang="nb-NO" dirty="0" err="1" smtClean="0"/>
              <a:t>nugetversion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Id: </a:t>
            </a:r>
            <a:r>
              <a:rPr lang="nb-NO" dirty="0" err="1" smtClean="0"/>
              <a:t>dips</a:t>
            </a:r>
            <a:r>
              <a:rPr lang="nb-NO" dirty="0" smtClean="0"/>
              <a:t>-arena-</a:t>
            </a:r>
            <a:r>
              <a:rPr lang="nb-NO" dirty="0" err="1" smtClean="0"/>
              <a:t>programpackage</a:t>
            </a:r>
            <a:r>
              <a:rPr lang="nb-NO" dirty="0" smtClean="0"/>
              <a:t>-database-$</a:t>
            </a:r>
            <a:r>
              <a:rPr lang="nb-NO" dirty="0" err="1" smtClean="0"/>
              <a:t>programversion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Version: $</a:t>
            </a:r>
            <a:r>
              <a:rPr lang="nb-NO" dirty="0" err="1" smtClean="0"/>
              <a:t>nugetversion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smtClean="0"/>
              <a:t>The </a:t>
            </a:r>
            <a:r>
              <a:rPr lang="nb-NO" dirty="0" err="1" smtClean="0"/>
              <a:t>nugetversion</a:t>
            </a:r>
            <a:r>
              <a:rPr lang="nb-NO" dirty="0" smtClean="0"/>
              <a:t> </a:t>
            </a:r>
            <a:r>
              <a:rPr lang="nb-NO" smtClean="0"/>
              <a:t>has less </a:t>
            </a:r>
            <a:r>
              <a:rPr lang="nb-NO" dirty="0" err="1" smtClean="0"/>
              <a:t>importance</a:t>
            </a:r>
            <a:r>
              <a:rPr lang="nb-NO" dirty="0" smtClean="0"/>
              <a:t> for </a:t>
            </a:r>
            <a:r>
              <a:rPr lang="nb-NO" dirty="0" err="1" smtClean="0"/>
              <a:t>databasepackages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13814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normal </a:t>
            </a:r>
            <a:r>
              <a:rPr lang="nb-NO" dirty="0" err="1" smtClean="0"/>
              <a:t>installation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database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/>
              <a:t> </a:t>
            </a:r>
            <a:r>
              <a:rPr lang="nb-NO" dirty="0" smtClean="0"/>
              <a:t>register </a:t>
            </a:r>
            <a:r>
              <a:rPr lang="nb-NO" dirty="0" err="1" smtClean="0"/>
              <a:t>itself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dwdbversjonlogg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database</a:t>
            </a:r>
          </a:p>
          <a:p>
            <a:r>
              <a:rPr lang="nb-NO" dirty="0" smtClean="0"/>
              <a:t>A </a:t>
            </a:r>
            <a:r>
              <a:rPr lang="nb-NO" dirty="0"/>
              <a:t>database </a:t>
            </a:r>
            <a:r>
              <a:rPr lang="nb-NO" dirty="0" err="1"/>
              <a:t>chocolatey</a:t>
            </a:r>
            <a:r>
              <a:rPr lang="nb-NO" dirty="0"/>
              <a:t> </a:t>
            </a:r>
            <a:r>
              <a:rPr lang="nb-NO" dirty="0" err="1"/>
              <a:t>package</a:t>
            </a:r>
            <a:r>
              <a:rPr lang="nb-NO" dirty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only</a:t>
            </a:r>
            <a:r>
              <a:rPr lang="nb-NO" dirty="0" smtClean="0"/>
              <a:t> be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database </a:t>
            </a:r>
            <a:r>
              <a:rPr lang="nb-NO" dirty="0" err="1" smtClean="0"/>
              <a:t>one</a:t>
            </a:r>
            <a:r>
              <a:rPr lang="nb-NO" dirty="0" smtClean="0"/>
              <a:t> time.</a:t>
            </a:r>
          </a:p>
          <a:p>
            <a:r>
              <a:rPr lang="nb-NO" dirty="0" err="1" smtClean="0"/>
              <a:t>Therefore</a:t>
            </a:r>
            <a:r>
              <a:rPr lang="nb-NO" dirty="0" smtClean="0"/>
              <a:t>, </a:t>
            </a:r>
            <a:r>
              <a:rPr lang="nb-NO" dirty="0" err="1"/>
              <a:t>w</a:t>
            </a:r>
            <a:r>
              <a:rPr lang="nb-NO" dirty="0" err="1" smtClean="0"/>
              <a:t>hen</a:t>
            </a:r>
            <a:r>
              <a:rPr lang="nb-NO" dirty="0" smtClean="0"/>
              <a:t> a </a:t>
            </a:r>
            <a:r>
              <a:rPr lang="nb-NO" dirty="0" err="1" smtClean="0"/>
              <a:t>specific</a:t>
            </a:r>
            <a:r>
              <a:rPr lang="nb-NO" dirty="0" smtClean="0"/>
              <a:t> database </a:t>
            </a:r>
            <a:r>
              <a:rPr lang="nb-NO" dirty="0" err="1" smtClean="0"/>
              <a:t>package</a:t>
            </a:r>
            <a:r>
              <a:rPr lang="nb-NO" dirty="0" smtClean="0"/>
              <a:t> id has </a:t>
            </a:r>
            <a:r>
              <a:rPr lang="nb-NO" dirty="0" err="1" smtClean="0"/>
              <a:t>been</a:t>
            </a:r>
            <a:r>
              <a:rPr lang="nb-NO" dirty="0" smtClean="0"/>
              <a:t> </a:t>
            </a:r>
            <a:r>
              <a:rPr lang="nb-NO" dirty="0" err="1" smtClean="0"/>
              <a:t>released</a:t>
            </a:r>
            <a:r>
              <a:rPr lang="nb-NO" dirty="0" smtClean="0"/>
              <a:t>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not be </a:t>
            </a:r>
            <a:r>
              <a:rPr lang="nb-NO" dirty="0" err="1" smtClean="0"/>
              <a:t>changed</a:t>
            </a:r>
            <a:r>
              <a:rPr lang="nb-NO" dirty="0" smtClean="0"/>
              <a:t> in a </a:t>
            </a:r>
            <a:r>
              <a:rPr lang="nb-NO" dirty="0" err="1" smtClean="0"/>
              <a:t>way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upgrades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database </a:t>
            </a:r>
            <a:r>
              <a:rPr lang="nb-NO" dirty="0" err="1" smtClean="0"/>
              <a:t>differently</a:t>
            </a:r>
            <a:r>
              <a:rPr lang="nb-NO" dirty="0" smtClean="0"/>
              <a:t> (alters </a:t>
            </a:r>
            <a:r>
              <a:rPr lang="nb-NO" dirty="0" err="1" smtClean="0"/>
              <a:t>state</a:t>
            </a:r>
            <a:r>
              <a:rPr lang="nb-NO" dirty="0" smtClean="0"/>
              <a:t>).</a:t>
            </a:r>
          </a:p>
          <a:p>
            <a:r>
              <a:rPr lang="nb-NO" dirty="0" err="1" smtClean="0"/>
              <a:t>Changes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makes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(</a:t>
            </a:r>
            <a:r>
              <a:rPr lang="nb-NO" dirty="0" err="1" smtClean="0"/>
              <a:t>dupfiles</a:t>
            </a:r>
            <a:r>
              <a:rPr lang="nb-NO" dirty="0" smtClean="0"/>
              <a:t>) more robust to </a:t>
            </a:r>
            <a:r>
              <a:rPr lang="nb-NO" dirty="0" err="1" smtClean="0"/>
              <a:t>execution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allowed</a:t>
            </a:r>
            <a:r>
              <a:rPr lang="nb-NO" dirty="0" smtClean="0"/>
              <a:t> </a:t>
            </a:r>
            <a:r>
              <a:rPr lang="nb-NO" dirty="0" err="1" smtClean="0"/>
              <a:t>because</a:t>
            </a:r>
            <a:r>
              <a:rPr lang="nb-NO" dirty="0" smtClean="0"/>
              <a:t> </a:t>
            </a:r>
            <a:r>
              <a:rPr lang="nb-NO" dirty="0" err="1" smtClean="0"/>
              <a:t>they</a:t>
            </a:r>
            <a:r>
              <a:rPr lang="nb-NO" dirty="0" smtClean="0"/>
              <a:t> do not </a:t>
            </a:r>
            <a:r>
              <a:rPr lang="nb-NO" dirty="0" err="1" smtClean="0"/>
              <a:t>cause</a:t>
            </a:r>
            <a:r>
              <a:rPr lang="nb-NO" dirty="0" smtClean="0"/>
              <a:t> </a:t>
            </a:r>
            <a:r>
              <a:rPr lang="nb-NO" dirty="0" err="1" smtClean="0"/>
              <a:t>any</a:t>
            </a:r>
            <a:r>
              <a:rPr lang="nb-NO" dirty="0" smtClean="0"/>
              <a:t> different </a:t>
            </a:r>
            <a:r>
              <a:rPr lang="nb-NO" dirty="0" err="1" smtClean="0"/>
              <a:t>content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database.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722274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i="1" dirty="0"/>
          </a:p>
        </p:txBody>
      </p:sp>
      <p:sp>
        <p:nvSpPr>
          <p:cNvPr id="5" name="Flowchart: Process 4"/>
          <p:cNvSpPr/>
          <p:nvPr/>
        </p:nvSpPr>
        <p:spPr>
          <a:xfrm>
            <a:off x="1209502" y="3152086"/>
            <a:ext cx="2427317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1.0.0</a:t>
            </a:r>
            <a:endParaRPr lang="nb-NO" sz="1100" dirty="0"/>
          </a:p>
        </p:txBody>
      </p:sp>
      <p:sp>
        <p:nvSpPr>
          <p:cNvPr id="7" name="Flowchart: Process 6"/>
          <p:cNvSpPr/>
          <p:nvPr/>
        </p:nvSpPr>
        <p:spPr>
          <a:xfrm>
            <a:off x="3660370" y="3856950"/>
            <a:ext cx="2435630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1.0.1</a:t>
            </a:r>
            <a:endParaRPr lang="nb-NO" sz="1100" dirty="0"/>
          </a:p>
        </p:txBody>
      </p:sp>
      <p:sp>
        <p:nvSpPr>
          <p:cNvPr id="8" name="Flowchart: Process 7"/>
          <p:cNvSpPr/>
          <p:nvPr/>
        </p:nvSpPr>
        <p:spPr>
          <a:xfrm>
            <a:off x="6123709" y="4576220"/>
            <a:ext cx="2435630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1.0.2</a:t>
            </a:r>
            <a:endParaRPr lang="nb-NO" sz="1100" dirty="0"/>
          </a:p>
        </p:txBody>
      </p:sp>
      <p:sp>
        <p:nvSpPr>
          <p:cNvPr id="9" name="Flowchart: Process 8"/>
          <p:cNvSpPr/>
          <p:nvPr/>
        </p:nvSpPr>
        <p:spPr>
          <a:xfrm>
            <a:off x="8588431" y="5247655"/>
            <a:ext cx="2793077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1.0.3</a:t>
            </a:r>
            <a:endParaRPr lang="nb-NO" sz="11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205345" y="2590850"/>
            <a:ext cx="0" cy="34747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00" y="2773514"/>
            <a:ext cx="0" cy="31867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0588" y="1825625"/>
            <a:ext cx="421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u="sng" dirty="0" smtClean="0"/>
              <a:t>Development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The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r>
              <a:rPr lang="nb-NO" dirty="0" smtClean="0"/>
              <a:t> is </a:t>
            </a:r>
            <a:r>
              <a:rPr lang="nb-NO" dirty="0" err="1" smtClean="0"/>
              <a:t>changed</a:t>
            </a:r>
            <a:r>
              <a:rPr lang="nb-NO" dirty="0" smtClean="0"/>
              <a:t> </a:t>
            </a:r>
            <a:r>
              <a:rPr lang="nb-NO" dirty="0" err="1" smtClean="0"/>
              <a:t>frequently</a:t>
            </a:r>
            <a:endParaRPr lang="nb-NO" dirty="0"/>
          </a:p>
        </p:txBody>
      </p:sp>
      <p:sp>
        <p:nvSpPr>
          <p:cNvPr id="17" name="TextBox 16"/>
          <p:cNvSpPr txBox="1"/>
          <p:nvPr/>
        </p:nvSpPr>
        <p:spPr>
          <a:xfrm>
            <a:off x="6068292" y="1796358"/>
            <a:ext cx="2094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i="1" dirty="0" err="1" smtClean="0"/>
              <a:t>Release</a:t>
            </a:r>
            <a:endParaRPr lang="nb-NO" b="1" i="1" dirty="0"/>
          </a:p>
          <a:p>
            <a:r>
              <a:rPr lang="nb-NO" dirty="0" smtClean="0"/>
              <a:t>No more database </a:t>
            </a:r>
            <a:r>
              <a:rPr lang="nb-NO" dirty="0" err="1" smtClean="0"/>
              <a:t>changes</a:t>
            </a:r>
            <a:r>
              <a:rPr lang="nb-NO" dirty="0" smtClean="0"/>
              <a:t>. The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represents</a:t>
            </a:r>
            <a:r>
              <a:rPr lang="nb-NO" dirty="0" smtClean="0"/>
              <a:t> a </a:t>
            </a:r>
            <a:r>
              <a:rPr lang="nb-NO" dirty="0" err="1" smtClean="0"/>
              <a:t>version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a </a:t>
            </a:r>
            <a:r>
              <a:rPr lang="nb-NO" dirty="0" err="1" smtClean="0"/>
              <a:t>fixed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19" name="TextBox 18"/>
          <p:cNvSpPr txBox="1"/>
          <p:nvPr/>
        </p:nvSpPr>
        <p:spPr>
          <a:xfrm>
            <a:off x="8761269" y="4256857"/>
            <a:ext cx="2094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changed</a:t>
            </a:r>
            <a:r>
              <a:rPr lang="nb-NO" dirty="0" smtClean="0"/>
              <a:t> to make it more robust to </a:t>
            </a:r>
            <a:r>
              <a:rPr lang="nb-NO" dirty="0" err="1" smtClean="0"/>
              <a:t>execution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/>
          </a:p>
        </p:txBody>
      </p:sp>
      <p:sp>
        <p:nvSpPr>
          <p:cNvPr id="21" name="TextBox 20"/>
          <p:cNvSpPr txBox="1"/>
          <p:nvPr/>
        </p:nvSpPr>
        <p:spPr>
          <a:xfrm>
            <a:off x="3660370" y="3420150"/>
            <a:ext cx="209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Database </a:t>
            </a:r>
            <a:r>
              <a:rPr lang="nb-NO" dirty="0" err="1" smtClean="0"/>
              <a:t>changes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537069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deliverypackages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Delivery </a:t>
            </a:r>
            <a:r>
              <a:rPr lang="nb-NO" dirty="0" err="1" smtClean="0"/>
              <a:t>packages</a:t>
            </a:r>
            <a:r>
              <a:rPr lang="nb-NO" dirty="0" smtClean="0"/>
              <a:t> for database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grow</a:t>
            </a:r>
            <a:r>
              <a:rPr lang="nb-NO" dirty="0" smtClean="0"/>
              <a:t> in </a:t>
            </a:r>
            <a:r>
              <a:rPr lang="nb-NO" dirty="0" err="1" smtClean="0"/>
              <a:t>size</a:t>
            </a:r>
            <a:r>
              <a:rPr lang="nb-NO" dirty="0" smtClean="0"/>
              <a:t> for </a:t>
            </a:r>
            <a:r>
              <a:rPr lang="nb-NO" dirty="0" err="1" smtClean="0"/>
              <a:t>each</a:t>
            </a:r>
            <a:r>
              <a:rPr lang="nb-NO" dirty="0" smtClean="0"/>
              <a:t> Arena </a:t>
            </a:r>
            <a:r>
              <a:rPr lang="nb-NO" dirty="0" err="1" smtClean="0"/>
              <a:t>version</a:t>
            </a:r>
            <a:r>
              <a:rPr lang="nb-NO" dirty="0" smtClean="0"/>
              <a:t>, </a:t>
            </a:r>
            <a:r>
              <a:rPr lang="nb-NO" dirty="0" err="1" smtClean="0"/>
              <a:t>because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r>
              <a:rPr lang="nb-NO" dirty="0" smtClean="0"/>
              <a:t> to </a:t>
            </a:r>
            <a:r>
              <a:rPr lang="nb-NO" dirty="0" err="1" smtClean="0"/>
              <a:t>previous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 smtClean="0"/>
          </a:p>
          <a:p>
            <a:r>
              <a:rPr lang="nb-NO" dirty="0" smtClean="0"/>
              <a:t>A </a:t>
            </a:r>
            <a:r>
              <a:rPr lang="nb-NO" dirty="0" err="1" smtClean="0"/>
              <a:t>delivery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for 19.1.0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normally</a:t>
            </a:r>
            <a:r>
              <a:rPr lang="nb-NO" dirty="0" smtClean="0"/>
              <a:t> </a:t>
            </a:r>
            <a:r>
              <a:rPr lang="nb-NO" dirty="0" err="1" smtClean="0"/>
              <a:t>contain</a:t>
            </a:r>
            <a:r>
              <a:rPr lang="nb-NO" dirty="0" smtClean="0"/>
              <a:t> all </a:t>
            </a:r>
            <a:r>
              <a:rPr lang="nb-NO" dirty="0" err="1" smtClean="0"/>
              <a:t>packages</a:t>
            </a:r>
            <a:r>
              <a:rPr lang="nb-NO" dirty="0" smtClean="0"/>
              <a:t> from 18.1 </a:t>
            </a:r>
            <a:r>
              <a:rPr lang="nb-NO" dirty="0" err="1" smtClean="0"/>
              <a:t>plus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for 19.1</a:t>
            </a:r>
          </a:p>
        </p:txBody>
      </p:sp>
    </p:spTree>
    <p:extLst>
      <p:ext uri="{BB962C8B-B14F-4D97-AF65-F5344CB8AC3E}">
        <p14:creationId xmlns:p14="http://schemas.microsoft.com/office/powerpoint/2010/main" val="1822377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delivery</a:t>
            </a:r>
            <a:r>
              <a:rPr lang="nb-NO" dirty="0" smtClean="0"/>
              <a:t> diff-released.txt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Shows </a:t>
            </a:r>
            <a:r>
              <a:rPr lang="nb-NO" dirty="0" err="1" smtClean="0"/>
              <a:t>diff</a:t>
            </a:r>
            <a:r>
              <a:rPr lang="nb-NO" dirty="0" smtClean="0"/>
              <a:t> </a:t>
            </a:r>
            <a:r>
              <a:rPr lang="nb-NO" dirty="0" err="1" smtClean="0"/>
              <a:t>vs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released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delivery</a:t>
            </a:r>
            <a:r>
              <a:rPr lang="nb-NO" dirty="0" smtClean="0"/>
              <a:t> </a:t>
            </a:r>
            <a:r>
              <a:rPr lang="nb-NO" dirty="0" err="1" smtClean="0"/>
              <a:t>configuration</a:t>
            </a:r>
            <a:endParaRPr lang="nb-NO" dirty="0" smtClean="0"/>
          </a:p>
          <a:p>
            <a:r>
              <a:rPr lang="nb-NO" dirty="0" err="1" smtClean="0"/>
              <a:t>Upgraded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: </a:t>
            </a:r>
            <a:r>
              <a:rPr lang="nb-NO" dirty="0" err="1" smtClean="0"/>
              <a:t>packages</a:t>
            </a:r>
            <a:r>
              <a:rPr lang="nb-NO" dirty="0" smtClean="0"/>
              <a:t> from 18.1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upgraded</a:t>
            </a:r>
            <a:r>
              <a:rPr lang="nb-NO" dirty="0" smtClean="0"/>
              <a:t> </a:t>
            </a:r>
            <a:r>
              <a:rPr lang="nb-NO" dirty="0" err="1" smtClean="0"/>
              <a:t>nugetversion</a:t>
            </a:r>
            <a:endParaRPr lang="nb-NO" dirty="0" smtClean="0"/>
          </a:p>
          <a:p>
            <a:r>
              <a:rPr lang="nb-NO" dirty="0" err="1" smtClean="0"/>
              <a:t>Added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: dips-arena-framework-database-19.1.0</a:t>
            </a:r>
          </a:p>
          <a:p>
            <a:r>
              <a:rPr lang="nb-NO" dirty="0" err="1" smtClean="0"/>
              <a:t>Removed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: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8542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Manual IIS </a:t>
            </a:r>
            <a:r>
              <a:rPr lang="nb-NO" dirty="0" err="1" smtClean="0"/>
              <a:t>configuration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562" y="2181398"/>
            <a:ext cx="47434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MSI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Made</a:t>
            </a:r>
            <a:r>
              <a:rPr lang="nb-NO" dirty="0" smtClean="0"/>
              <a:t> for manual </a:t>
            </a:r>
            <a:r>
              <a:rPr lang="nb-NO" dirty="0" err="1" smtClean="0"/>
              <a:t>installation</a:t>
            </a:r>
            <a:endParaRPr lang="nb-NO" dirty="0" smtClean="0"/>
          </a:p>
          <a:p>
            <a:r>
              <a:rPr lang="nb-NO" dirty="0" smtClean="0"/>
              <a:t>No </a:t>
            </a:r>
            <a:r>
              <a:rPr lang="nb-NO" dirty="0" err="1" smtClean="0"/>
              <a:t>artifact</a:t>
            </a:r>
            <a:r>
              <a:rPr lang="nb-NO" dirty="0" smtClean="0"/>
              <a:t> </a:t>
            </a:r>
            <a:r>
              <a:rPr lang="nb-NO" dirty="0" err="1" smtClean="0"/>
              <a:t>repository</a:t>
            </a:r>
            <a:endParaRPr lang="nb-NO" dirty="0" smtClean="0"/>
          </a:p>
          <a:p>
            <a:r>
              <a:rPr lang="nb-NO" dirty="0" smtClean="0"/>
              <a:t>No </a:t>
            </a:r>
            <a:r>
              <a:rPr lang="nb-NO" dirty="0" err="1" smtClean="0"/>
              <a:t>dependency</a:t>
            </a:r>
            <a:r>
              <a:rPr lang="nb-NO" dirty="0" smtClean="0"/>
              <a:t> management.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would</a:t>
            </a:r>
            <a:r>
              <a:rPr lang="nb-NO" dirty="0" smtClean="0"/>
              <a:t> have to </a:t>
            </a:r>
            <a:r>
              <a:rPr lang="nb-NO" dirty="0" err="1" smtClean="0"/>
              <a:t>invoke</a:t>
            </a:r>
            <a:r>
              <a:rPr lang="nb-NO" dirty="0" smtClean="0"/>
              <a:t> </a:t>
            </a:r>
            <a:r>
              <a:rPr lang="nb-NO" dirty="0" err="1" smtClean="0"/>
              <a:t>tenfolds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correct</a:t>
            </a:r>
            <a:r>
              <a:rPr lang="nb-NO" dirty="0" smtClean="0"/>
              <a:t> order to </a:t>
            </a:r>
            <a:r>
              <a:rPr lang="nb-NO" dirty="0" err="1" smtClean="0"/>
              <a:t>install</a:t>
            </a:r>
            <a:r>
              <a:rPr lang="nb-NO" dirty="0" smtClean="0"/>
              <a:t> Arena =&gt; time </a:t>
            </a:r>
            <a:r>
              <a:rPr lang="nb-NO" dirty="0" err="1" smtClean="0"/>
              <a:t>consuming</a:t>
            </a:r>
            <a:endParaRPr lang="nb-NO" dirty="0" smtClean="0"/>
          </a:p>
          <a:p>
            <a:r>
              <a:rPr lang="nb-NO" dirty="0" smtClean="0"/>
              <a:t>Manual handling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versions</a:t>
            </a:r>
            <a:r>
              <a:rPr lang="nb-NO" dirty="0" smtClean="0"/>
              <a:t> and </a:t>
            </a:r>
            <a:r>
              <a:rPr lang="nb-NO" dirty="0" err="1" smtClean="0"/>
              <a:t>upgrades</a:t>
            </a:r>
            <a:endParaRPr lang="nb-NO" dirty="0" smtClean="0"/>
          </a:p>
          <a:p>
            <a:r>
              <a:rPr lang="nb-NO" dirty="0" err="1" smtClean="0"/>
              <a:t>Difficult</a:t>
            </a:r>
            <a:r>
              <a:rPr lang="nb-NO" dirty="0" smtClean="0"/>
              <a:t> to </a:t>
            </a:r>
            <a:r>
              <a:rPr lang="nb-NO" dirty="0" err="1" smtClean="0"/>
              <a:t>automate</a:t>
            </a:r>
            <a:endParaRPr lang="nb-NO" dirty="0" smtClean="0"/>
          </a:p>
          <a:p>
            <a:r>
              <a:rPr lang="nb-NO" dirty="0" err="1" smtClean="0"/>
              <a:t>Does</a:t>
            </a:r>
            <a:r>
              <a:rPr lang="nb-NO" dirty="0" smtClean="0"/>
              <a:t> not </a:t>
            </a:r>
            <a:r>
              <a:rPr lang="nb-NO" dirty="0" err="1" smtClean="0"/>
              <a:t>scale</a:t>
            </a:r>
            <a:r>
              <a:rPr lang="nb-NO" dirty="0" smtClean="0"/>
              <a:t> up!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7160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 is a </a:t>
            </a:r>
            <a:r>
              <a:rPr lang="nb-NO" dirty="0" err="1" smtClean="0"/>
              <a:t>commandline</a:t>
            </a:r>
            <a:r>
              <a:rPr lang="nb-NO" dirty="0" smtClean="0"/>
              <a:t> </a:t>
            </a:r>
            <a:r>
              <a:rPr lang="nb-NO" dirty="0" err="1" smtClean="0"/>
              <a:t>tool</a:t>
            </a:r>
            <a:r>
              <a:rPr lang="nb-NO" dirty="0" smtClean="0"/>
              <a:t> to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software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Windows</a:t>
            </a:r>
          </a:p>
          <a:p>
            <a:r>
              <a:rPr lang="nb-NO" dirty="0" smtClean="0"/>
              <a:t>Chocolatey is a </a:t>
            </a:r>
            <a:r>
              <a:rPr lang="nb-NO" dirty="0" err="1" smtClean="0"/>
              <a:t>package</a:t>
            </a:r>
            <a:r>
              <a:rPr lang="nb-NO" dirty="0" smtClean="0"/>
              <a:t> manager, and is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windows</a:t>
            </a:r>
            <a:r>
              <a:rPr lang="nb-NO" dirty="0" smtClean="0"/>
              <a:t> </a:t>
            </a:r>
            <a:r>
              <a:rPr lang="nb-NO" dirty="0" err="1" smtClean="0"/>
              <a:t>equivalent</a:t>
            </a:r>
            <a:r>
              <a:rPr lang="nb-NO" dirty="0" smtClean="0"/>
              <a:t> to </a:t>
            </a:r>
            <a:r>
              <a:rPr lang="nb-NO" dirty="0" err="1" smtClean="0"/>
              <a:t>package</a:t>
            </a:r>
            <a:r>
              <a:rPr lang="nb-NO" dirty="0" smtClean="0"/>
              <a:t> managers </a:t>
            </a:r>
            <a:r>
              <a:rPr lang="nb-NO" dirty="0" err="1" smtClean="0"/>
              <a:t>on</a:t>
            </a:r>
            <a:r>
              <a:rPr lang="nb-NO" dirty="0" smtClean="0"/>
              <a:t> Linux, like apt-</a:t>
            </a:r>
            <a:r>
              <a:rPr lang="nb-NO" dirty="0" err="1" smtClean="0"/>
              <a:t>get</a:t>
            </a:r>
            <a:r>
              <a:rPr lang="nb-NO" dirty="0" smtClean="0"/>
              <a:t> or </a:t>
            </a:r>
            <a:r>
              <a:rPr lang="nb-NO" dirty="0" err="1" smtClean="0"/>
              <a:t>yum</a:t>
            </a:r>
            <a:endParaRPr lang="nb-NO" dirty="0" smtClean="0"/>
          </a:p>
          <a:p>
            <a:r>
              <a:rPr lang="nb-NO" dirty="0" smtClean="0"/>
              <a:t>Chocolatey </a:t>
            </a:r>
            <a:r>
              <a:rPr lang="nb-NO" dirty="0" err="1" smtClean="0"/>
              <a:t>enables</a:t>
            </a:r>
            <a:r>
              <a:rPr lang="nb-NO" dirty="0" smtClean="0"/>
              <a:t> </a:t>
            </a:r>
            <a:r>
              <a:rPr lang="nb-NO" dirty="0" err="1" smtClean="0"/>
              <a:t>us</a:t>
            </a:r>
            <a:r>
              <a:rPr lang="nb-NO" dirty="0" smtClean="0"/>
              <a:t> to </a:t>
            </a:r>
            <a:r>
              <a:rPr lang="nb-NO" dirty="0" err="1" smtClean="0"/>
              <a:t>automate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process</a:t>
            </a:r>
            <a:endParaRPr lang="nb-NO" dirty="0" smtClean="0"/>
          </a:p>
          <a:p>
            <a:r>
              <a:rPr lang="nb-NO" dirty="0" smtClean="0"/>
              <a:t>Chocolatey </a:t>
            </a:r>
            <a:r>
              <a:rPr lang="nb-NO" dirty="0" err="1" smtClean="0"/>
              <a:t>gives</a:t>
            </a:r>
            <a:r>
              <a:rPr lang="nb-NO" dirty="0" smtClean="0"/>
              <a:t> </a:t>
            </a:r>
            <a:r>
              <a:rPr lang="nb-NO" dirty="0" err="1" smtClean="0"/>
              <a:t>us</a:t>
            </a:r>
            <a:r>
              <a:rPr lang="nb-NO" dirty="0" smtClean="0"/>
              <a:t> </a:t>
            </a:r>
            <a:r>
              <a:rPr lang="nb-NO" dirty="0" err="1" smtClean="0"/>
              <a:t>dependency</a:t>
            </a:r>
            <a:r>
              <a:rPr lang="nb-NO" dirty="0"/>
              <a:t> </a:t>
            </a:r>
            <a:r>
              <a:rPr lang="nb-NO" dirty="0" err="1" smtClean="0"/>
              <a:t>controll</a:t>
            </a:r>
            <a:endParaRPr lang="nb-NO" dirty="0" smtClean="0"/>
          </a:p>
          <a:p>
            <a:r>
              <a:rPr lang="nb-NO" dirty="0"/>
              <a:t>https://chocolatey.org/</a:t>
            </a:r>
          </a:p>
        </p:txBody>
      </p:sp>
    </p:spTree>
    <p:extLst>
      <p:ext uri="{BB962C8B-B14F-4D97-AF65-F5344CB8AC3E}">
        <p14:creationId xmlns:p14="http://schemas.microsoft.com/office/powerpoint/2010/main" val="414785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9689</TotalTime>
  <Words>2010</Words>
  <Application>Microsoft Office PowerPoint</Application>
  <PresentationFormat>Widescreen</PresentationFormat>
  <Paragraphs>324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Calibri Light</vt:lpstr>
      <vt:lpstr>Helvetica</vt:lpstr>
      <vt:lpstr>Office-tema</vt:lpstr>
      <vt:lpstr>PowerPoint Presentation</vt:lpstr>
      <vt:lpstr>Learning outcome</vt:lpstr>
      <vt:lpstr>Agenda</vt:lpstr>
      <vt:lpstr>Why this course?</vt:lpstr>
      <vt:lpstr>Why chocolatey?</vt:lpstr>
      <vt:lpstr>MSI: click next…</vt:lpstr>
      <vt:lpstr>Manual IIS configuration</vt:lpstr>
      <vt:lpstr>MSI</vt:lpstr>
      <vt:lpstr>Chocolatey </vt:lpstr>
      <vt:lpstr>Chocolatey</vt:lpstr>
      <vt:lpstr>Why did DIPS choose chocolatey</vt:lpstr>
      <vt:lpstr>What is a chocolatey package?</vt:lpstr>
      <vt:lpstr>How are chocolatey packages structured</vt:lpstr>
      <vt:lpstr>How to install chocolatey</vt:lpstr>
      <vt:lpstr>Excersize 01</vt:lpstr>
      <vt:lpstr>How to find and install chocolatey packages</vt:lpstr>
      <vt:lpstr>How to install packages</vt:lpstr>
      <vt:lpstr>Exercise 2: Install a package</vt:lpstr>
      <vt:lpstr>Other commonly used command</vt:lpstr>
      <vt:lpstr>Nuget package explorer </vt:lpstr>
      <vt:lpstr>What happens when a package is installed</vt:lpstr>
      <vt:lpstr>Package dependencies</vt:lpstr>
      <vt:lpstr>chocolateyInstall.ps1</vt:lpstr>
      <vt:lpstr>TODO: Se på chocolateyInstall.ps1</vt:lpstr>
      <vt:lpstr>The nuspec file</vt:lpstr>
      <vt:lpstr>Package dependencies</vt:lpstr>
      <vt:lpstr>Specifying dependencies</vt:lpstr>
      <vt:lpstr>Specifying versions on dependencies</vt:lpstr>
      <vt:lpstr>Creating packages</vt:lpstr>
      <vt:lpstr>Exercise 03: create a package</vt:lpstr>
      <vt:lpstr>Chocolatey Logfiles</vt:lpstr>
      <vt:lpstr>Versioning of packages</vt:lpstr>
      <vt:lpstr>Package parameters</vt:lpstr>
      <vt:lpstr>Exercise 4: Create a package</vt:lpstr>
      <vt:lpstr>Troubleshooting install errors</vt:lpstr>
      <vt:lpstr>Getting additional console output</vt:lpstr>
      <vt:lpstr>The packages.config file</vt:lpstr>
      <vt:lpstr>DIPS chocolatey packages</vt:lpstr>
      <vt:lpstr>dips-choco-utility</vt:lpstr>
      <vt:lpstr>dips-choco-utility: DIPSChoco</vt:lpstr>
      <vt:lpstr>dips-choco-utility: DIPS.IIS</vt:lpstr>
      <vt:lpstr>dips-choco-utility: DIPS.Config</vt:lpstr>
      <vt:lpstr>Exercise 03</vt:lpstr>
      <vt:lpstr>Windows Powershell</vt:lpstr>
      <vt:lpstr>Powershell scripts</vt:lpstr>
      <vt:lpstr>Powershell Modules</vt:lpstr>
      <vt:lpstr>DIPS Powershell modules</vt:lpstr>
      <vt:lpstr>Script execution permissions</vt:lpstr>
      <vt:lpstr>Script execution permissions</vt:lpstr>
      <vt:lpstr>Script execution permissions</vt:lpstr>
      <vt:lpstr>Script execution permissions</vt:lpstr>
      <vt:lpstr>DIPS DeliveryPackages</vt:lpstr>
      <vt:lpstr>Setup.ps1</vt:lpstr>
      <vt:lpstr>Database</vt:lpstr>
      <vt:lpstr>Database</vt:lpstr>
      <vt:lpstr>dips-dbupgrade</vt:lpstr>
      <vt:lpstr>Install-DatabasePackages</vt:lpstr>
      <vt:lpstr>Install-DatabasePackages cont.</vt:lpstr>
      <vt:lpstr>Database package versioning</vt:lpstr>
      <vt:lpstr>Database package versioning</vt:lpstr>
      <vt:lpstr>Database package versioning</vt:lpstr>
      <vt:lpstr>Database package versioning</vt:lpstr>
      <vt:lpstr>Database package normal installation</vt:lpstr>
      <vt:lpstr>Database package versioning</vt:lpstr>
      <vt:lpstr>Database deliverypackages</vt:lpstr>
      <vt:lpstr>Database delivery diff-released.txt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Eikrem Rindarøy</dc:creator>
  <cp:lastModifiedBy>Eirik Rasmussen</cp:lastModifiedBy>
  <cp:revision>111</cp:revision>
  <cp:lastPrinted>2019-05-13T10:42:56Z</cp:lastPrinted>
  <dcterms:created xsi:type="dcterms:W3CDTF">2019-05-09T07:23:11Z</dcterms:created>
  <dcterms:modified xsi:type="dcterms:W3CDTF">2019-06-06T18:39:37Z</dcterms:modified>
</cp:coreProperties>
</file>