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ThreeMisses\Contest\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ThreeMisses\Contest\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95th percentile NVDIMM read latency </a:t>
            </a:r>
            <a:r>
              <a:rPr lang="en-US" sz="1400" b="0" i="0" u="none" strike="noStrike" baseline="0">
                <a:effectLst/>
              </a:rPr>
              <a:t>(µsec)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155657736428931E-2"/>
          <c:y val="0.35993740219092329"/>
          <c:w val="0.88310858835535122"/>
          <c:h val="0.4585425061303956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Sheet1!$E$15:$E$19</c:f>
              <c:numCache>
                <c:formatCode>0.000</c:formatCode>
                <c:ptCount val="5"/>
                <c:pt idx="0">
                  <c:v>0.74099999999999999</c:v>
                </c:pt>
                <c:pt idx="1">
                  <c:v>0.74</c:v>
                </c:pt>
                <c:pt idx="2">
                  <c:v>0.753</c:v>
                </c:pt>
                <c:pt idx="3">
                  <c:v>0.77700000000000002</c:v>
                </c:pt>
                <c:pt idx="4">
                  <c:v>0.80200000000000005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F1-41BE-B7EE-79976D765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608824"/>
        <c:axId val="588617352"/>
      </c:lineChart>
      <c:catAx>
        <c:axId val="588608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17352"/>
        <c:crosses val="autoZero"/>
        <c:auto val="1"/>
        <c:lblAlgn val="ctr"/>
        <c:lblOffset val="100"/>
        <c:noMultiLvlLbl val="0"/>
      </c:catAx>
      <c:valAx>
        <c:axId val="58861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08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95th percentile NVDIMM update latency </a:t>
            </a:r>
            <a:r>
              <a:rPr lang="en-US" sz="1400" b="0" i="0" u="none" strike="noStrike" baseline="0">
                <a:effectLst/>
              </a:rPr>
              <a:t>(µsec)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155657736428931E-2"/>
          <c:y val="0.35993740219092329"/>
          <c:w val="0.88310858835535122"/>
          <c:h val="0.4585425061303956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Sheet1!$F$15:$F$19</c:f>
              <c:numCache>
                <c:formatCode>General</c:formatCode>
                <c:ptCount val="5"/>
                <c:pt idx="0">
                  <c:v>0.753</c:v>
                </c:pt>
                <c:pt idx="1">
                  <c:v>0.752</c:v>
                </c:pt>
                <c:pt idx="2">
                  <c:v>0.76400000000000001</c:v>
                </c:pt>
                <c:pt idx="3">
                  <c:v>0.78900000000000003</c:v>
                </c:pt>
                <c:pt idx="4">
                  <c:v>0.81399999999999995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B9-48B7-ADB9-328956F52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608824"/>
        <c:axId val="588617352"/>
      </c:lineChart>
      <c:catAx>
        <c:axId val="588608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17352"/>
        <c:crosses val="autoZero"/>
        <c:auto val="1"/>
        <c:lblAlgn val="ctr"/>
        <c:lblOffset val="100"/>
        <c:noMultiLvlLbl val="0"/>
      </c:catAx>
      <c:valAx>
        <c:axId val="58861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08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33E-2A8F-4FCB-880B-2BBE3659FEA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D54E-7B7D-4B24-888C-E3320D50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-LAB/ycsb-storedsbench/blob/threemiss/UNCTesting/results/threemisses.csv" TargetMode="External"/><Relationship Id="rId2" Type="http://schemas.openxmlformats.org/officeDocument/2006/relationships/hyperlink" Target="https://github.com/DIR-LAB/ycsb-storedsben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orageconference.u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ThreeMisses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C++ hash table built for persistent memory</a:t>
            </a:r>
          </a:p>
        </p:txBody>
      </p:sp>
    </p:spTree>
    <p:extLst>
      <p:ext uri="{BB962C8B-B14F-4D97-AF65-F5344CB8AC3E}">
        <p14:creationId xmlns:p14="http://schemas.microsoft.com/office/powerpoint/2010/main" val="298531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C367-890C-4BFE-BF1F-E858E75A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party test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54CD-26A4-403F-8409-AB57D699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Tested by a research group at UNC-Charlotte</a:t>
            </a:r>
          </a:p>
          <a:p>
            <a:r>
              <a:rPr lang="en-US" dirty="0"/>
              <a:t>Results available at GitHub repo (</a:t>
            </a:r>
            <a:r>
              <a:rPr lang="en-US" dirty="0" err="1">
                <a:hlinkClick r:id="rId2"/>
              </a:rPr>
              <a:t>pmemids_bench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https://github.com/DIR-LAB/ycsb-storedsbench/blob/threemiss/UNCTesting/results/threemisses.csv</a:t>
            </a:r>
            <a:endParaRPr lang="en-US" dirty="0"/>
          </a:p>
          <a:p>
            <a:r>
              <a:rPr lang="en-US" dirty="0"/>
              <a:t>They also have a paper titled “A Performance Study of </a:t>
            </a:r>
            <a:r>
              <a:rPr lang="en-US" dirty="0" err="1"/>
              <a:t>Optane</a:t>
            </a:r>
            <a:r>
              <a:rPr lang="en-US" dirty="0"/>
              <a:t> Persistent Memory: From Indexing Data Structures’ Perspective”, accepted in </a:t>
            </a:r>
            <a:r>
              <a:rPr lang="en-US" b="1" dirty="0"/>
              <a:t>MSST 2020</a:t>
            </a:r>
            <a:r>
              <a:rPr lang="en-US" dirty="0"/>
              <a:t> (</a:t>
            </a:r>
            <a:r>
              <a:rPr lang="en-US" sz="2600" dirty="0">
                <a:hlinkClick r:id="rId4"/>
              </a:rPr>
              <a:t>https://</a:t>
            </a:r>
            <a:r>
              <a:rPr lang="en-US" sz="2600" dirty="0" err="1">
                <a:hlinkClick r:id="rId4"/>
              </a:rPr>
              <a:t>www.storageconference.us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870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ThreeMisses is a "killer app" for persistent memory and I'm actively pursuing relationships with companies that will help get it into the hands of all PM developers.</a:t>
            </a:r>
          </a:p>
          <a:p>
            <a:r>
              <a:rPr lang="en-US" dirty="0"/>
              <a:t>Depending on the terms of those agreements, I </a:t>
            </a:r>
            <a:r>
              <a:rPr lang="en-US"/>
              <a:t>may also be </a:t>
            </a:r>
            <a:r>
              <a:rPr lang="en-US" dirty="0"/>
              <a:t>selling it on the threemisses.com web site</a:t>
            </a:r>
          </a:p>
        </p:txBody>
      </p:sp>
    </p:spTree>
    <p:extLst>
      <p:ext uri="{BB962C8B-B14F-4D97-AF65-F5344CB8AC3E}">
        <p14:creationId xmlns:p14="http://schemas.microsoft.com/office/powerpoint/2010/main" val="19356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ThreeMisses is an </a:t>
            </a:r>
            <a:r>
              <a:rPr lang="en-US" dirty="0" err="1"/>
              <a:t>AppDirect</a:t>
            </a:r>
            <a:r>
              <a:rPr lang="en-US" dirty="0"/>
              <a:t> application optimized for low-latency storage such as the Optane DC PM device</a:t>
            </a:r>
          </a:p>
          <a:p>
            <a:r>
              <a:rPr lang="en-US" dirty="0"/>
              <a:t>Why is it called ThreeMisses?</a:t>
            </a:r>
          </a:p>
          <a:p>
            <a:r>
              <a:rPr lang="en-US" dirty="0"/>
              <a:t>Currently implemented on Windows 10 and Ubuntu 19.10</a:t>
            </a:r>
          </a:p>
        </p:txBody>
      </p:sp>
    </p:spTree>
    <p:extLst>
      <p:ext uri="{BB962C8B-B14F-4D97-AF65-F5344CB8AC3E}">
        <p14:creationId xmlns:p14="http://schemas.microsoft.com/office/powerpoint/2010/main" val="282638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ThreeMisses </a:t>
            </a:r>
            <a:r>
              <a:rPr lang="en-US" dirty="0"/>
              <a:t>is a file-format (natively serialized) persistent hash table that provides an interface similar to the C++ unordered_map&lt;</a:t>
            </a:r>
            <a:r>
              <a:rPr lang="en-US" dirty="0" err="1"/>
              <a:t>string,string</a:t>
            </a:r>
            <a:r>
              <a:rPr lang="en-US" dirty="0"/>
              <a:t>&gt; data type, as well as a more advanced interface for higher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9451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a </a:t>
            </a:r>
            <a:r>
              <a:rPr lang="en-US" b="1" dirty="0"/>
              <a:t>ThreeMisses </a:t>
            </a:r>
            <a:r>
              <a:rPr lang="en-US" dirty="0"/>
              <a:t>variable to represent the data, providing paths for the index and data files.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can use the </a:t>
            </a:r>
            <a:r>
              <a:rPr lang="en-US" b="1" dirty="0"/>
              <a:t>ThreeMisses </a:t>
            </a:r>
            <a:r>
              <a:rPr lang="en-US" dirty="0"/>
              <a:t>variable as though it were a memory-resident hash table like "unordered_map&lt;string, string&gt;". </a:t>
            </a:r>
          </a:p>
        </p:txBody>
      </p:sp>
    </p:spTree>
    <p:extLst>
      <p:ext uri="{BB962C8B-B14F-4D97-AF65-F5344CB8AC3E}">
        <p14:creationId xmlns:p14="http://schemas.microsoft.com/office/powerpoint/2010/main" val="39524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83E57-9159-4A4C-9EFE-BAF9E6C4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538412"/>
            <a:ext cx="6267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by edition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9D1A3-E5C4-423E-AFA6-A1F5D64C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454"/>
            <a:ext cx="9144000" cy="32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PMEM Server hardware configuration: 4215 CPU, 128 GB DRAM, 4x128 Optane DIMMs</a:t>
            </a:r>
          </a:p>
          <a:p>
            <a:r>
              <a:rPr lang="en-US" dirty="0"/>
              <a:t>NVDIMM Server hardware configuration: 96 GB NVDIMMs</a:t>
            </a:r>
          </a:p>
          <a:p>
            <a:r>
              <a:rPr lang="en-US" dirty="0"/>
              <a:t>Half read, half read-and-update in place</a:t>
            </a:r>
          </a:p>
          <a:p>
            <a:r>
              <a:rPr lang="en-US" dirty="0"/>
              <a:t>All data stored on PMEM or NVDIMM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PMEM test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22D482-BA0C-4237-A42E-DB8EEDB2C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657" y="1524000"/>
            <a:ext cx="4590686" cy="258492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A8654-4447-4779-AC54-C23AA7A95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56969"/>
              </p:ext>
            </p:extLst>
          </p:nvPr>
        </p:nvGraphicFramePr>
        <p:xfrm>
          <a:off x="1447800" y="4800600"/>
          <a:ext cx="6445251" cy="1383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5251">
                  <a:extLst>
                    <a:ext uri="{9D8B030D-6E8A-4147-A177-3AD203B41FA5}">
                      <a16:colId xmlns:a16="http://schemas.microsoft.com/office/drawing/2014/main" val="53462610"/>
                    </a:ext>
                  </a:extLst>
                </a:gridCol>
              </a:tblGrid>
              <a:tr h="270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Fixed-length records with 8-byte keys, 8-byte values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238789"/>
                  </a:ext>
                </a:extLst>
              </a:tr>
              <a:tr h="4496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Linux OS, Storage allocation = 30 x record count,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 axis: Record count in billions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615967"/>
                  </a:ext>
                </a:extLst>
              </a:tr>
              <a:tr h="27049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8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NVDIMM test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A8654-4447-4779-AC54-C23AA7A95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52339"/>
              </p:ext>
            </p:extLst>
          </p:nvPr>
        </p:nvGraphicFramePr>
        <p:xfrm>
          <a:off x="1447800" y="4800600"/>
          <a:ext cx="6445251" cy="1748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5251">
                  <a:extLst>
                    <a:ext uri="{9D8B030D-6E8A-4147-A177-3AD203B41FA5}">
                      <a16:colId xmlns:a16="http://schemas.microsoft.com/office/drawing/2014/main" val="53462610"/>
                    </a:ext>
                  </a:extLst>
                </a:gridCol>
              </a:tblGrid>
              <a:tr h="270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Variable-length records averaging 6-byte keys and 3-byte values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238789"/>
                  </a:ext>
                </a:extLst>
              </a:tr>
              <a:tr h="4496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Linux OS, Storage allocation = 17 x record count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 axis: Record count in billions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615967"/>
                  </a:ext>
                </a:extLst>
              </a:tr>
              <a:tr h="27049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8702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10EE934-9777-4C81-9B67-E81780060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848673"/>
              </p:ext>
            </p:extLst>
          </p:nvPr>
        </p:nvGraphicFramePr>
        <p:xfrm>
          <a:off x="2278380" y="1415733"/>
          <a:ext cx="4572000" cy="162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5608AA4-6369-43F4-81EB-D297676EC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84193"/>
              </p:ext>
            </p:extLst>
          </p:nvPr>
        </p:nvGraphicFramePr>
        <p:xfrm>
          <a:off x="2263140" y="3069273"/>
          <a:ext cx="4602480" cy="162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654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382</Words>
  <Application>Microsoft Macintosh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ThreeMisses</vt:lpstr>
      <vt:lpstr>App type</vt:lpstr>
      <vt:lpstr>Basic functionality</vt:lpstr>
      <vt:lpstr>How to use</vt:lpstr>
      <vt:lpstr>Sample code</vt:lpstr>
      <vt:lpstr>Features by edition</vt:lpstr>
      <vt:lpstr>Testing environment</vt:lpstr>
      <vt:lpstr>PMEM test results</vt:lpstr>
      <vt:lpstr>NVDIMM test results</vt:lpstr>
      <vt:lpstr>Third party test results </vt:lpstr>
      <vt:lpstr>The future?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ThreeMisses</dc:title>
  <dc:creator>steve</dc:creator>
  <cp:lastModifiedBy>Microsoft Office User</cp:lastModifiedBy>
  <cp:revision>28</cp:revision>
  <dcterms:created xsi:type="dcterms:W3CDTF">2019-08-25T10:55:31Z</dcterms:created>
  <dcterms:modified xsi:type="dcterms:W3CDTF">2020-04-06T22:20:19Z</dcterms:modified>
</cp:coreProperties>
</file>