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2a95c6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2a95c6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62a95c6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62a95c6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62a95c6f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62a95c6f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github.com/python-visualization/foli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DIRECT-PV-Systems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Stephanie Tarczynski, Tessa De Souza Machado, Ryan Littrell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00400" cy="25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“Tracking the Sun” project dataset contains locations of solar cell systems across the United States.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order to create meaningful visualizations that are easy for the users to understand a package is needed to:</a:t>
            </a:r>
            <a:endParaRPr sz="16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Create maps of the U.S. or specific regions of the U.S.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Advanced plotting options that enables us to correlate dataset attributes to location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 range of detailed and simplified visualizations so that we can tailor our program for the various clients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81575" y="688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850" y="1805500"/>
            <a:ext cx="5351024" cy="2841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281575" y="1496875"/>
            <a:ext cx="32595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https://plotly.com/python/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Graphing Libraries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Inputs are intuitive (used state abbreviation for the plot to the right)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 of preloaded maps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paid services may not be readily available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as detailed locations available as Folium (next slide)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750" y="813905"/>
            <a:ext cx="5351025" cy="68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25" y="573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Folium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773" y="1836400"/>
            <a:ext cx="5126975" cy="30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311725" y="1271638"/>
            <a:ext cx="2732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https://github.com/python-visualization/folium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Gives exact locations and detailed maps.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Needs latitude and longitude data, we are figuring out if we can convert city/zip code info to lat/long.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725" y="865125"/>
            <a:ext cx="5454726" cy="7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(16:9)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Lato</vt:lpstr>
      <vt:lpstr>Raleway</vt:lpstr>
      <vt:lpstr>Streamline</vt:lpstr>
      <vt:lpstr>DIRECT-PV-Systems</vt:lpstr>
      <vt:lpstr>Background</vt:lpstr>
      <vt:lpstr>Plotly</vt:lpstr>
      <vt:lpstr>Folium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DIRECT-PV-Systems</dc:title>
  <dc:creator>owner</dc:creator>
  <cp:lastModifiedBy>Stephanie Tarczynski</cp:lastModifiedBy>
  <cp:revision>1</cp:revision>
  <dcterms:modified xsi:type="dcterms:W3CDTF">2022-02-22T19:33:39Z</dcterms:modified>
</cp:coreProperties>
</file>