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50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38" autoAdjust="0"/>
    <p:restoredTop sz="94660"/>
  </p:normalViewPr>
  <p:slideViewPr>
    <p:cSldViewPr snapToGrid="0">
      <p:cViewPr>
        <p:scale>
          <a:sx n="300" d="100"/>
          <a:sy n="300" d="100"/>
        </p:scale>
        <p:origin x="18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63" y="176668"/>
            <a:ext cx="917575" cy="375826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38" y="566988"/>
            <a:ext cx="809625" cy="260629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517" y="57474"/>
            <a:ext cx="232767" cy="9148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16" y="57474"/>
            <a:ext cx="684808" cy="91482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2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3" y="269126"/>
            <a:ext cx="931069" cy="449042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3" y="722415"/>
            <a:ext cx="931069" cy="236141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/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6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15" y="287367"/>
            <a:ext cx="458788" cy="6849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97" y="287367"/>
            <a:ext cx="458788" cy="68493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57474"/>
            <a:ext cx="931069" cy="2086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56" y="264627"/>
            <a:ext cx="456679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56" y="394318"/>
            <a:ext cx="456679" cy="579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497" y="264627"/>
            <a:ext cx="458928" cy="129690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497" y="394318"/>
            <a:ext cx="458928" cy="5799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928" y="155428"/>
            <a:ext cx="546497" cy="767145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56" y="71967"/>
            <a:ext cx="348167" cy="251883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928" y="155428"/>
            <a:ext cx="546497" cy="767145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56" y="323850"/>
            <a:ext cx="348167" cy="59997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16" y="57474"/>
            <a:ext cx="93106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16" y="287367"/>
            <a:ext cx="93106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15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F32A-0BCD-413C-A1F6-00AF563BC13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585" y="1000537"/>
            <a:ext cx="36433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397" y="1000537"/>
            <a:ext cx="24288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E633-0A4A-4693-80BC-1CACA6526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0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233363" y="180975"/>
            <a:ext cx="1378744" cy="707231"/>
          </a:xfrm>
          <a:custGeom>
            <a:avLst/>
            <a:gdLst>
              <a:gd name="connsiteX0" fmla="*/ 1309688 w 1309688"/>
              <a:gd name="connsiteY0" fmla="*/ 0 h 1077523"/>
              <a:gd name="connsiteX1" fmla="*/ 950119 w 1309688"/>
              <a:gd name="connsiteY1" fmla="*/ 250031 h 1077523"/>
              <a:gd name="connsiteX2" fmla="*/ 400051 w 1309688"/>
              <a:gd name="connsiteY2" fmla="*/ 1004888 h 1077523"/>
              <a:gd name="connsiteX3" fmla="*/ 0 w 1309688"/>
              <a:gd name="connsiteY3" fmla="*/ 1004888 h 107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688" h="1077523">
                <a:moveTo>
                  <a:pt x="1309688" y="0"/>
                </a:moveTo>
                <a:cubicBezTo>
                  <a:pt x="1205706" y="41275"/>
                  <a:pt x="1101725" y="82550"/>
                  <a:pt x="950119" y="250031"/>
                </a:cubicBezTo>
                <a:cubicBezTo>
                  <a:pt x="798513" y="417512"/>
                  <a:pt x="558404" y="879079"/>
                  <a:pt x="400051" y="1004888"/>
                </a:cubicBezTo>
                <a:cubicBezTo>
                  <a:pt x="241698" y="1130697"/>
                  <a:pt x="120849" y="1067792"/>
                  <a:pt x="0" y="1004888"/>
                </a:cubicBezTo>
              </a:path>
            </a:pathLst>
          </a:custGeom>
          <a:noFill/>
          <a:ln w="3810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-241300"/>
            <a:ext cx="1145381" cy="1408113"/>
          </a:xfrm>
          <a:prstGeom prst="line">
            <a:avLst/>
          </a:prstGeom>
          <a:ln w="304800">
            <a:solidFill>
              <a:schemeClr val="accent5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-422275" y="-1"/>
            <a:ext cx="800099" cy="1079501"/>
          </a:xfrm>
          <a:prstGeom prst="ellipse">
            <a:avLst/>
          </a:prstGeom>
          <a:solidFill>
            <a:srgbClr val="FFC000"/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Sebastian Schwindt</cp:lastModifiedBy>
  <cp:revision>5</cp:revision>
  <dcterms:created xsi:type="dcterms:W3CDTF">2020-02-12T13:20:08Z</dcterms:created>
  <dcterms:modified xsi:type="dcterms:W3CDTF">2020-02-12T15:44:38Z</dcterms:modified>
</cp:coreProperties>
</file>