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040" autoAdjust="0"/>
  </p:normalViewPr>
  <p:slideViewPr>
    <p:cSldViewPr snapToGrid="0">
      <p:cViewPr>
        <p:scale>
          <a:sx n="66" d="100"/>
          <a:sy n="66" d="100"/>
        </p:scale>
        <p:origin x="1044" y="-660"/>
      </p:cViewPr>
      <p:guideLst/>
    </p:cSldViewPr>
  </p:slideViewPr>
  <p:notesTextViewPr>
    <p:cViewPr>
      <p:scale>
        <a:sx n="1" d="1"/>
        <a:sy n="1" d="1"/>
      </p:scale>
      <p:origin x="0" y="-16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74753-03E4-4833-9AB8-9AC0F8900BF6}" type="datetimeFigureOut">
              <a:rPr lang="es-MX" smtClean="0"/>
              <a:t>24/03/2023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70B4-8935-4C49-B9C4-EC25392AD0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85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695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O" dirty="0"/>
              <a:t>Un evento se puede catalogar como </a:t>
            </a:r>
            <a:r>
              <a:rPr lang="es-CO" dirty="0" err="1"/>
              <a:t>unaaccion</a:t>
            </a:r>
            <a:r>
              <a:rPr lang="es-CO" dirty="0"/>
              <a:t> que realiza el usuario, hay características </a:t>
            </a:r>
            <a:r>
              <a:rPr lang="es-CO" dirty="0" err="1"/>
              <a:t>my</a:t>
            </a:r>
            <a:r>
              <a:rPr lang="es-CO" dirty="0"/>
              <a:t> variadas para esto</a:t>
            </a:r>
            <a:br>
              <a:rPr lang="es-CO" dirty="0"/>
            </a:br>
            <a:br>
              <a:rPr lang="es-CO" dirty="0"/>
            </a:br>
            <a:r>
              <a:rPr lang="es-MX" b="0" i="0" dirty="0" err="1">
                <a:solidFill>
                  <a:srgbClr val="333333"/>
                </a:solidFill>
                <a:effectLst/>
                <a:latin typeface="Scope One"/>
              </a:rPr>
              <a:t>Click</a:t>
            </a: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 de ratón del usuario sobre un elemento de la página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Pulsación de una tecla específica del teclado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Reproducción de un archivo de audio/video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33333"/>
                </a:solidFill>
                <a:effectLst/>
                <a:latin typeface="Scope One"/>
              </a:rPr>
              <a:t>Scroll</a:t>
            </a: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 de ratón sobre un elemento de la página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El usuario ha activado la opción «Imprimir página»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33333"/>
              </a:solidFill>
              <a:effectLst/>
              <a:latin typeface="Scope O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Ejemplitos de los eventos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Scope One"/>
              </a:rPr>
              <a:t>click</a:t>
            </a:r>
            <a:r>
              <a:rPr lang="es-MX" b="0" i="0" dirty="0">
                <a:solidFill>
                  <a:srgbClr val="333333"/>
                </a:solidFill>
                <a:effectLst/>
                <a:latin typeface="Scope One"/>
              </a:rPr>
              <a:t>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363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Option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s-CO" dirty="0" err="1"/>
              <a:t>Document</a:t>
            </a:r>
            <a:r>
              <a:rPr lang="es-CO" dirty="0"/>
              <a:t> representa todo el </a:t>
            </a:r>
            <a:r>
              <a:rPr lang="es-CO" dirty="0" err="1"/>
              <a:t>godigo</a:t>
            </a:r>
            <a:r>
              <a:rPr lang="es-CO" dirty="0"/>
              <a:t>, y sus métodos son lo que quiero usar </a:t>
            </a:r>
            <a:r>
              <a:rPr lang="es-CO" dirty="0" err="1"/>
              <a:t>usar</a:t>
            </a:r>
            <a:r>
              <a:rPr lang="es-CO" dirty="0"/>
              <a:t>, ejemplo que </a:t>
            </a:r>
            <a:r>
              <a:rPr lang="es-CO" dirty="0" err="1"/>
              <a:t>element</a:t>
            </a:r>
            <a:r>
              <a:rPr lang="es-CO" dirty="0"/>
              <a:t>, </a:t>
            </a:r>
            <a:r>
              <a:rPr lang="es-CO" dirty="0" err="1"/>
              <a:t>yu</a:t>
            </a:r>
            <a:r>
              <a:rPr lang="es-CO" dirty="0"/>
              <a:t> al final solo debo colocar de que forma quiero obtener ese elemento, ejemplo </a:t>
            </a:r>
          </a:p>
          <a:p>
            <a:endParaRPr lang="es-CO" dirty="0"/>
          </a:p>
          <a:p>
            <a:r>
              <a:rPr lang="es-CO" dirty="0"/>
              <a:t>Segunda imagen </a:t>
            </a:r>
          </a:p>
          <a:p>
            <a:endParaRPr lang="es-CO" dirty="0"/>
          </a:p>
          <a:p>
            <a:r>
              <a:rPr lang="es-CO" dirty="0" err="1"/>
              <a:t>Representacionj</a:t>
            </a:r>
            <a:r>
              <a:rPr lang="es-CO" dirty="0"/>
              <a:t> del HTML dentro de JAVA</a:t>
            </a:r>
          </a:p>
          <a:p>
            <a:endParaRPr lang="es-CO" dirty="0"/>
          </a:p>
          <a:p>
            <a:r>
              <a:rPr lang="es-CO" dirty="0"/>
              <a:t>https://es.khanacademy.org/computing/computer-programming/html-css-js/html-js-dom-access/a/summary-dom-access-methods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Otro ese </a:t>
            </a:r>
            <a:r>
              <a:rPr lang="es-CO" dirty="0" err="1"/>
              <a:t>document.query</a:t>
            </a:r>
            <a:r>
              <a:rPr lang="es-CO" dirty="0"/>
              <a:t> </a:t>
            </a:r>
            <a:r>
              <a:rPr lang="es-CO" dirty="0" err="1"/>
              <a:t>selectorAll</a:t>
            </a:r>
            <a:r>
              <a:rPr lang="es-CO" dirty="0"/>
              <a:t>(“”) y traemos documentos por tipo </a:t>
            </a:r>
            <a:r>
              <a:rPr lang="es-CO" dirty="0" err="1"/>
              <a:t>css</a:t>
            </a:r>
            <a:r>
              <a:rPr lang="es-CO" dirty="0"/>
              <a:t> ejemplo .</a:t>
            </a:r>
            <a:r>
              <a:rPr lang="es-CO" dirty="0" err="1"/>
              <a:t>header</a:t>
            </a:r>
            <a:r>
              <a:rPr lang="es-CO" dirty="0"/>
              <a:t> o .</a:t>
            </a:r>
            <a:r>
              <a:rPr lang="es-CO" dirty="0" err="1"/>
              <a:t>div</a:t>
            </a:r>
            <a:r>
              <a:rPr lang="es-CO" dirty="0"/>
              <a:t> o algo </a:t>
            </a:r>
            <a:r>
              <a:rPr lang="es-CO" dirty="0" err="1"/>
              <a:t>asi</a:t>
            </a:r>
            <a:r>
              <a:rPr lang="es-CO" dirty="0"/>
              <a:t>  o .menú .id .lista .artículos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67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Este tipo de promesas sirve para las promesas, hay dos formas de hacerlo pero su finalidad es lo mismo para lo mismo , sirve para generar algo con esa promesa ya sea un </a:t>
            </a:r>
            <a:r>
              <a:rPr lang="es-CO" dirty="0" err="1"/>
              <a:t>reject</a:t>
            </a:r>
            <a:r>
              <a:rPr lang="es-CO" dirty="0"/>
              <a:t> debido al error de no poderlo obtener o en su defecto todo lo obtenido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78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 un </a:t>
            </a:r>
            <a:r>
              <a:rPr lang="es-CO" dirty="0" err="1"/>
              <a:t>storage</a:t>
            </a:r>
            <a:r>
              <a:rPr lang="es-CO" dirty="0"/>
              <a:t> mas amplio , lugar para guardar información.  Solo almacena </a:t>
            </a:r>
            <a:r>
              <a:rPr lang="es-CO" dirty="0" err="1"/>
              <a:t>strigns</a:t>
            </a:r>
            <a:r>
              <a:rPr lang="es-CO" dirty="0"/>
              <a:t> por lo cual toca hacer la función de </a:t>
            </a:r>
            <a:r>
              <a:rPr lang="es-CO" dirty="0" err="1"/>
              <a:t>JSON.stryngify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s-CO" dirty="0" err="1"/>
              <a:t>Despues</a:t>
            </a:r>
            <a:r>
              <a:rPr lang="es-CO" dirty="0"/>
              <a:t> puedo obtener el local </a:t>
            </a:r>
            <a:r>
              <a:rPr lang="es-CO" dirty="0" err="1"/>
              <a:t>storage</a:t>
            </a:r>
            <a:r>
              <a:rPr lang="es-CO" dirty="0"/>
              <a:t> (pero podríamos controlar el </a:t>
            </a:r>
            <a:r>
              <a:rPr lang="es-CO" dirty="0" err="1"/>
              <a:t>return</a:t>
            </a:r>
            <a:r>
              <a:rPr lang="es-CO" dirty="0"/>
              <a:t> del data con un IF</a:t>
            </a:r>
          </a:p>
          <a:p>
            <a:endParaRPr lang="es-CO" dirty="0"/>
          </a:p>
          <a:p>
            <a:r>
              <a:rPr lang="es-CO" dirty="0" err="1"/>
              <a:t>Localstorage.getitem</a:t>
            </a:r>
            <a:r>
              <a:rPr lang="es-CO" dirty="0"/>
              <a:t>.(“</a:t>
            </a:r>
            <a:r>
              <a:rPr lang="es-CO" dirty="0" err="1"/>
              <a:t>paramentro</a:t>
            </a:r>
            <a:r>
              <a:rPr lang="es-CO" dirty="0"/>
              <a:t> a obtener”) </a:t>
            </a:r>
          </a:p>
          <a:p>
            <a:endParaRPr lang="es-CO" dirty="0"/>
          </a:p>
          <a:p>
            <a:r>
              <a:rPr lang="es-CO" dirty="0"/>
              <a:t>Para retornarlo le agrego el </a:t>
            </a:r>
            <a:r>
              <a:rPr lang="es-CO" dirty="0" err="1"/>
              <a:t>JSON.parse</a:t>
            </a:r>
            <a:endParaRPr lang="es-CO" dirty="0"/>
          </a:p>
          <a:p>
            <a:endParaRPr lang="es-CO" dirty="0"/>
          </a:p>
          <a:p>
            <a:r>
              <a:rPr lang="es-CO" dirty="0"/>
              <a:t>Tratar de validar siempre para evitar </a:t>
            </a:r>
            <a:r>
              <a:rPr lang="es-CO" dirty="0" err="1"/>
              <a:t>nulls</a:t>
            </a:r>
            <a:r>
              <a:rPr lang="es-CO" dirty="0"/>
              <a:t> que dañen o </a:t>
            </a:r>
            <a:r>
              <a:rPr lang="es-CO" dirty="0" err="1"/>
              <a:t>frezeen</a:t>
            </a:r>
            <a:r>
              <a:rPr lang="es-CO" dirty="0"/>
              <a:t> mi aplicativo y poner un aviso que diga que no hay entradas.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11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Para consumir una lista de productos desde un JSON-server para HTML o JS, puedes seguir los siguientes pasos:</a:t>
            </a: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Obtener el JSON: primero, debes obtener el archivo JSON que contiene la lista de productos desde el servidor. Puedes hacer esto usando una solicitud HTTP GET al servidor, que devolverá el archivo JSON.</a:t>
            </a:r>
          </a:p>
          <a:p>
            <a:pPr algn="l">
              <a:buFont typeface="+mj-lt"/>
              <a:buAutoNum type="arabicPeriod"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Analizar el JSON: una vez que hayas obtenido el archivo JSON, debes analizarlo para convertirlo en un objeto JavaScript. Puedes hacer esto usando el método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JSON.parse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().</a:t>
            </a:r>
          </a:p>
          <a:p>
            <a:pPr algn="l">
              <a:buFont typeface="+mj-lt"/>
              <a:buAutoNum type="arabicPeriod"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Recorrer la lista de productos: una vez que tengas el objeto JavaScript que contiene la lista de productos, debes recorrerlo para mostrar cada uno de los productos. Puedes hacer esto usando un bucle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for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o utilizando los métodos de iteración disponibles en JavaScript, como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forEach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().</a:t>
            </a:r>
          </a:p>
          <a:p>
            <a:pPr algn="l">
              <a:buFont typeface="+mj-lt"/>
              <a:buAutoNum type="arabicPeriod"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Mostrar los productos: finalmente, debes mostrar cada uno de los productos en la página HTML o en la consola de JavaScript. Puedes hacer esto creando elementos HTML dinámicamente con JavaScript y agregándolos a la página, o simplemente mostrando la información en la consola.</a:t>
            </a:r>
          </a:p>
          <a:p>
            <a:pPr algn="l">
              <a:buFont typeface="+mj-lt"/>
              <a:buAutoNum type="arabicPeriod"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ejemplo de cómo hacer esto en JavaScript:</a:t>
            </a: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// Obtener el JSON desde el servidor</a:t>
            </a:r>
          </a:p>
          <a:p>
            <a:pPr algn="l"/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fetch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('ruta/al/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json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')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.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(response =&gt;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response.json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())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.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then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(data =&gt; {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// Analizar el JSON para convertirlo en un objeto JavaScript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const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productos =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JSON.parse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(data);</a:t>
            </a: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// Recorrer la lista de productos y mostrarlos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productos.forEach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(producto =&gt; {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console.log(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producto.nombre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producto.precio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);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// o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const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productoElement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=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document.createElement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('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div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');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productoElement.innerHTML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= `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  &lt;h3&gt;${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producto.nombre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}&lt;/h3&gt;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  &lt;p&gt;${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producto.descripcion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}&lt;/p&gt;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  &lt;p&gt;${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producto.precio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}&lt;/p&gt;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`;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 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document.body.appendChild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productoElement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);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  });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})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 .catch(error =&gt;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console.error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(error));</a:t>
            </a: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FFFFFF"/>
                </a:solidFill>
                <a:effectLst/>
                <a:latin typeface="Söhne"/>
              </a:rPr>
              <a:t>En este ejemplo, se utiliza 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Söhne"/>
              </a:rPr>
              <a:t>fetch</a:t>
            </a:r>
            <a:r>
              <a:rPr lang="es-MX" b="0" i="0" dirty="0">
                <a:solidFill>
                  <a:srgbClr val="FFFFFF"/>
                </a:solidFill>
                <a:effectLst/>
                <a:latin typeface="Söhne"/>
              </a:rPr>
              <a:t>() para obtener el archivo JSON desde el servidor y 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Söhne"/>
              </a:rPr>
              <a:t>JSON.parse</a:t>
            </a:r>
            <a:r>
              <a:rPr lang="es-MX" b="0" i="0" dirty="0">
                <a:solidFill>
                  <a:srgbClr val="FFFFFF"/>
                </a:solidFill>
                <a:effectLst/>
                <a:latin typeface="Söhne"/>
              </a:rPr>
              <a:t>() para analizarlo y convertirlo en un objeto JavaScript. Luego, se utiliza 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Söhne"/>
              </a:rPr>
              <a:t>forEach</a:t>
            </a:r>
            <a:r>
              <a:rPr lang="es-MX" b="0" i="0" dirty="0">
                <a:solidFill>
                  <a:srgbClr val="FFFFFF"/>
                </a:solidFill>
                <a:effectLst/>
                <a:latin typeface="Söhne"/>
              </a:rPr>
              <a:t>() para recorrer la lista de productos y mostrarlos en la consola o en la página HTML.</a:t>
            </a:r>
          </a:p>
          <a:p>
            <a:br>
              <a:rPr lang="es-MX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00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13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agrega un identificador único al producto al momento de comprarlo. Luego, se obtiene el archivo JSON desde el servidor, se analiza y se agrega la compra al final del array de compras. Finalmente, se guardan los cambios en el servidor mediante una solicitud HTTP PUT y al final si se desea se borra el array de compras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0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s-MX" b="0" i="0" dirty="0">
                <a:effectLst/>
                <a:latin typeface="Arial" panose="020B0604020202020204" pitchFamily="34" charset="0"/>
              </a:rPr>
              <a:t>Ver productos actuales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effectLst/>
                <a:latin typeface="Arial" panose="020B0604020202020204" pitchFamily="34" charset="0"/>
              </a:rPr>
              <a:t>A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ref</a:t>
            </a:r>
            <a:r>
              <a:rPr lang="es-MX" b="0" i="0" dirty="0">
                <a:effectLst/>
                <a:latin typeface="Arial" panose="020B0604020202020204" pitchFamily="34" charset="0"/>
              </a:rPr>
              <a:t> en icono de persona con opción de cambiar a cuenta de usuario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effectLst/>
                <a:latin typeface="Arial" panose="020B0604020202020204" pitchFamily="34" charset="0"/>
              </a:rPr>
              <a:t>Solicitar token único de administrador para permitir que redirija a una pagina donde hayan una listas de productos directa que permita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b. Modificar un producto,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effectLst/>
                <a:latin typeface="Arial" panose="020B0604020202020204" pitchFamily="34" charset="0"/>
              </a:rPr>
              <a:t>Con botones de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edit</a:t>
            </a:r>
            <a:r>
              <a:rPr lang="es-MX" b="0" i="0" dirty="0">
                <a:effectLst/>
                <a:latin typeface="Arial" panose="020B0604020202020204" pitchFamily="34" charset="0"/>
              </a:rPr>
              <a:t> y edite el array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c. borrar un producto,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effectLst/>
                <a:latin typeface="Arial" panose="020B0604020202020204" pitchFamily="34" charset="0"/>
              </a:rPr>
              <a:t>Con botón de borrado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d. crear un nuevo producto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effectLst/>
                <a:latin typeface="Arial" panose="020B0604020202020204" pitchFamily="34" charset="0"/>
              </a:rPr>
              <a:t>Con botón de + y solicite nuevos datos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e. usando JSON-server ver lista de compras de usuarios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Obtener la lista de compras desde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session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storage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, filtrará las compras del usuario con ID 1 y mostrará estas compras en la consola.</a:t>
            </a:r>
          </a:p>
          <a:p>
            <a:pPr algn="l"/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En resumen, para ver la lista de compras de usuarios almacenados en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session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storage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o local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storage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usando JSON-server, debes guardar la lista de compras en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session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storage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o local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storage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, crear un archivo JSON con los datos de 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96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arrow function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s-CO" noProof="0" dirty="0" err="1"/>
              <a:t>funcion</a:t>
            </a:r>
            <a:r>
              <a:rPr lang="en-US" dirty="0"/>
              <a:t> de un solo parametron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no hay que </a:t>
            </a:r>
            <a:r>
              <a:rPr lang="es-CO" noProof="0" dirty="0"/>
              <a:t>escribir</a:t>
            </a:r>
            <a:r>
              <a:rPr lang="en-US" dirty="0"/>
              <a:t> </a:t>
            </a:r>
            <a:r>
              <a:rPr lang="en-US" dirty="0" err="1"/>
              <a:t>parentesis</a:t>
            </a:r>
            <a:r>
              <a:rPr lang="en-US" dirty="0"/>
              <a:t> de </a:t>
            </a:r>
            <a:r>
              <a:rPr lang="en-US" dirty="0" err="1"/>
              <a:t>ningun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, </a:t>
            </a:r>
            <a:r>
              <a:rPr lang="en-US" dirty="0" err="1"/>
              <a:t>tampoco</a:t>
            </a:r>
            <a:r>
              <a:rPr lang="en-US" dirty="0"/>
              <a:t>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las </a:t>
            </a:r>
            <a:r>
              <a:rPr lang="en-US" dirty="0" err="1"/>
              <a:t>llaves</a:t>
            </a:r>
            <a:r>
              <a:rPr lang="en-US" dirty="0"/>
              <a:t> y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funion</a:t>
            </a:r>
            <a:r>
              <a:rPr lang="en-US" dirty="0"/>
              <a:t> es de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linea</a:t>
            </a:r>
            <a:r>
              <a:rPr lang="en-US" dirty="0"/>
              <a:t> y me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regresar</a:t>
            </a:r>
            <a:r>
              <a:rPr lang="en-US" dirty="0"/>
              <a:t> un valor , para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arrow (de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) =&gt;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87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6E7076"/>
                </a:solidFill>
                <a:effectLst/>
                <a:latin typeface="inherit"/>
              </a:rPr>
              <a:t>GET. </a:t>
            </a:r>
            <a:r>
              <a:rPr lang="es-MX" b="0" i="0" dirty="0">
                <a:solidFill>
                  <a:srgbClr val="6E7076"/>
                </a:solidFill>
                <a:effectLst/>
                <a:latin typeface="Roboto" panose="020B0604020202020204" pitchFamily="2" charset="0"/>
              </a:rPr>
              <a:t>Es el método de petición HTTP más utilizado con diferencia. Una petición GET solicita al servidor una información o recurso concreto. Cuando te conectas a un sitio web, tu navegador suele enviar varias peticiones GET para recibir los datos que necesita para cargar la página.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6E7076"/>
                </a:solidFill>
                <a:effectLst/>
                <a:latin typeface="inherit"/>
              </a:rPr>
              <a:t>POST. </a:t>
            </a:r>
            <a:r>
              <a:rPr lang="es-MX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Tu navegador utiliza el método de petición HTTP POST cuando necesita enviar datos al servidor. Por ejemplo, si rellenas un formulario de contacto en un sitio web y lo envías, estás utilizando una petición POST para que el servidor reciba esa información.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6E7076"/>
                </a:solidFill>
                <a:effectLst/>
                <a:latin typeface="inherit"/>
              </a:rPr>
              <a:t>PUT. </a:t>
            </a:r>
            <a:r>
              <a:rPr lang="es-MX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Las peticiones PUT tienen una funcionalidad similar a la del método POST. Sin embargo, en lugar de enviar datos, utilizas las peticiones PUT para actualizar información que ya existe en el servidor final.</a:t>
            </a:r>
          </a:p>
          <a:p>
            <a:endParaRPr lang="es-CO" dirty="0"/>
          </a:p>
          <a:p>
            <a:endParaRPr lang="es-CO" dirty="0"/>
          </a:p>
          <a:p>
            <a:r>
              <a:rPr lang="es-MX" b="0" i="0" dirty="0">
                <a:solidFill>
                  <a:srgbClr val="FFFFFF"/>
                </a:solidFill>
                <a:effectLst/>
                <a:latin typeface="Inter"/>
              </a:rPr>
              <a:t>El método </a:t>
            </a:r>
            <a:r>
              <a:rPr lang="es-MX" dirty="0"/>
              <a:t>PATCH</a:t>
            </a:r>
            <a:r>
              <a:rPr lang="es-MX" b="0" i="0" dirty="0">
                <a:solidFill>
                  <a:srgbClr val="FFFFFF"/>
                </a:solidFill>
                <a:effectLst/>
                <a:latin typeface="Inter"/>
              </a:rPr>
              <a:t> es utilizado para aplicar modificaciones parciales a un recurso.</a:t>
            </a:r>
          </a:p>
          <a:p>
            <a:endParaRPr lang="es-MX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s-MX" b="0" i="0" dirty="0">
                <a:solidFill>
                  <a:srgbClr val="FFFFFF"/>
                </a:solidFill>
                <a:effectLst/>
                <a:latin typeface="Inter"/>
              </a:rPr>
              <a:t>Segundo ejemplo para post : </a:t>
            </a:r>
            <a:r>
              <a:rPr lang="es-MX" b="0" i="0" dirty="0">
                <a:solidFill>
                  <a:srgbClr val="333333"/>
                </a:solidFill>
                <a:effectLst/>
                <a:latin typeface="OpenSansRegular"/>
              </a:rPr>
              <a:t>Las peticiones POST suelen emplearse con </a:t>
            </a:r>
            <a:r>
              <a:rPr lang="es-MX" b="1" i="0" dirty="0">
                <a:solidFill>
                  <a:srgbClr val="333333"/>
                </a:solidFill>
                <a:effectLst/>
                <a:latin typeface="OpenSansRegular"/>
              </a:rPr>
              <a:t>formularios digitales</a:t>
            </a:r>
            <a:r>
              <a:rPr lang="es-MX" b="0" i="0" dirty="0">
                <a:solidFill>
                  <a:srgbClr val="333333"/>
                </a:solidFill>
                <a:effectLst/>
                <a:latin typeface="OpenSansRegular"/>
              </a:rPr>
              <a:t>. Abajo encontrarás el ejemplo de un formulario que recoge un nombre y una dirección de correo electrónico y lo envía al servidor por medio de POST: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1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Los </a:t>
            </a:r>
            <a:r>
              <a:rPr lang="es-MX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condicionales</a:t>
            </a:r>
            <a:r>
              <a:rPr lang="es-MX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 son estructuras que permiten elegir entre la ejecución de una acción u otra. Son una condición, como bien indica su nombre, así que podemos pensar en ellos como si fueran el “si” condicional que usamos dentro de una frase.</a:t>
            </a:r>
          </a:p>
          <a:p>
            <a:endParaRPr lang="es-MX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r>
              <a:rPr lang="es-MX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IF</a:t>
            </a:r>
          </a:p>
          <a:p>
            <a:r>
              <a:rPr lang="es-MX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ELSE IF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57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ui-sans-serif"/>
              </a:rPr>
              <a:t>SON Server es un modulo de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ui-sans-serif"/>
              </a:rPr>
              <a:t>npm</a:t>
            </a:r>
            <a:r>
              <a:rPr lang="es-MX" b="0" i="0" dirty="0">
                <a:solidFill>
                  <a:srgbClr val="D1D5DB"/>
                </a:solidFill>
                <a:effectLst/>
                <a:latin typeface="ui-sans-serif"/>
              </a:rPr>
              <a:t> o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ui-sans-serif"/>
              </a:rPr>
              <a:t>Nodejs</a:t>
            </a:r>
            <a:r>
              <a:rPr lang="es-MX" b="0" i="0" dirty="0">
                <a:solidFill>
                  <a:srgbClr val="D1D5DB"/>
                </a:solidFill>
                <a:effectLst/>
                <a:latin typeface="ui-sans-serif"/>
              </a:rPr>
              <a:t> que te permite crear un servidor Web con una REST API al instante para poder ser usado desde aplicaciones cliente como aplicaciones web o aplicaciones móviles</a:t>
            </a:r>
          </a:p>
          <a:p>
            <a:endParaRPr lang="es-MX" b="0" i="0" dirty="0">
              <a:solidFill>
                <a:srgbClr val="D1D5DB"/>
              </a:solidFill>
              <a:effectLst/>
              <a:latin typeface="ui-sans-serif"/>
            </a:endParaRPr>
          </a:p>
          <a:p>
            <a:r>
              <a:rPr lang="es-MX" b="0" i="0" dirty="0">
                <a:solidFill>
                  <a:srgbClr val="D1D5DB"/>
                </a:solidFill>
                <a:effectLst/>
                <a:latin typeface="ui-sans-serif"/>
              </a:rPr>
              <a:t>Tipo como una 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ui-sans-serif"/>
              </a:rPr>
              <a:t>fakerest</a:t>
            </a:r>
            <a:r>
              <a:rPr lang="es-MX" b="0" i="0" dirty="0">
                <a:solidFill>
                  <a:srgbClr val="D1D5DB"/>
                </a:solidFill>
                <a:effectLst/>
                <a:latin typeface="ui-sans-serif"/>
              </a:rPr>
              <a:t> API</a:t>
            </a:r>
          </a:p>
          <a:p>
            <a:r>
              <a:rPr lang="es-CO" dirty="0"/>
              <a:t>Se usa cuando se quiere usar información del back en </a:t>
            </a:r>
            <a:r>
              <a:rPr lang="es-CO" dirty="0" err="1"/>
              <a:t>en</a:t>
            </a:r>
            <a:r>
              <a:rPr lang="es-CO" dirty="0"/>
              <a:t> el </a:t>
            </a:r>
            <a:r>
              <a:rPr lang="es-CO" dirty="0" err="1"/>
              <a:t>front</a:t>
            </a:r>
            <a:r>
              <a:rPr lang="es-CO" dirty="0"/>
              <a:t> </a:t>
            </a:r>
            <a:r>
              <a:rPr lang="es-CO" dirty="0" err="1"/>
              <a:t>end</a:t>
            </a:r>
            <a:r>
              <a:rPr lang="es-CO" dirty="0"/>
              <a:t> .</a:t>
            </a:r>
          </a:p>
          <a:p>
            <a:endParaRPr lang="es-CO" dirty="0"/>
          </a:p>
          <a:p>
            <a:r>
              <a:rPr lang="es-CO" dirty="0"/>
              <a:t>El comando nos crea el </a:t>
            </a:r>
            <a:r>
              <a:rPr lang="es-CO" dirty="0" err="1"/>
              <a:t>archivo.package</a:t>
            </a:r>
            <a:endParaRPr lang="es-CO" dirty="0"/>
          </a:p>
          <a:p>
            <a:endParaRPr lang="es-CO" dirty="0"/>
          </a:p>
          <a:p>
            <a:r>
              <a:rPr lang="es-CO" dirty="0"/>
              <a:t>Para usarlo se crea con el </a:t>
            </a:r>
            <a:r>
              <a:rPr lang="es-CO" dirty="0" err="1"/>
              <a:t>copmando</a:t>
            </a:r>
            <a:r>
              <a:rPr lang="es-CO" dirty="0"/>
              <a:t> terminal </a:t>
            </a:r>
            <a:r>
              <a:rPr lang="es-CO" dirty="0" err="1"/>
              <a:t>integrate</a:t>
            </a:r>
            <a:endParaRPr lang="es-CO" dirty="0"/>
          </a:p>
          <a:p>
            <a:endParaRPr lang="es-CO" dirty="0"/>
          </a:p>
          <a:p>
            <a:r>
              <a:rPr lang="es-CO" dirty="0"/>
              <a:t>Los comandos se usan en la terminal por </a:t>
            </a:r>
            <a:r>
              <a:rPr lang="es-CO" dirty="0" err="1"/>
              <a:t>node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70B4-8935-4C49-B9C4-EC25392AD08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75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24B6-5490-CA6F-194A-71A2CEDE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Proyecto final modulo de </a:t>
            </a:r>
            <a:r>
              <a:rPr lang="en-US" dirty="0" err="1"/>
              <a:t>fundamentos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EA1B36-7277-58A8-4190-F4EA59AEE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Samudio </a:t>
            </a:r>
            <a:r>
              <a:rPr lang="en-US" dirty="0" err="1"/>
              <a:t>Makaia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436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D9FB3-421F-2EC4-6744-A79A7505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Al presionar el botón "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Buy</a:t>
            </a:r>
            <a:r>
              <a:rPr lang="es-MX" b="0" i="0" dirty="0"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Now</a:t>
            </a:r>
            <a:r>
              <a:rPr lang="es-MX" b="0" i="0" dirty="0">
                <a:effectLst/>
                <a:latin typeface="Arial" panose="020B0604020202020204" pitchFamily="34" charset="0"/>
              </a:rPr>
              <a:t>" debe guardar la compra en un array de compras 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dentro del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Json</a:t>
            </a:r>
            <a:r>
              <a:rPr lang="es-MX" b="0" i="0" dirty="0">
                <a:effectLst/>
                <a:latin typeface="Arial" panose="020B0604020202020204" pitchFamily="34" charset="0"/>
              </a:rPr>
              <a:t>-Server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00FF5-FBA0-CCAA-A9AC-C3B40D89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botón </a:t>
            </a:r>
            <a:r>
              <a:rPr lang="es-MX" dirty="0" err="1"/>
              <a:t>buy</a:t>
            </a:r>
            <a:r>
              <a:rPr lang="es-MX" dirty="0"/>
              <a:t> </a:t>
            </a:r>
            <a:r>
              <a:rPr lang="es-MX" dirty="0" err="1"/>
              <a:t>now</a:t>
            </a:r>
            <a:r>
              <a:rPr lang="es-MX" dirty="0"/>
              <a:t> debe tener la </a:t>
            </a:r>
            <a:r>
              <a:rPr lang="es-MX" dirty="0" err="1"/>
              <a:t>fuincion</a:t>
            </a:r>
            <a:r>
              <a:rPr lang="es-MX" dirty="0"/>
              <a:t> de agarrar todos los IDS únicos del carrito o crear uno con ID + </a:t>
            </a:r>
            <a:r>
              <a:rPr lang="es-MX" dirty="0" err="1"/>
              <a:t>math</a:t>
            </a:r>
            <a:r>
              <a:rPr lang="es-MX" dirty="0"/>
              <a:t> </a:t>
            </a:r>
            <a:r>
              <a:rPr lang="es-MX" dirty="0" err="1"/>
              <a:t>random</a:t>
            </a:r>
            <a:r>
              <a:rPr lang="es-MX" dirty="0"/>
              <a:t> </a:t>
            </a:r>
          </a:p>
          <a:p>
            <a:r>
              <a:rPr lang="es-MX" dirty="0"/>
              <a:t>Obtener el JSON para agregar la compra al array de compras con HTTP GET </a:t>
            </a:r>
          </a:p>
          <a:p>
            <a:r>
              <a:rPr lang="es-MX" dirty="0"/>
              <a:t>Analizar el JSON con </a:t>
            </a:r>
            <a:r>
              <a:rPr lang="es-MX" dirty="0" err="1"/>
              <a:t>JSON.parse</a:t>
            </a:r>
            <a:r>
              <a:rPr lang="es-MX" dirty="0"/>
              <a:t>()</a:t>
            </a:r>
          </a:p>
          <a:p>
            <a:r>
              <a:rPr lang="es-MX" dirty="0" err="1"/>
              <a:t>Despues</a:t>
            </a:r>
            <a:r>
              <a:rPr lang="es-MX" dirty="0"/>
              <a:t> con el método </a:t>
            </a:r>
            <a:r>
              <a:rPr lang="es-MX" dirty="0" err="1"/>
              <a:t>push</a:t>
            </a:r>
            <a:r>
              <a:rPr lang="es-MX" dirty="0"/>
              <a:t> esto se agrega al array de compras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295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DF4A5-AF27-052F-E3DD-BFA35D8C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En una página adicional de administrador, permitir al usuario: 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311C0-6B26-6F44-1BFB-3BC396DA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a. Ver productos actuales, 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b. Modificar un producto, 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c. borrar un producto, y 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d. crear un nuevo producto 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e. usando JSON-server ver lista de compras de 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748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211FF-4A64-F5B2-FDEE-102B4991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63" y="2842844"/>
            <a:ext cx="6672868" cy="2268559"/>
          </a:xfrm>
        </p:spPr>
        <p:txBody>
          <a:bodyPr>
            <a:noAutofit/>
          </a:bodyPr>
          <a:lstStyle/>
          <a:p>
            <a:r>
              <a:rPr lang="es-CO" sz="8800" dirty="0"/>
              <a:t>Definiciones</a:t>
            </a:r>
          </a:p>
        </p:txBody>
      </p:sp>
    </p:spTree>
    <p:extLst>
      <p:ext uri="{BB962C8B-B14F-4D97-AF65-F5344CB8AC3E}">
        <p14:creationId xmlns:p14="http://schemas.microsoft.com/office/powerpoint/2010/main" val="404203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FDA96-0D28-4E37-38EA-57DD09124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1160441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MX" dirty="0"/>
              <a:t>a. Funciones (</a:t>
            </a:r>
            <a:r>
              <a:rPr lang="es-MX" dirty="0" err="1"/>
              <a:t>arrow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) =</a:t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8500F-3C36-882D-14F1-62556C4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7" y="3794760"/>
            <a:ext cx="5671456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94F53-2BB9-5F45-4C51-990068476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68" y="555169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b. </a:t>
            </a:r>
            <a:r>
              <a:rPr lang="en-US" dirty="0" err="1"/>
              <a:t>Peticiones</a:t>
            </a:r>
            <a:r>
              <a:rPr lang="en-US" dirty="0"/>
              <a:t> HTTPs (GET, POST, PUT, PATCH, delete) =</a:t>
            </a:r>
            <a:br>
              <a:rPr lang="en-US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C1CEF0-28DA-9D4E-531C-8F9EF772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68" y="3810404"/>
            <a:ext cx="5820587" cy="4477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4C916E-6117-8673-6830-03F95371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71" y="4715396"/>
            <a:ext cx="418205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3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705ED-7335-DFBB-E5CB-05DDAE9D2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731" y="427890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MX" dirty="0"/>
              <a:t>c. Condicionales =</a:t>
            </a:r>
            <a:br>
              <a:rPr lang="es-MX" dirty="0"/>
            </a:b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BE391B-50D4-CC41-60FA-059046C7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1" y="1743579"/>
            <a:ext cx="10864048" cy="44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2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BC62A-7968-96E6-B6F2-62EEAC62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592013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MX" dirty="0"/>
              <a:t>d. JSON-server =</a:t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4934B-DF59-8FAB-159A-CA76FA59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66" y="1835586"/>
            <a:ext cx="8364667" cy="44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6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0DD8-261F-4AA2-30B2-581771B0F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500" y="474783"/>
            <a:ext cx="5518066" cy="2268559"/>
          </a:xfrm>
        </p:spPr>
        <p:txBody>
          <a:bodyPr/>
          <a:lstStyle/>
          <a:p>
            <a:r>
              <a:rPr lang="es-MX" dirty="0"/>
              <a:t>e. Eventos =</a:t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23988A-9C1C-B9C1-1804-741BA059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31" y="1976235"/>
            <a:ext cx="7671007" cy="39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879D-DB88-4766-B04A-7B24D3512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839" y="334105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MX" dirty="0"/>
              <a:t>f. Métodos del DOM HTML =</a:t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740C93-4C60-ECF0-205E-62B50AC7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0" y="2980010"/>
            <a:ext cx="4511257" cy="25506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6B1560-8DB6-9613-0378-78025798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34" y="3429000"/>
            <a:ext cx="5466204" cy="15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042AD-FB63-CC10-B788-B6B1FAD3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285" y="357552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g. Async/Await o .then().catch =</a:t>
            </a:r>
            <a:br>
              <a:rPr lang="en-US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4091A9-3D5A-3C48-841F-678E710B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92" y="2244828"/>
            <a:ext cx="6505215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B0E2-01EB-4083-80CA-20320EAC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Indicar estructura de carpetas y archivos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60F87C4-332A-F20C-DFAA-DBF04A41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03" y="2093832"/>
            <a:ext cx="2274399" cy="1962424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351FC7-B34A-A423-9E66-4612B874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99" y="2093832"/>
            <a:ext cx="5715798" cy="19624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515D70-6A88-99BD-C634-88C67DD4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703" y="4264804"/>
            <a:ext cx="2950139" cy="92160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8216791-0D0C-C7CC-A7BA-A5F07078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251" y="4396068"/>
            <a:ext cx="5368791" cy="11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9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B248-0AB2-5F0C-414E-C7547427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393" y="210472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s-MX" dirty="0"/>
              <a:t>h. </a:t>
            </a:r>
            <a:r>
              <a:rPr lang="es-MX" dirty="0" err="1"/>
              <a:t>localStorage</a:t>
            </a:r>
            <a:r>
              <a:rPr lang="es-MX" dirty="0"/>
              <a:t> =</a:t>
            </a:r>
            <a:br>
              <a:rPr lang="es-MX" dirty="0"/>
            </a:b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730A61-B544-DEE9-0128-25D021A3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4" y="1135818"/>
            <a:ext cx="4925112" cy="2686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3FD2CF-A358-C146-F488-3686C417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247" y="1135818"/>
            <a:ext cx="4438439" cy="26864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39C490-5B69-8428-487E-1D89F2E62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883" y="3961104"/>
            <a:ext cx="4792233" cy="2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5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3A16-3AC1-B260-07E0-1EBC321A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221" y="588910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s-MX" dirty="0"/>
              <a:t>Indicar si usuario recursos externos  / </a:t>
            </a:r>
            <a:r>
              <a:rPr lang="es-MX" dirty="0" err="1"/>
              <a:t>librerias</a:t>
            </a:r>
            <a:r>
              <a:rPr lang="es-MX" dirty="0"/>
              <a:t> o </a:t>
            </a:r>
            <a:r>
              <a:rPr lang="es-MX" dirty="0" err="1"/>
              <a:t>frameworks</a:t>
            </a:r>
            <a:r>
              <a:rPr lang="es-MX" dirty="0"/>
              <a:t> . 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No tengo claro como es el uso de los </a:t>
            </a:r>
            <a:r>
              <a:rPr lang="es-MX" dirty="0" err="1"/>
              <a:t>frameworks</a:t>
            </a:r>
            <a:r>
              <a:rPr lang="es-MX" dirty="0"/>
              <a:t>, no </a:t>
            </a:r>
            <a:r>
              <a:rPr lang="es-MX" dirty="0" err="1"/>
              <a:t>entendi</a:t>
            </a: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FE8C9-5928-C9A5-32A8-55221375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8" y="3429000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9F1A-FD87-D1D4-3ADB-5C1889A8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63" y="269441"/>
            <a:ext cx="9025111" cy="1077229"/>
          </a:xfrm>
        </p:spPr>
        <p:txBody>
          <a:bodyPr>
            <a:normAutofit/>
          </a:bodyPr>
          <a:lstStyle/>
          <a:p>
            <a:r>
              <a:rPr lang="es-MX" dirty="0"/>
              <a:t>Como </a:t>
            </a:r>
            <a:r>
              <a:rPr lang="es-MX" dirty="0" err="1"/>
              <a:t>imprementaria</a:t>
            </a:r>
            <a:r>
              <a:rPr lang="es-MX" dirty="0"/>
              <a:t> - Consumir una lista de productos desde un JSON-serve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ECC8C-559A-06DD-2C7A-5647A766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883" y="2475849"/>
            <a:ext cx="8271390" cy="438215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Obtener el JSON con HTTP GET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Analizar el JSONJ con </a:t>
            </a:r>
            <a:r>
              <a:rPr lang="es-MX" sz="2800" dirty="0" err="1"/>
              <a:t>JSON.pase</a:t>
            </a:r>
            <a:r>
              <a:rPr lang="en-US" sz="28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Recorrer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JS </a:t>
            </a:r>
            <a:r>
              <a:rPr lang="en-US" sz="2800" dirty="0" err="1"/>
              <a:t>el</a:t>
            </a:r>
            <a:r>
              <a:rPr lang="en-US" sz="2800" dirty="0"/>
              <a:t> la </a:t>
            </a:r>
            <a:r>
              <a:rPr lang="en-US" sz="2800" dirty="0" err="1"/>
              <a:t>lista</a:t>
            </a:r>
            <a:r>
              <a:rPr lang="en-US" sz="2800" dirty="0"/>
              <a:t> con </a:t>
            </a:r>
            <a:r>
              <a:rPr lang="en-US" sz="2800" dirty="0" err="1"/>
              <a:t>forEach</a:t>
            </a:r>
            <a:r>
              <a:rPr lang="en-US" sz="2800" dirty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resumen</a:t>
            </a:r>
            <a:r>
              <a:rPr lang="en-US" sz="2800" dirty="0"/>
              <a:t> se </a:t>
            </a:r>
            <a:r>
              <a:rPr lang="es-MX" sz="2800" dirty="0"/>
              <a:t>utiliza </a:t>
            </a:r>
            <a:r>
              <a:rPr lang="es-MX" sz="2800" dirty="0" err="1"/>
              <a:t>fetch</a:t>
            </a:r>
            <a:r>
              <a:rPr lang="es-MX" sz="2800" dirty="0"/>
              <a:t>() para obtener el archivo JSON desde el servidor y </a:t>
            </a:r>
            <a:r>
              <a:rPr lang="es-MX" sz="2800" dirty="0" err="1"/>
              <a:t>JSON.parse</a:t>
            </a:r>
            <a:r>
              <a:rPr lang="es-MX" sz="2800" dirty="0"/>
              <a:t>() para analizarlo y convertirlo en un objeto JavaScript. Luego, se utiliza </a:t>
            </a:r>
            <a:r>
              <a:rPr lang="es-MX" sz="2800" dirty="0" err="1"/>
              <a:t>forEach</a:t>
            </a:r>
            <a:r>
              <a:rPr lang="es-MX" sz="2800" dirty="0"/>
              <a:t>() para recorrer la lista de productos y mostrarlos en la consola o en la página HTML.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37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14DC2-B8A7-0358-8253-CA199DCA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En la página principal, Filtrar por categoría de productos desde la página principal: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A4B3F-3A02-AC96-C9A0-61EC4CEB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Para poder filtrar por categoría agregaría un botón con la función de </a:t>
            </a:r>
            <a:r>
              <a:rPr lang="es-MX" sz="2400" dirty="0" err="1"/>
              <a:t>Get</a:t>
            </a:r>
            <a:r>
              <a:rPr lang="es-MX" sz="2400" dirty="0"/>
              <a:t> </a:t>
            </a:r>
            <a:r>
              <a:rPr lang="es-MX" sz="2400" dirty="0" err="1"/>
              <a:t>by</a:t>
            </a:r>
            <a:r>
              <a:rPr lang="es-MX" sz="2400" dirty="0"/>
              <a:t> </a:t>
            </a:r>
            <a:r>
              <a:rPr lang="es-MX" sz="2400" dirty="0" err="1"/>
              <a:t>Class</a:t>
            </a:r>
            <a:r>
              <a:rPr lang="es-MX" sz="2400" dirty="0"/>
              <a:t> para usar el ID en algo mas especifico]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AF9B8E-028B-0165-EE3A-B1570546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19" y="5385876"/>
            <a:ext cx="8500962" cy="5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16A8B-8668-314D-F443-7A8A0783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802" y="1014532"/>
            <a:ext cx="7958331" cy="1077229"/>
          </a:xfrm>
        </p:spPr>
        <p:txBody>
          <a:bodyPr>
            <a:normAutofit/>
          </a:bodyPr>
          <a:lstStyle/>
          <a:p>
            <a:r>
              <a:rPr lang="es-MX" dirty="0"/>
              <a:t>Debe  permitir  la  opción  de </a:t>
            </a:r>
            <a:br>
              <a:rPr lang="es-MX" dirty="0"/>
            </a:br>
            <a:r>
              <a:rPr lang="es-MX" dirty="0"/>
              <a:t>agregar a favoritos.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2505-77A4-D149-519B-C4242315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142" y="2829181"/>
            <a:ext cx="7796540" cy="2283910"/>
          </a:xfrm>
        </p:spPr>
        <p:txBody>
          <a:bodyPr>
            <a:normAutofit/>
          </a:bodyPr>
          <a:lstStyle/>
          <a:p>
            <a:r>
              <a:rPr lang="es-MX" sz="2400" dirty="0"/>
              <a:t>Agregaría un botón de corazón en el </a:t>
            </a:r>
            <a:r>
              <a:rPr lang="es-MX" sz="2400" dirty="0" err="1"/>
              <a:t>card</a:t>
            </a:r>
            <a:r>
              <a:rPr lang="es-MX" sz="2400" dirty="0"/>
              <a:t> para que así se agregue a favoritos y que el botón solo aparezca cunado el mouse pasa encima de la imagen y no del </a:t>
            </a:r>
            <a:r>
              <a:rPr lang="es-MX" sz="2400" dirty="0" err="1"/>
              <a:t>card</a:t>
            </a:r>
            <a:r>
              <a:rPr lang="es-MX" sz="2400" dirty="0"/>
              <a:t> (</a:t>
            </a:r>
            <a:r>
              <a:rPr lang="es-MX" sz="2400" dirty="0" err="1"/>
              <a:t>Hover</a:t>
            </a:r>
            <a:r>
              <a:rPr lang="es-MX" sz="2400" dirty="0"/>
              <a:t> </a:t>
            </a:r>
            <a:r>
              <a:rPr lang="es-MX" sz="2400" dirty="0" err="1"/>
              <a:t>img</a:t>
            </a:r>
            <a:r>
              <a:rPr lang="es-MX" sz="2400" dirty="0"/>
              <a:t> y </a:t>
            </a:r>
            <a:r>
              <a:rPr lang="es-MX" sz="2400" dirty="0" err="1"/>
              <a:t>Button</a:t>
            </a:r>
            <a:r>
              <a:rPr lang="es-MX" sz="2400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576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9969-D36B-FB55-F489-614D7BCF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>
            <a:normAutofit/>
          </a:bodyPr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Usuario debe tener la oportunidad de eliminar el producto de favoritos.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347E8-A9C8-D0D5-359C-EFE7EB47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29" y="1430086"/>
            <a:ext cx="7796540" cy="3997828"/>
          </a:xfrm>
        </p:spPr>
        <p:txBody>
          <a:bodyPr>
            <a:normAutofit/>
          </a:bodyPr>
          <a:lstStyle/>
          <a:p>
            <a:r>
              <a:rPr lang="es-MX" sz="2400" dirty="0"/>
              <a:t>  agregando en el top bar el carrito para </a:t>
            </a:r>
            <a:r>
              <a:rPr lang="es-MX" sz="2400" dirty="0" err="1"/>
              <a:t>asi</a:t>
            </a:r>
            <a:r>
              <a:rPr lang="es-MX" sz="2400" dirty="0"/>
              <a:t> poder darle la X (</a:t>
            </a:r>
            <a:r>
              <a:rPr lang="es-MX" sz="2400" dirty="0" err="1"/>
              <a:t>button</a:t>
            </a:r>
            <a:r>
              <a:rPr lang="es-MX" sz="2400" dirty="0"/>
              <a:t>) de borrar lo que este en esa fila del array. Mientras que los demás </a:t>
            </a:r>
            <a:r>
              <a:rPr lang="es-MX" sz="2400" dirty="0" err="1"/>
              <a:t>permaneceran</a:t>
            </a:r>
            <a:r>
              <a:rPr lang="es-MX" sz="2400" dirty="0"/>
              <a:t> hasta que se borren </a:t>
            </a:r>
          </a:p>
        </p:txBody>
      </p:sp>
    </p:spTree>
    <p:extLst>
      <p:ext uri="{BB962C8B-B14F-4D97-AF65-F5344CB8AC3E}">
        <p14:creationId xmlns:p14="http://schemas.microsoft.com/office/powerpoint/2010/main" val="287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0BAB7-661C-0E56-6D03-928D97B2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91471"/>
            <a:ext cx="7958331" cy="1077229"/>
          </a:xfrm>
        </p:spPr>
        <p:txBody>
          <a:bodyPr/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Agregar productos al carrito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248DE-55A3-0117-2358-09EC9274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1430086"/>
            <a:ext cx="7796540" cy="3997828"/>
          </a:xfrm>
        </p:spPr>
        <p:txBody>
          <a:bodyPr/>
          <a:lstStyle/>
          <a:p>
            <a:r>
              <a:rPr lang="es-MX" dirty="0"/>
              <a:t>En el </a:t>
            </a:r>
            <a:r>
              <a:rPr lang="es-MX" dirty="0" err="1"/>
              <a:t>card</a:t>
            </a:r>
            <a:r>
              <a:rPr lang="es-MX" dirty="0"/>
              <a:t> agregaría el botón (+) y que un Java script lo escuche para que escuche el evento y lo muestre 	en lo que se desplegara del </a:t>
            </a:r>
            <a:r>
              <a:rPr lang="es-MX" dirty="0" err="1"/>
              <a:t>header</a:t>
            </a:r>
            <a:r>
              <a:rPr lang="es-MX" dirty="0"/>
              <a:t> de carrito </a:t>
            </a:r>
          </a:p>
        </p:txBody>
      </p:sp>
    </p:spTree>
    <p:extLst>
      <p:ext uri="{BB962C8B-B14F-4D97-AF65-F5344CB8AC3E}">
        <p14:creationId xmlns:p14="http://schemas.microsoft.com/office/powerpoint/2010/main" val="158740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65E11-1BD0-D97C-C253-10C83AEC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b="0" i="0" dirty="0">
                <a:effectLst/>
                <a:latin typeface="Arial" panose="020B0604020202020204" pitchFamily="34" charset="0"/>
              </a:rPr>
            </a:br>
            <a:r>
              <a:rPr lang="es-MX" b="0" i="0" dirty="0">
                <a:effectLst/>
                <a:latin typeface="Arial" panose="020B0604020202020204" pitchFamily="34" charset="0"/>
              </a:rPr>
              <a:t>El botón "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Process</a:t>
            </a:r>
            <a:r>
              <a:rPr lang="es-MX" b="0" i="0" dirty="0"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To</a:t>
            </a:r>
            <a:r>
              <a:rPr lang="es-MX" b="0" i="0" dirty="0"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Checkout</a:t>
            </a:r>
            <a:r>
              <a:rPr lang="es-MX" b="0" i="0" dirty="0">
                <a:effectLst/>
                <a:latin typeface="Arial" panose="020B0604020202020204" pitchFamily="34" charset="0"/>
              </a:rPr>
              <a:t>" debe abrir un formulario, donde permita ingresar: </a:t>
            </a:r>
            <a:br>
              <a:rPr lang="es-MX" dirty="0"/>
            </a:br>
            <a:r>
              <a:rPr lang="es-MX" b="0" i="0" dirty="0">
                <a:effectLst/>
                <a:latin typeface="Arial" panose="020B0604020202020204" pitchFamily="34" charset="0"/>
              </a:rPr>
              <a:t>nombre, dirección y teléfono.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D949F-F1B5-8EBB-96F0-3953E00F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 </a:t>
            </a:r>
            <a:r>
              <a:rPr lang="es-MX" dirty="0" err="1"/>
              <a:t>agregaria</a:t>
            </a:r>
            <a:r>
              <a:rPr lang="es-MX" dirty="0"/>
              <a:t> un (a con </a:t>
            </a:r>
            <a:r>
              <a:rPr lang="es-MX" dirty="0" err="1"/>
              <a:t>ref</a:t>
            </a:r>
            <a:r>
              <a:rPr lang="es-MX" dirty="0"/>
              <a:t>) a la imagen del icono para que me lleve a un </a:t>
            </a:r>
            <a:r>
              <a:rPr lang="es-MX" dirty="0" err="1"/>
              <a:t>index</a:t>
            </a:r>
            <a:r>
              <a:rPr lang="es-MX" dirty="0"/>
              <a:t> mas limpio donde se recolecten los datos para finalizar la compra </a:t>
            </a:r>
          </a:p>
        </p:txBody>
      </p:sp>
    </p:spTree>
    <p:extLst>
      <p:ext uri="{BB962C8B-B14F-4D97-AF65-F5344CB8AC3E}">
        <p14:creationId xmlns:p14="http://schemas.microsoft.com/office/powerpoint/2010/main" val="104419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{476E2855-77DB-4B44-B37D-A40475BC7FD3}tf16401375</Template>
  <TotalTime>352</TotalTime>
  <Words>1876</Words>
  <Application>Microsoft Office PowerPoint</Application>
  <PresentationFormat>Panorámica</PresentationFormat>
  <Paragraphs>160</Paragraphs>
  <Slides>20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4" baseType="lpstr">
      <vt:lpstr>Arial</vt:lpstr>
      <vt:lpstr>Calibri</vt:lpstr>
      <vt:lpstr>inherit</vt:lpstr>
      <vt:lpstr>Inter</vt:lpstr>
      <vt:lpstr>MS Shell Dlg 2</vt:lpstr>
      <vt:lpstr>Open Sans</vt:lpstr>
      <vt:lpstr>OpenSansRegular</vt:lpstr>
      <vt:lpstr>Roboto</vt:lpstr>
      <vt:lpstr>Scope One</vt:lpstr>
      <vt:lpstr>Söhne</vt:lpstr>
      <vt:lpstr>ui-sans-serif</vt:lpstr>
      <vt:lpstr>Wingdings</vt:lpstr>
      <vt:lpstr>Wingdings 3</vt:lpstr>
      <vt:lpstr>Madison</vt:lpstr>
      <vt:lpstr>Proyecto final modulo de fundamentos</vt:lpstr>
      <vt:lpstr>Indicar estructura de carpetas y archivos </vt:lpstr>
      <vt:lpstr>Indicar si usuario recursos externos  / librerias o frameworks .    No tengo claro como es el uso de los frameworks, no entendi</vt:lpstr>
      <vt:lpstr>Como imprementaria - Consumir una lista de productos desde un JSON-serve</vt:lpstr>
      <vt:lpstr>En la página principal, Filtrar por categoría de productos desde la página principal: </vt:lpstr>
      <vt:lpstr>Debe  permitir  la  opción  de  agregar a favoritos.</vt:lpstr>
      <vt:lpstr>Usuario debe tener la oportunidad de eliminar el producto de favoritos. </vt:lpstr>
      <vt:lpstr>Agregar productos al carrito </vt:lpstr>
      <vt:lpstr> El botón "Process To Checkout" debe abrir un formulario, donde permita ingresar:  nombre, dirección y teléfono. </vt:lpstr>
      <vt:lpstr>Al presionar el botón "Buy Now" debe guardar la compra en un array de compras  dentro del Json-Server </vt:lpstr>
      <vt:lpstr>En una página adicional de administrador, permitir al usuario:  </vt:lpstr>
      <vt:lpstr>Definiciones</vt:lpstr>
      <vt:lpstr>a. Funciones (arrow functions) = </vt:lpstr>
      <vt:lpstr>b. Peticiones HTTPs (GET, POST, PUT, PATCH, delete) = </vt:lpstr>
      <vt:lpstr>c. Condicionales = </vt:lpstr>
      <vt:lpstr>d. JSON-server = </vt:lpstr>
      <vt:lpstr>e. Eventos = </vt:lpstr>
      <vt:lpstr>f. Métodos del DOM HTML = </vt:lpstr>
      <vt:lpstr>g. Async/Await o .then().catch = </vt:lpstr>
      <vt:lpstr>h. localStorage =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modulo de fundamentos</dc:title>
  <dc:creator>Diego Samudio</dc:creator>
  <cp:lastModifiedBy>Diego Samudio</cp:lastModifiedBy>
  <cp:revision>4</cp:revision>
  <dcterms:created xsi:type="dcterms:W3CDTF">2023-03-24T08:14:03Z</dcterms:created>
  <dcterms:modified xsi:type="dcterms:W3CDTF">2023-03-24T18:10:26Z</dcterms:modified>
</cp:coreProperties>
</file>