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86" r:id="rId3"/>
    <p:sldId id="279" r:id="rId4"/>
    <p:sldId id="273" r:id="rId5"/>
    <p:sldId id="274" r:id="rId6"/>
    <p:sldId id="285" r:id="rId7"/>
    <p:sldId id="275" r:id="rId8"/>
    <p:sldId id="276" r:id="rId9"/>
    <p:sldId id="277" r:id="rId10"/>
    <p:sldId id="278" r:id="rId11"/>
    <p:sldId id="288" r:id="rId12"/>
    <p:sldId id="280" r:id="rId13"/>
    <p:sldId id="287" r:id="rId14"/>
    <p:sldId id="295" r:id="rId15"/>
    <p:sldId id="289" r:id="rId16"/>
    <p:sldId id="291" r:id="rId17"/>
    <p:sldId id="296" r:id="rId18"/>
    <p:sldId id="294" r:id="rId19"/>
    <p:sldId id="297" r:id="rId20"/>
    <p:sldId id="298" r:id="rId21"/>
    <p:sldId id="299" r:id="rId22"/>
    <p:sldId id="292" r:id="rId23"/>
    <p:sldId id="282"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8A6900"/>
    <a:srgbClr val="C0C0C0"/>
    <a:srgbClr val="D4D3CE"/>
    <a:srgbClr val="C5C3BD"/>
    <a:srgbClr val="FFCD2D"/>
    <a:srgbClr val="FFD347"/>
    <a:srgbClr val="ED7727"/>
    <a:srgbClr val="C8C9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76" autoAdjust="0"/>
    <p:restoredTop sz="94364" autoAdjust="0"/>
  </p:normalViewPr>
  <p:slideViewPr>
    <p:cSldViewPr snapToGrid="0" snapToObjects="1">
      <p:cViewPr varScale="1">
        <p:scale>
          <a:sx n="101" d="100"/>
          <a:sy n="101" d="100"/>
        </p:scale>
        <p:origin x="824" y="184"/>
      </p:cViewPr>
      <p:guideLst>
        <p:guide orient="horz" pos="2160"/>
        <p:guide pos="3840"/>
      </p:guideLst>
    </p:cSldViewPr>
  </p:slideViewPr>
  <p:outlineViewPr>
    <p:cViewPr>
      <p:scale>
        <a:sx n="33" d="100"/>
        <a:sy n="33" d="100"/>
      </p:scale>
      <p:origin x="0" y="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2E957D-AE67-44C1-97E8-00E9B9C0A1FC}"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9A325B43-219A-4C07-BD59-479B1EC5D854}">
      <dgm:prSet/>
      <dgm:spPr/>
      <dgm:t>
        <a:bodyPr/>
        <a:lstStyle/>
        <a:p>
          <a:pPr>
            <a:lnSpc>
              <a:spcPct val="100000"/>
            </a:lnSpc>
            <a:defRPr cap="all"/>
          </a:pPr>
          <a:r>
            <a:rPr lang="en-US" b="0" i="0"/>
            <a:t>To be able to predict the generic diseases from the given primary diagnostic data</a:t>
          </a:r>
          <a:endParaRPr lang="en-US"/>
        </a:p>
      </dgm:t>
    </dgm:pt>
    <dgm:pt modelId="{5D4A9563-A8CF-4073-B490-288465CED992}" type="parTrans" cxnId="{4A89D6AC-888F-4ADB-A102-65562A6935D1}">
      <dgm:prSet/>
      <dgm:spPr/>
      <dgm:t>
        <a:bodyPr/>
        <a:lstStyle/>
        <a:p>
          <a:endParaRPr lang="en-US"/>
        </a:p>
      </dgm:t>
    </dgm:pt>
    <dgm:pt modelId="{A8EE0C82-AAAB-4C40-8527-742B7AC6A5CE}" type="sibTrans" cxnId="{4A89D6AC-888F-4ADB-A102-65562A6935D1}">
      <dgm:prSet/>
      <dgm:spPr/>
      <dgm:t>
        <a:bodyPr/>
        <a:lstStyle/>
        <a:p>
          <a:endParaRPr lang="en-US"/>
        </a:p>
      </dgm:t>
    </dgm:pt>
    <dgm:pt modelId="{AD03CAE1-ED2A-40D6-8CF1-AD0E5603E751}">
      <dgm:prSet/>
      <dgm:spPr/>
      <dgm:t>
        <a:bodyPr/>
        <a:lstStyle/>
        <a:p>
          <a:pPr>
            <a:lnSpc>
              <a:spcPct val="100000"/>
            </a:lnSpc>
            <a:defRPr cap="all"/>
          </a:pPr>
          <a:r>
            <a:rPr lang="en-US" b="0" i="0" dirty="0"/>
            <a:t>Predicting the age of the patient</a:t>
          </a:r>
          <a:endParaRPr lang="en-US" dirty="0"/>
        </a:p>
      </dgm:t>
    </dgm:pt>
    <dgm:pt modelId="{DD59D365-DB36-4B53-989D-82B6DC0291F5}" type="parTrans" cxnId="{3CD71BC9-7E91-49CE-B8C6-F6405D8B8E31}">
      <dgm:prSet/>
      <dgm:spPr/>
      <dgm:t>
        <a:bodyPr/>
        <a:lstStyle/>
        <a:p>
          <a:endParaRPr lang="en-US"/>
        </a:p>
      </dgm:t>
    </dgm:pt>
    <dgm:pt modelId="{F5120D27-EE5D-4EDA-BA30-3AAE0843979D}" type="sibTrans" cxnId="{3CD71BC9-7E91-49CE-B8C6-F6405D8B8E31}">
      <dgm:prSet/>
      <dgm:spPr/>
      <dgm:t>
        <a:bodyPr/>
        <a:lstStyle/>
        <a:p>
          <a:endParaRPr lang="en-US"/>
        </a:p>
      </dgm:t>
    </dgm:pt>
    <dgm:pt modelId="{210D7BE2-EC1E-554E-878D-D96FAA6CCE2E}">
      <dgm:prSet/>
      <dgm:spPr/>
      <dgm:t>
        <a:bodyPr/>
        <a:lstStyle/>
        <a:p>
          <a:pPr>
            <a:lnSpc>
              <a:spcPct val="100000"/>
            </a:lnSpc>
            <a:defRPr cap="all"/>
          </a:pPr>
          <a:r>
            <a:rPr lang="en-US" dirty="0"/>
            <a:t>Predicting Lab test type</a:t>
          </a:r>
        </a:p>
      </dgm:t>
    </dgm:pt>
    <dgm:pt modelId="{DB382B0F-8677-EF4F-A9BE-682FB20E2209}" type="parTrans" cxnId="{FEADEDE8-0C1F-0E42-BBEA-E0C1C011D8CE}">
      <dgm:prSet/>
      <dgm:spPr/>
      <dgm:t>
        <a:bodyPr/>
        <a:lstStyle/>
        <a:p>
          <a:endParaRPr lang="en-US"/>
        </a:p>
      </dgm:t>
    </dgm:pt>
    <dgm:pt modelId="{6CF75106-0CC6-B740-8C04-F4D3216D3BDF}" type="sibTrans" cxnId="{FEADEDE8-0C1F-0E42-BBEA-E0C1C011D8CE}">
      <dgm:prSet/>
      <dgm:spPr/>
      <dgm:t>
        <a:bodyPr/>
        <a:lstStyle/>
        <a:p>
          <a:endParaRPr lang="en-US"/>
        </a:p>
      </dgm:t>
    </dgm:pt>
    <dgm:pt modelId="{B4123D32-D9F6-4942-AD51-B8C6B10706DF}" type="pres">
      <dgm:prSet presAssocID="{122E957D-AE67-44C1-97E8-00E9B9C0A1FC}" presName="root" presStyleCnt="0">
        <dgm:presLayoutVars>
          <dgm:dir/>
          <dgm:resizeHandles val="exact"/>
        </dgm:presLayoutVars>
      </dgm:prSet>
      <dgm:spPr/>
    </dgm:pt>
    <dgm:pt modelId="{178025C7-695C-4114-9F8E-CFBA8DA82706}" type="pres">
      <dgm:prSet presAssocID="{9A325B43-219A-4C07-BD59-479B1EC5D854}" presName="compNode" presStyleCnt="0"/>
      <dgm:spPr/>
    </dgm:pt>
    <dgm:pt modelId="{A562CA06-4BB5-4F12-AFF3-963A4D2DF3A3}" type="pres">
      <dgm:prSet presAssocID="{9A325B43-219A-4C07-BD59-479B1EC5D854}" presName="iconBgRect" presStyleLbl="bgShp" presStyleIdx="0" presStyleCnt="3"/>
      <dgm:spPr>
        <a:solidFill>
          <a:schemeClr val="tx2">
            <a:lumMod val="40000"/>
            <a:lumOff val="60000"/>
          </a:schemeClr>
        </a:solidFill>
      </dgm:spPr>
    </dgm:pt>
    <dgm:pt modelId="{75F38B7A-3B86-472B-AB96-D6E1031C2B58}" type="pres">
      <dgm:prSet presAssocID="{9A325B43-219A-4C07-BD59-479B1EC5D85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ethoscope"/>
        </a:ext>
      </dgm:extLst>
    </dgm:pt>
    <dgm:pt modelId="{EEE8A6CA-F5C8-4C9A-89D3-B872C08AF065}" type="pres">
      <dgm:prSet presAssocID="{9A325B43-219A-4C07-BD59-479B1EC5D854}" presName="spaceRect" presStyleCnt="0"/>
      <dgm:spPr/>
    </dgm:pt>
    <dgm:pt modelId="{EFB66CD1-4740-467B-9D39-741783AC36CA}" type="pres">
      <dgm:prSet presAssocID="{9A325B43-219A-4C07-BD59-479B1EC5D854}" presName="textRect" presStyleLbl="revTx" presStyleIdx="0" presStyleCnt="3">
        <dgm:presLayoutVars>
          <dgm:chMax val="1"/>
          <dgm:chPref val="1"/>
        </dgm:presLayoutVars>
      </dgm:prSet>
      <dgm:spPr/>
    </dgm:pt>
    <dgm:pt modelId="{8B370488-F87A-477F-9710-CE50898E19F1}" type="pres">
      <dgm:prSet presAssocID="{A8EE0C82-AAAB-4C40-8527-742B7AC6A5CE}" presName="sibTrans" presStyleCnt="0"/>
      <dgm:spPr/>
    </dgm:pt>
    <dgm:pt modelId="{FF7DF004-AA71-44B7-AB0B-F90E47E935E8}" type="pres">
      <dgm:prSet presAssocID="{AD03CAE1-ED2A-40D6-8CF1-AD0E5603E751}" presName="compNode" presStyleCnt="0"/>
      <dgm:spPr/>
    </dgm:pt>
    <dgm:pt modelId="{A395C911-485D-4437-899A-CE085DCDD66E}" type="pres">
      <dgm:prSet presAssocID="{AD03CAE1-ED2A-40D6-8CF1-AD0E5603E751}" presName="iconBgRect" presStyleLbl="bgShp" presStyleIdx="1" presStyleCnt="3"/>
      <dgm:spPr>
        <a:solidFill>
          <a:schemeClr val="tx2">
            <a:lumMod val="40000"/>
            <a:lumOff val="60000"/>
          </a:schemeClr>
        </a:solidFill>
      </dgm:spPr>
    </dgm:pt>
    <dgm:pt modelId="{3159E909-D4BB-401C-8CDC-A89B56DD80B4}" type="pres">
      <dgm:prSet presAssocID="{AD03CAE1-ED2A-40D6-8CF1-AD0E5603E75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erson with Cane"/>
        </a:ext>
      </dgm:extLst>
    </dgm:pt>
    <dgm:pt modelId="{5634FC78-717B-4EFA-9239-3859887B11CC}" type="pres">
      <dgm:prSet presAssocID="{AD03CAE1-ED2A-40D6-8CF1-AD0E5603E751}" presName="spaceRect" presStyleCnt="0"/>
      <dgm:spPr/>
    </dgm:pt>
    <dgm:pt modelId="{11B7504D-0238-40F3-BD6D-ACE407BC684F}" type="pres">
      <dgm:prSet presAssocID="{AD03CAE1-ED2A-40D6-8CF1-AD0E5603E751}" presName="textRect" presStyleLbl="revTx" presStyleIdx="1" presStyleCnt="3">
        <dgm:presLayoutVars>
          <dgm:chMax val="1"/>
          <dgm:chPref val="1"/>
        </dgm:presLayoutVars>
      </dgm:prSet>
      <dgm:spPr/>
    </dgm:pt>
    <dgm:pt modelId="{61F54530-C1E3-4AB7-BD83-D7BA32CC48E7}" type="pres">
      <dgm:prSet presAssocID="{F5120D27-EE5D-4EDA-BA30-3AAE0843979D}" presName="sibTrans" presStyleCnt="0"/>
      <dgm:spPr/>
    </dgm:pt>
    <dgm:pt modelId="{A086BA3C-572B-7148-9E99-492584BB6609}" type="pres">
      <dgm:prSet presAssocID="{210D7BE2-EC1E-554E-878D-D96FAA6CCE2E}" presName="compNode" presStyleCnt="0"/>
      <dgm:spPr/>
    </dgm:pt>
    <dgm:pt modelId="{2BF09659-B4CA-9F4B-A7D9-A461F639A0CB}" type="pres">
      <dgm:prSet presAssocID="{210D7BE2-EC1E-554E-878D-D96FAA6CCE2E}" presName="iconBgRect" presStyleLbl="bgShp" presStyleIdx="2" presStyleCnt="3"/>
      <dgm:spPr>
        <a:solidFill>
          <a:schemeClr val="tx2">
            <a:lumMod val="40000"/>
            <a:lumOff val="60000"/>
          </a:schemeClr>
        </a:solidFill>
      </dgm:spPr>
    </dgm:pt>
    <dgm:pt modelId="{0B5B0A7B-34BE-F947-BC5D-466F092677FB}" type="pres">
      <dgm:prSet presAssocID="{210D7BE2-EC1E-554E-878D-D96FAA6CCE2E}"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Needle with solid fill"/>
        </a:ext>
      </dgm:extLst>
    </dgm:pt>
    <dgm:pt modelId="{30CFEBE0-1956-D347-81F8-AB89EEA7D3C0}" type="pres">
      <dgm:prSet presAssocID="{210D7BE2-EC1E-554E-878D-D96FAA6CCE2E}" presName="spaceRect" presStyleCnt="0"/>
      <dgm:spPr/>
    </dgm:pt>
    <dgm:pt modelId="{9F45AFE8-C48D-8442-B3C5-11DF30634D73}" type="pres">
      <dgm:prSet presAssocID="{210D7BE2-EC1E-554E-878D-D96FAA6CCE2E}" presName="textRect" presStyleLbl="revTx" presStyleIdx="2" presStyleCnt="3">
        <dgm:presLayoutVars>
          <dgm:chMax val="1"/>
          <dgm:chPref val="1"/>
        </dgm:presLayoutVars>
      </dgm:prSet>
      <dgm:spPr/>
    </dgm:pt>
  </dgm:ptLst>
  <dgm:cxnLst>
    <dgm:cxn modelId="{7F4A2F34-45B4-5C4C-8C5A-5ED3847E41F6}" type="presOf" srcId="{210D7BE2-EC1E-554E-878D-D96FAA6CCE2E}" destId="{9F45AFE8-C48D-8442-B3C5-11DF30634D73}" srcOrd="0" destOrd="0" presId="urn:microsoft.com/office/officeart/2018/5/layout/IconCircleLabelList"/>
    <dgm:cxn modelId="{7A247C44-6D3A-4675-9B0D-2BAFF4DDC992}" type="presOf" srcId="{122E957D-AE67-44C1-97E8-00E9B9C0A1FC}" destId="{B4123D32-D9F6-4942-AD51-B8C6B10706DF}" srcOrd="0" destOrd="0" presId="urn:microsoft.com/office/officeart/2018/5/layout/IconCircleLabelList"/>
    <dgm:cxn modelId="{7FBA568A-DD14-49D0-8273-2AF660B1FE9A}" type="presOf" srcId="{AD03CAE1-ED2A-40D6-8CF1-AD0E5603E751}" destId="{11B7504D-0238-40F3-BD6D-ACE407BC684F}" srcOrd="0" destOrd="0" presId="urn:microsoft.com/office/officeart/2018/5/layout/IconCircleLabelList"/>
    <dgm:cxn modelId="{3C9AA1A3-A9CF-4FC5-8E4A-29F7E30AC46C}" type="presOf" srcId="{9A325B43-219A-4C07-BD59-479B1EC5D854}" destId="{EFB66CD1-4740-467B-9D39-741783AC36CA}" srcOrd="0" destOrd="0" presId="urn:microsoft.com/office/officeart/2018/5/layout/IconCircleLabelList"/>
    <dgm:cxn modelId="{4A89D6AC-888F-4ADB-A102-65562A6935D1}" srcId="{122E957D-AE67-44C1-97E8-00E9B9C0A1FC}" destId="{9A325B43-219A-4C07-BD59-479B1EC5D854}" srcOrd="0" destOrd="0" parTransId="{5D4A9563-A8CF-4073-B490-288465CED992}" sibTransId="{A8EE0C82-AAAB-4C40-8527-742B7AC6A5CE}"/>
    <dgm:cxn modelId="{3CD71BC9-7E91-49CE-B8C6-F6405D8B8E31}" srcId="{122E957D-AE67-44C1-97E8-00E9B9C0A1FC}" destId="{AD03CAE1-ED2A-40D6-8CF1-AD0E5603E751}" srcOrd="1" destOrd="0" parTransId="{DD59D365-DB36-4B53-989D-82B6DC0291F5}" sibTransId="{F5120D27-EE5D-4EDA-BA30-3AAE0843979D}"/>
    <dgm:cxn modelId="{FEADEDE8-0C1F-0E42-BBEA-E0C1C011D8CE}" srcId="{122E957D-AE67-44C1-97E8-00E9B9C0A1FC}" destId="{210D7BE2-EC1E-554E-878D-D96FAA6CCE2E}" srcOrd="2" destOrd="0" parTransId="{DB382B0F-8677-EF4F-A9BE-682FB20E2209}" sibTransId="{6CF75106-0CC6-B740-8C04-F4D3216D3BDF}"/>
    <dgm:cxn modelId="{206B6E45-06D2-49C3-B3B2-0303B56ABAD5}" type="presParOf" srcId="{B4123D32-D9F6-4942-AD51-B8C6B10706DF}" destId="{178025C7-695C-4114-9F8E-CFBA8DA82706}" srcOrd="0" destOrd="0" presId="urn:microsoft.com/office/officeart/2018/5/layout/IconCircleLabelList"/>
    <dgm:cxn modelId="{23B4DF0B-F786-4396-B9C5-42552E47A19E}" type="presParOf" srcId="{178025C7-695C-4114-9F8E-CFBA8DA82706}" destId="{A562CA06-4BB5-4F12-AFF3-963A4D2DF3A3}" srcOrd="0" destOrd="0" presId="urn:microsoft.com/office/officeart/2018/5/layout/IconCircleLabelList"/>
    <dgm:cxn modelId="{880369D6-DFD1-4C37-AF5D-B9CEA7AA9941}" type="presParOf" srcId="{178025C7-695C-4114-9F8E-CFBA8DA82706}" destId="{75F38B7A-3B86-472B-AB96-D6E1031C2B58}" srcOrd="1" destOrd="0" presId="urn:microsoft.com/office/officeart/2018/5/layout/IconCircleLabelList"/>
    <dgm:cxn modelId="{17D9416C-71FA-4272-94A2-6F2E02B79EAB}" type="presParOf" srcId="{178025C7-695C-4114-9F8E-CFBA8DA82706}" destId="{EEE8A6CA-F5C8-4C9A-89D3-B872C08AF065}" srcOrd="2" destOrd="0" presId="urn:microsoft.com/office/officeart/2018/5/layout/IconCircleLabelList"/>
    <dgm:cxn modelId="{22D23A16-ADAE-42A2-9DFB-0B484E2A4D1F}" type="presParOf" srcId="{178025C7-695C-4114-9F8E-CFBA8DA82706}" destId="{EFB66CD1-4740-467B-9D39-741783AC36CA}" srcOrd="3" destOrd="0" presId="urn:microsoft.com/office/officeart/2018/5/layout/IconCircleLabelList"/>
    <dgm:cxn modelId="{FBFB841B-342C-4062-81E3-BAFA04FD8D8A}" type="presParOf" srcId="{B4123D32-D9F6-4942-AD51-B8C6B10706DF}" destId="{8B370488-F87A-477F-9710-CE50898E19F1}" srcOrd="1" destOrd="0" presId="urn:microsoft.com/office/officeart/2018/5/layout/IconCircleLabelList"/>
    <dgm:cxn modelId="{98A80788-32BD-4581-9038-7F06A41A244D}" type="presParOf" srcId="{B4123D32-D9F6-4942-AD51-B8C6B10706DF}" destId="{FF7DF004-AA71-44B7-AB0B-F90E47E935E8}" srcOrd="2" destOrd="0" presId="urn:microsoft.com/office/officeart/2018/5/layout/IconCircleLabelList"/>
    <dgm:cxn modelId="{FBEDC62E-900C-44EC-86DD-980EB82E73C5}" type="presParOf" srcId="{FF7DF004-AA71-44B7-AB0B-F90E47E935E8}" destId="{A395C911-485D-4437-899A-CE085DCDD66E}" srcOrd="0" destOrd="0" presId="urn:microsoft.com/office/officeart/2018/5/layout/IconCircleLabelList"/>
    <dgm:cxn modelId="{404AE632-65E6-4107-89D2-B77C37D8F4E2}" type="presParOf" srcId="{FF7DF004-AA71-44B7-AB0B-F90E47E935E8}" destId="{3159E909-D4BB-401C-8CDC-A89B56DD80B4}" srcOrd="1" destOrd="0" presId="urn:microsoft.com/office/officeart/2018/5/layout/IconCircleLabelList"/>
    <dgm:cxn modelId="{4C2DBC7D-C86C-45A8-982D-F98170ACF7D2}" type="presParOf" srcId="{FF7DF004-AA71-44B7-AB0B-F90E47E935E8}" destId="{5634FC78-717B-4EFA-9239-3859887B11CC}" srcOrd="2" destOrd="0" presId="urn:microsoft.com/office/officeart/2018/5/layout/IconCircleLabelList"/>
    <dgm:cxn modelId="{4D440AA9-19D4-4909-8B7A-92C951CE0D97}" type="presParOf" srcId="{FF7DF004-AA71-44B7-AB0B-F90E47E935E8}" destId="{11B7504D-0238-40F3-BD6D-ACE407BC684F}" srcOrd="3" destOrd="0" presId="urn:microsoft.com/office/officeart/2018/5/layout/IconCircleLabelList"/>
    <dgm:cxn modelId="{6753B002-7838-4AEC-A892-A340FDA94F14}" type="presParOf" srcId="{B4123D32-D9F6-4942-AD51-B8C6B10706DF}" destId="{61F54530-C1E3-4AB7-BD83-D7BA32CC48E7}" srcOrd="3" destOrd="0" presId="urn:microsoft.com/office/officeart/2018/5/layout/IconCircleLabelList"/>
    <dgm:cxn modelId="{797C3D12-7BD3-9A40-A035-885A00C621D8}" type="presParOf" srcId="{B4123D32-D9F6-4942-AD51-B8C6B10706DF}" destId="{A086BA3C-572B-7148-9E99-492584BB6609}" srcOrd="4" destOrd="0" presId="urn:microsoft.com/office/officeart/2018/5/layout/IconCircleLabelList"/>
    <dgm:cxn modelId="{4E4DB2FA-75F6-D045-AE06-5A5075A0AFC2}" type="presParOf" srcId="{A086BA3C-572B-7148-9E99-492584BB6609}" destId="{2BF09659-B4CA-9F4B-A7D9-A461F639A0CB}" srcOrd="0" destOrd="0" presId="urn:microsoft.com/office/officeart/2018/5/layout/IconCircleLabelList"/>
    <dgm:cxn modelId="{E93E9059-5C1C-7740-B8EE-4D611D51B525}" type="presParOf" srcId="{A086BA3C-572B-7148-9E99-492584BB6609}" destId="{0B5B0A7B-34BE-F947-BC5D-466F092677FB}" srcOrd="1" destOrd="0" presId="urn:microsoft.com/office/officeart/2018/5/layout/IconCircleLabelList"/>
    <dgm:cxn modelId="{7B74B7D0-DA6B-3A41-89A6-5EBCDC01BD2F}" type="presParOf" srcId="{A086BA3C-572B-7148-9E99-492584BB6609}" destId="{30CFEBE0-1956-D347-81F8-AB89EEA7D3C0}" srcOrd="2" destOrd="0" presId="urn:microsoft.com/office/officeart/2018/5/layout/IconCircleLabelList"/>
    <dgm:cxn modelId="{6CCA0B73-1F0D-624D-B022-E8B258D98D58}" type="presParOf" srcId="{A086BA3C-572B-7148-9E99-492584BB6609}" destId="{9F45AFE8-C48D-8442-B3C5-11DF30634D7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07FFE6-7296-4D7D-9785-54E267BBB36C}"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3431C858-B22C-48EB-A6BC-1FA9E4E4B3F6}">
      <dgm:prSet/>
      <dgm:spPr/>
      <dgm:t>
        <a:bodyPr/>
        <a:lstStyle/>
        <a:p>
          <a:pPr>
            <a:defRPr cap="all"/>
          </a:pPr>
          <a:r>
            <a:rPr lang="en-US" b="0" i="0" dirty="0">
              <a:solidFill>
                <a:schemeClr val="bg2">
                  <a:lumMod val="20000"/>
                  <a:lumOff val="80000"/>
                </a:schemeClr>
              </a:solidFill>
            </a:rPr>
            <a:t>Data collection: using the EMR record</a:t>
          </a:r>
          <a:endParaRPr lang="en-US" dirty="0">
            <a:solidFill>
              <a:schemeClr val="bg2">
                <a:lumMod val="20000"/>
                <a:lumOff val="80000"/>
              </a:schemeClr>
            </a:solidFill>
          </a:endParaRPr>
        </a:p>
      </dgm:t>
    </dgm:pt>
    <dgm:pt modelId="{532B96C3-B5BF-4F78-9673-5EC08DE69F74}" type="parTrans" cxnId="{8B8D3931-9E36-4245-B02A-EB71F2065526}">
      <dgm:prSet/>
      <dgm:spPr/>
      <dgm:t>
        <a:bodyPr/>
        <a:lstStyle/>
        <a:p>
          <a:endParaRPr lang="en-US"/>
        </a:p>
      </dgm:t>
    </dgm:pt>
    <dgm:pt modelId="{6E0C9D58-5727-4BC4-8B7C-F7F42879C8B2}" type="sibTrans" cxnId="{8B8D3931-9E36-4245-B02A-EB71F2065526}">
      <dgm:prSet/>
      <dgm:spPr/>
      <dgm:t>
        <a:bodyPr/>
        <a:lstStyle/>
        <a:p>
          <a:endParaRPr lang="en-US"/>
        </a:p>
      </dgm:t>
    </dgm:pt>
    <dgm:pt modelId="{449EDA8D-E1CD-4C09-98B8-671D942E4CA1}">
      <dgm:prSet/>
      <dgm:spPr/>
      <dgm:t>
        <a:bodyPr/>
        <a:lstStyle/>
        <a:p>
          <a:pPr>
            <a:defRPr cap="all"/>
          </a:pPr>
          <a:r>
            <a:rPr lang="en-US" b="0" i="0" dirty="0">
              <a:solidFill>
                <a:schemeClr val="bg2">
                  <a:lumMod val="20000"/>
                  <a:lumOff val="80000"/>
                </a:schemeClr>
              </a:solidFill>
            </a:rPr>
            <a:t>Describe data </a:t>
          </a:r>
          <a:endParaRPr lang="en-US" dirty="0">
            <a:solidFill>
              <a:schemeClr val="bg2">
                <a:lumMod val="20000"/>
                <a:lumOff val="80000"/>
              </a:schemeClr>
            </a:solidFill>
          </a:endParaRPr>
        </a:p>
      </dgm:t>
    </dgm:pt>
    <dgm:pt modelId="{8B0095A0-7E19-4379-989B-F0DBBC5B04B0}" type="parTrans" cxnId="{481740CC-1C5C-480E-979E-B5820F49B39A}">
      <dgm:prSet/>
      <dgm:spPr/>
      <dgm:t>
        <a:bodyPr/>
        <a:lstStyle/>
        <a:p>
          <a:endParaRPr lang="en-US"/>
        </a:p>
      </dgm:t>
    </dgm:pt>
    <dgm:pt modelId="{1B1569AF-388C-48C1-AF06-3CBBD7D54498}" type="sibTrans" cxnId="{481740CC-1C5C-480E-979E-B5820F49B39A}">
      <dgm:prSet/>
      <dgm:spPr/>
      <dgm:t>
        <a:bodyPr/>
        <a:lstStyle/>
        <a:p>
          <a:endParaRPr lang="en-US"/>
        </a:p>
      </dgm:t>
    </dgm:pt>
    <dgm:pt modelId="{B4A9A585-546D-4FF4-BC3B-8A2AF6F3D68B}">
      <dgm:prSet/>
      <dgm:spPr/>
      <dgm:t>
        <a:bodyPr/>
        <a:lstStyle/>
        <a:p>
          <a:pPr>
            <a:defRPr cap="all"/>
          </a:pPr>
          <a:r>
            <a:rPr lang="en-US" b="0" i="0" dirty="0">
              <a:solidFill>
                <a:schemeClr val="bg2">
                  <a:lumMod val="20000"/>
                  <a:lumOff val="80000"/>
                </a:schemeClr>
              </a:solidFill>
            </a:rPr>
            <a:t>Explore data </a:t>
          </a:r>
          <a:endParaRPr lang="en-US" dirty="0">
            <a:solidFill>
              <a:schemeClr val="bg2">
                <a:lumMod val="20000"/>
                <a:lumOff val="80000"/>
              </a:schemeClr>
            </a:solidFill>
          </a:endParaRPr>
        </a:p>
      </dgm:t>
    </dgm:pt>
    <dgm:pt modelId="{69627FC9-71D5-45C2-9945-3F888D625DC9}" type="parTrans" cxnId="{B9B71D82-B1C6-40B6-9D59-D995D2F57AC6}">
      <dgm:prSet/>
      <dgm:spPr/>
      <dgm:t>
        <a:bodyPr/>
        <a:lstStyle/>
        <a:p>
          <a:endParaRPr lang="en-US"/>
        </a:p>
      </dgm:t>
    </dgm:pt>
    <dgm:pt modelId="{631C320C-435A-4870-9D89-609E7303D701}" type="sibTrans" cxnId="{B9B71D82-B1C6-40B6-9D59-D995D2F57AC6}">
      <dgm:prSet/>
      <dgm:spPr/>
      <dgm:t>
        <a:bodyPr/>
        <a:lstStyle/>
        <a:p>
          <a:endParaRPr lang="en-US"/>
        </a:p>
      </dgm:t>
    </dgm:pt>
    <dgm:pt modelId="{D670A3AB-7DAD-428A-A5C1-E101A04272AE}" type="pres">
      <dgm:prSet presAssocID="{AF07FFE6-7296-4D7D-9785-54E267BBB36C}" presName="root" presStyleCnt="0">
        <dgm:presLayoutVars>
          <dgm:dir/>
          <dgm:resizeHandles val="exact"/>
        </dgm:presLayoutVars>
      </dgm:prSet>
      <dgm:spPr/>
    </dgm:pt>
    <dgm:pt modelId="{A9C7AF7B-C4D6-4324-BD11-E86DA7A58972}" type="pres">
      <dgm:prSet presAssocID="{3431C858-B22C-48EB-A6BC-1FA9E4E4B3F6}" presName="compNode" presStyleCnt="0"/>
      <dgm:spPr/>
    </dgm:pt>
    <dgm:pt modelId="{433C11B8-EB8F-41F8-8987-8212B67C0A66}" type="pres">
      <dgm:prSet presAssocID="{3431C858-B22C-48EB-A6BC-1FA9E4E4B3F6}" presName="iconBgRect" presStyleLbl="bgShp" presStyleIdx="0" presStyleCnt="3"/>
      <dgm:spPr>
        <a:solidFill>
          <a:schemeClr val="bg2">
            <a:lumMod val="20000"/>
            <a:lumOff val="80000"/>
          </a:schemeClr>
        </a:solidFill>
      </dgm:spPr>
    </dgm:pt>
    <dgm:pt modelId="{04C3D87D-21B5-4FF1-92B1-F0C32C300D8F}" type="pres">
      <dgm:prSet presAssocID="{3431C858-B22C-48EB-A6BC-1FA9E4E4B3F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mbulance"/>
        </a:ext>
      </dgm:extLst>
    </dgm:pt>
    <dgm:pt modelId="{99ED7048-88C7-4608-A43B-65AE6BA15778}" type="pres">
      <dgm:prSet presAssocID="{3431C858-B22C-48EB-A6BC-1FA9E4E4B3F6}" presName="spaceRect" presStyleCnt="0"/>
      <dgm:spPr/>
    </dgm:pt>
    <dgm:pt modelId="{F6DF10AB-BF99-4F4B-8833-F15B83C9E1A5}" type="pres">
      <dgm:prSet presAssocID="{3431C858-B22C-48EB-A6BC-1FA9E4E4B3F6}" presName="textRect" presStyleLbl="revTx" presStyleIdx="0" presStyleCnt="3">
        <dgm:presLayoutVars>
          <dgm:chMax val="1"/>
          <dgm:chPref val="1"/>
        </dgm:presLayoutVars>
      </dgm:prSet>
      <dgm:spPr/>
    </dgm:pt>
    <dgm:pt modelId="{5BF595A8-EFD7-44F9-9E89-0DB29B10BA11}" type="pres">
      <dgm:prSet presAssocID="{6E0C9D58-5727-4BC4-8B7C-F7F42879C8B2}" presName="sibTrans" presStyleCnt="0"/>
      <dgm:spPr/>
    </dgm:pt>
    <dgm:pt modelId="{DC61C249-CA62-46FC-9389-1B5FF0244499}" type="pres">
      <dgm:prSet presAssocID="{449EDA8D-E1CD-4C09-98B8-671D942E4CA1}" presName="compNode" presStyleCnt="0"/>
      <dgm:spPr/>
    </dgm:pt>
    <dgm:pt modelId="{6B69B6F2-6D6B-4301-A24F-3DCE47ECCFFB}" type="pres">
      <dgm:prSet presAssocID="{449EDA8D-E1CD-4C09-98B8-671D942E4CA1}" presName="iconBgRect" presStyleLbl="bgShp" presStyleIdx="1" presStyleCnt="3"/>
      <dgm:spPr>
        <a:solidFill>
          <a:schemeClr val="bg2">
            <a:lumMod val="20000"/>
            <a:lumOff val="80000"/>
          </a:schemeClr>
        </a:solidFill>
      </dgm:spPr>
    </dgm:pt>
    <dgm:pt modelId="{4D9CFDB5-5272-4816-BD05-1AC9EC5374B4}" type="pres">
      <dgm:prSet presAssocID="{449EDA8D-E1CD-4C09-98B8-671D942E4CA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E03A14B4-DFF1-4A4D-A863-0C2AF594104A}" type="pres">
      <dgm:prSet presAssocID="{449EDA8D-E1CD-4C09-98B8-671D942E4CA1}" presName="spaceRect" presStyleCnt="0"/>
      <dgm:spPr/>
    </dgm:pt>
    <dgm:pt modelId="{E15CCBF5-3E38-4FC2-8B31-06C7FEAB5544}" type="pres">
      <dgm:prSet presAssocID="{449EDA8D-E1CD-4C09-98B8-671D942E4CA1}" presName="textRect" presStyleLbl="revTx" presStyleIdx="1" presStyleCnt="3">
        <dgm:presLayoutVars>
          <dgm:chMax val="1"/>
          <dgm:chPref val="1"/>
        </dgm:presLayoutVars>
      </dgm:prSet>
      <dgm:spPr/>
    </dgm:pt>
    <dgm:pt modelId="{CD0439B4-4752-45BD-802E-4F669E73F55A}" type="pres">
      <dgm:prSet presAssocID="{1B1569AF-388C-48C1-AF06-3CBBD7D54498}" presName="sibTrans" presStyleCnt="0"/>
      <dgm:spPr/>
    </dgm:pt>
    <dgm:pt modelId="{5839F18D-3512-421D-B3E0-9770B0398A63}" type="pres">
      <dgm:prSet presAssocID="{B4A9A585-546D-4FF4-BC3B-8A2AF6F3D68B}" presName="compNode" presStyleCnt="0"/>
      <dgm:spPr/>
    </dgm:pt>
    <dgm:pt modelId="{FCD69487-B380-4FA7-B45B-4F1A2F162921}" type="pres">
      <dgm:prSet presAssocID="{B4A9A585-546D-4FF4-BC3B-8A2AF6F3D68B}" presName="iconBgRect" presStyleLbl="bgShp" presStyleIdx="2" presStyleCnt="3"/>
      <dgm:spPr>
        <a:solidFill>
          <a:schemeClr val="bg2">
            <a:lumMod val="20000"/>
            <a:lumOff val="80000"/>
          </a:schemeClr>
        </a:solidFill>
      </dgm:spPr>
    </dgm:pt>
    <dgm:pt modelId="{CDA542BF-4FEF-4495-A5BC-1D983642DEDB}" type="pres">
      <dgm:prSet presAssocID="{B4A9A585-546D-4FF4-BC3B-8A2AF6F3D6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9906724C-641B-4F11-B9FB-A6B52A3ADFE6}" type="pres">
      <dgm:prSet presAssocID="{B4A9A585-546D-4FF4-BC3B-8A2AF6F3D68B}" presName="spaceRect" presStyleCnt="0"/>
      <dgm:spPr/>
    </dgm:pt>
    <dgm:pt modelId="{FA6270F1-CD26-45E1-9987-35CCC0A54F67}" type="pres">
      <dgm:prSet presAssocID="{B4A9A585-546D-4FF4-BC3B-8A2AF6F3D68B}" presName="textRect" presStyleLbl="revTx" presStyleIdx="2" presStyleCnt="3">
        <dgm:presLayoutVars>
          <dgm:chMax val="1"/>
          <dgm:chPref val="1"/>
        </dgm:presLayoutVars>
      </dgm:prSet>
      <dgm:spPr/>
    </dgm:pt>
  </dgm:ptLst>
  <dgm:cxnLst>
    <dgm:cxn modelId="{33292423-A049-4630-BA1F-B9DCF6046690}" type="presOf" srcId="{B4A9A585-546D-4FF4-BC3B-8A2AF6F3D68B}" destId="{FA6270F1-CD26-45E1-9987-35CCC0A54F67}" srcOrd="0" destOrd="0" presId="urn:microsoft.com/office/officeart/2018/5/layout/IconCircleLabelList"/>
    <dgm:cxn modelId="{8B8D3931-9E36-4245-B02A-EB71F2065526}" srcId="{AF07FFE6-7296-4D7D-9785-54E267BBB36C}" destId="{3431C858-B22C-48EB-A6BC-1FA9E4E4B3F6}" srcOrd="0" destOrd="0" parTransId="{532B96C3-B5BF-4F78-9673-5EC08DE69F74}" sibTransId="{6E0C9D58-5727-4BC4-8B7C-F7F42879C8B2}"/>
    <dgm:cxn modelId="{50F6B840-75BC-4BFF-9343-96A912EE479E}" type="presOf" srcId="{449EDA8D-E1CD-4C09-98B8-671D942E4CA1}" destId="{E15CCBF5-3E38-4FC2-8B31-06C7FEAB5544}" srcOrd="0" destOrd="0" presId="urn:microsoft.com/office/officeart/2018/5/layout/IconCircleLabelList"/>
    <dgm:cxn modelId="{3425EE42-0337-4985-8E02-994DA3A2F564}" type="presOf" srcId="{3431C858-B22C-48EB-A6BC-1FA9E4E4B3F6}" destId="{F6DF10AB-BF99-4F4B-8833-F15B83C9E1A5}" srcOrd="0" destOrd="0" presId="urn:microsoft.com/office/officeart/2018/5/layout/IconCircleLabelList"/>
    <dgm:cxn modelId="{B9B71D82-B1C6-40B6-9D59-D995D2F57AC6}" srcId="{AF07FFE6-7296-4D7D-9785-54E267BBB36C}" destId="{B4A9A585-546D-4FF4-BC3B-8A2AF6F3D68B}" srcOrd="2" destOrd="0" parTransId="{69627FC9-71D5-45C2-9945-3F888D625DC9}" sibTransId="{631C320C-435A-4870-9D89-609E7303D701}"/>
    <dgm:cxn modelId="{481740CC-1C5C-480E-979E-B5820F49B39A}" srcId="{AF07FFE6-7296-4D7D-9785-54E267BBB36C}" destId="{449EDA8D-E1CD-4C09-98B8-671D942E4CA1}" srcOrd="1" destOrd="0" parTransId="{8B0095A0-7E19-4379-989B-F0DBBC5B04B0}" sibTransId="{1B1569AF-388C-48C1-AF06-3CBBD7D54498}"/>
    <dgm:cxn modelId="{9C183EF0-3423-4592-9D9F-14FF5B3999BD}" type="presOf" srcId="{AF07FFE6-7296-4D7D-9785-54E267BBB36C}" destId="{D670A3AB-7DAD-428A-A5C1-E101A04272AE}" srcOrd="0" destOrd="0" presId="urn:microsoft.com/office/officeart/2018/5/layout/IconCircleLabelList"/>
    <dgm:cxn modelId="{1CC32EF6-2FDF-4E57-965C-AA5800DC69A0}" type="presParOf" srcId="{D670A3AB-7DAD-428A-A5C1-E101A04272AE}" destId="{A9C7AF7B-C4D6-4324-BD11-E86DA7A58972}" srcOrd="0" destOrd="0" presId="urn:microsoft.com/office/officeart/2018/5/layout/IconCircleLabelList"/>
    <dgm:cxn modelId="{F6B5AAF1-7C2F-4DB2-988D-1D5B6A7A7323}" type="presParOf" srcId="{A9C7AF7B-C4D6-4324-BD11-E86DA7A58972}" destId="{433C11B8-EB8F-41F8-8987-8212B67C0A66}" srcOrd="0" destOrd="0" presId="urn:microsoft.com/office/officeart/2018/5/layout/IconCircleLabelList"/>
    <dgm:cxn modelId="{C0D16205-55C5-42DD-9DB9-85F25E1242F8}" type="presParOf" srcId="{A9C7AF7B-C4D6-4324-BD11-E86DA7A58972}" destId="{04C3D87D-21B5-4FF1-92B1-F0C32C300D8F}" srcOrd="1" destOrd="0" presId="urn:microsoft.com/office/officeart/2018/5/layout/IconCircleLabelList"/>
    <dgm:cxn modelId="{FBB71A6D-AA12-42DC-A4CB-04BE5B30E0FB}" type="presParOf" srcId="{A9C7AF7B-C4D6-4324-BD11-E86DA7A58972}" destId="{99ED7048-88C7-4608-A43B-65AE6BA15778}" srcOrd="2" destOrd="0" presId="urn:microsoft.com/office/officeart/2018/5/layout/IconCircleLabelList"/>
    <dgm:cxn modelId="{E6595C77-509C-4070-BB56-B5177238E503}" type="presParOf" srcId="{A9C7AF7B-C4D6-4324-BD11-E86DA7A58972}" destId="{F6DF10AB-BF99-4F4B-8833-F15B83C9E1A5}" srcOrd="3" destOrd="0" presId="urn:microsoft.com/office/officeart/2018/5/layout/IconCircleLabelList"/>
    <dgm:cxn modelId="{A3B3F6B3-6136-4C7E-B807-778979FC8C91}" type="presParOf" srcId="{D670A3AB-7DAD-428A-A5C1-E101A04272AE}" destId="{5BF595A8-EFD7-44F9-9E89-0DB29B10BA11}" srcOrd="1" destOrd="0" presId="urn:microsoft.com/office/officeart/2018/5/layout/IconCircleLabelList"/>
    <dgm:cxn modelId="{1B853E34-7830-4667-9765-B49748F78DA2}" type="presParOf" srcId="{D670A3AB-7DAD-428A-A5C1-E101A04272AE}" destId="{DC61C249-CA62-46FC-9389-1B5FF0244499}" srcOrd="2" destOrd="0" presId="urn:microsoft.com/office/officeart/2018/5/layout/IconCircleLabelList"/>
    <dgm:cxn modelId="{8BC99FEA-BAF3-4D47-94C8-20EC1D2D50D4}" type="presParOf" srcId="{DC61C249-CA62-46FC-9389-1B5FF0244499}" destId="{6B69B6F2-6D6B-4301-A24F-3DCE47ECCFFB}" srcOrd="0" destOrd="0" presId="urn:microsoft.com/office/officeart/2018/5/layout/IconCircleLabelList"/>
    <dgm:cxn modelId="{AB5AF16A-B737-43BE-A207-940976EC6906}" type="presParOf" srcId="{DC61C249-CA62-46FC-9389-1B5FF0244499}" destId="{4D9CFDB5-5272-4816-BD05-1AC9EC5374B4}" srcOrd="1" destOrd="0" presId="urn:microsoft.com/office/officeart/2018/5/layout/IconCircleLabelList"/>
    <dgm:cxn modelId="{4B21B791-FEC0-4B6E-AD96-8E82C2096B34}" type="presParOf" srcId="{DC61C249-CA62-46FC-9389-1B5FF0244499}" destId="{E03A14B4-DFF1-4A4D-A863-0C2AF594104A}" srcOrd="2" destOrd="0" presId="urn:microsoft.com/office/officeart/2018/5/layout/IconCircleLabelList"/>
    <dgm:cxn modelId="{324C6750-37AE-4476-A34B-7A7C9344DBC4}" type="presParOf" srcId="{DC61C249-CA62-46FC-9389-1B5FF0244499}" destId="{E15CCBF5-3E38-4FC2-8B31-06C7FEAB5544}" srcOrd="3" destOrd="0" presId="urn:microsoft.com/office/officeart/2018/5/layout/IconCircleLabelList"/>
    <dgm:cxn modelId="{F99CFA3B-C80A-41D1-9A65-FFCABDFE6E36}" type="presParOf" srcId="{D670A3AB-7DAD-428A-A5C1-E101A04272AE}" destId="{CD0439B4-4752-45BD-802E-4F669E73F55A}" srcOrd="3" destOrd="0" presId="urn:microsoft.com/office/officeart/2018/5/layout/IconCircleLabelList"/>
    <dgm:cxn modelId="{11E6CECF-4DB2-4A64-AE15-9BCB51E33422}" type="presParOf" srcId="{D670A3AB-7DAD-428A-A5C1-E101A04272AE}" destId="{5839F18D-3512-421D-B3E0-9770B0398A63}" srcOrd="4" destOrd="0" presId="urn:microsoft.com/office/officeart/2018/5/layout/IconCircleLabelList"/>
    <dgm:cxn modelId="{DA9732D3-A8AF-4118-A2C9-3184AE08FD73}" type="presParOf" srcId="{5839F18D-3512-421D-B3E0-9770B0398A63}" destId="{FCD69487-B380-4FA7-B45B-4F1A2F162921}" srcOrd="0" destOrd="0" presId="urn:microsoft.com/office/officeart/2018/5/layout/IconCircleLabelList"/>
    <dgm:cxn modelId="{369B9782-BD53-4917-8B0B-A43FA6016316}" type="presParOf" srcId="{5839F18D-3512-421D-B3E0-9770B0398A63}" destId="{CDA542BF-4FEF-4495-A5BC-1D983642DEDB}" srcOrd="1" destOrd="0" presId="urn:microsoft.com/office/officeart/2018/5/layout/IconCircleLabelList"/>
    <dgm:cxn modelId="{875BB0BB-44D3-42D6-B5C8-F36DC622AAE9}" type="presParOf" srcId="{5839F18D-3512-421D-B3E0-9770B0398A63}" destId="{9906724C-641B-4F11-B9FB-A6B52A3ADFE6}" srcOrd="2" destOrd="0" presId="urn:microsoft.com/office/officeart/2018/5/layout/IconCircleLabelList"/>
    <dgm:cxn modelId="{78AE2F67-6D2D-4BA7-A7C0-D6B758655DC9}" type="presParOf" srcId="{5839F18D-3512-421D-B3E0-9770B0398A63}" destId="{FA6270F1-CD26-45E1-9987-35CCC0A54F67}"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399921-32F2-4AED-B260-0B414AA626C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144E12E-45C4-4453-91D1-1A6A9CFA5649}">
      <dgm:prSet/>
      <dgm:spPr/>
      <dgm:t>
        <a:bodyPr/>
        <a:lstStyle/>
        <a:p>
          <a:r>
            <a:rPr lang="en-US"/>
            <a:t>Used 4 datasets:</a:t>
          </a:r>
        </a:p>
      </dgm:t>
    </dgm:pt>
    <dgm:pt modelId="{BF5C7074-606B-44AF-B06B-F16CB8314D76}" type="parTrans" cxnId="{D1DBACD1-91FA-4073-8C5C-ABD914AA0977}">
      <dgm:prSet/>
      <dgm:spPr/>
      <dgm:t>
        <a:bodyPr/>
        <a:lstStyle/>
        <a:p>
          <a:endParaRPr lang="en-US"/>
        </a:p>
      </dgm:t>
    </dgm:pt>
    <dgm:pt modelId="{B1106C89-ECA9-4261-AD71-C17F5879FFB8}" type="sibTrans" cxnId="{D1DBACD1-91FA-4073-8C5C-ABD914AA0977}">
      <dgm:prSet/>
      <dgm:spPr/>
      <dgm:t>
        <a:bodyPr/>
        <a:lstStyle/>
        <a:p>
          <a:endParaRPr lang="en-US"/>
        </a:p>
      </dgm:t>
    </dgm:pt>
    <dgm:pt modelId="{B2D13EF6-6D3B-4030-B1BE-5DD229764495}">
      <dgm:prSet/>
      <dgm:spPr/>
      <dgm:t>
        <a:bodyPr/>
        <a:lstStyle/>
        <a:p>
          <a:r>
            <a:rPr lang="en-US" dirty="0"/>
            <a:t>Patients Data – demographics(i.e. DOB, Gender, Status) </a:t>
          </a:r>
        </a:p>
      </dgm:t>
    </dgm:pt>
    <dgm:pt modelId="{11F1760C-51AC-4DE2-90FF-93D671E32BFA}" type="parTrans" cxnId="{660E46F7-BDFA-4FC9-80DC-1FC2209CC3CE}">
      <dgm:prSet/>
      <dgm:spPr/>
      <dgm:t>
        <a:bodyPr/>
        <a:lstStyle/>
        <a:p>
          <a:endParaRPr lang="en-US"/>
        </a:p>
      </dgm:t>
    </dgm:pt>
    <dgm:pt modelId="{80BA5224-7A9E-4970-A96B-517FEBA0D589}" type="sibTrans" cxnId="{660E46F7-BDFA-4FC9-80DC-1FC2209CC3CE}">
      <dgm:prSet/>
      <dgm:spPr/>
      <dgm:t>
        <a:bodyPr/>
        <a:lstStyle/>
        <a:p>
          <a:endParaRPr lang="en-US"/>
        </a:p>
      </dgm:t>
    </dgm:pt>
    <dgm:pt modelId="{CEF1F66A-FA9E-4524-9094-D1354F6083EA}">
      <dgm:prSet/>
      <dgm:spPr/>
      <dgm:t>
        <a:bodyPr/>
        <a:lstStyle/>
        <a:p>
          <a:r>
            <a:rPr lang="en-US" dirty="0"/>
            <a:t>Admission Data(i.e. Admission start and end date)</a:t>
          </a:r>
        </a:p>
      </dgm:t>
    </dgm:pt>
    <dgm:pt modelId="{2A65E2DC-3F3C-4273-81F0-03A56E3C5D89}" type="parTrans" cxnId="{7CB0DA1A-5BD1-4926-B77F-32E2F4DB336F}">
      <dgm:prSet/>
      <dgm:spPr/>
      <dgm:t>
        <a:bodyPr/>
        <a:lstStyle/>
        <a:p>
          <a:endParaRPr lang="en-US"/>
        </a:p>
      </dgm:t>
    </dgm:pt>
    <dgm:pt modelId="{DB7DCC6D-2FDF-47FC-AD83-84685E574642}" type="sibTrans" cxnId="{7CB0DA1A-5BD1-4926-B77F-32E2F4DB336F}">
      <dgm:prSet/>
      <dgm:spPr/>
      <dgm:t>
        <a:bodyPr/>
        <a:lstStyle/>
        <a:p>
          <a:endParaRPr lang="en-US"/>
        </a:p>
      </dgm:t>
    </dgm:pt>
    <dgm:pt modelId="{7C5130CC-1C7A-49C4-B7BC-D1DA5682A0A7}">
      <dgm:prSet/>
      <dgm:spPr/>
      <dgm:t>
        <a:bodyPr/>
        <a:lstStyle/>
        <a:p>
          <a:r>
            <a:rPr lang="en-US" dirty="0"/>
            <a:t>Lab Data(i.e. lab name(type of tests))</a:t>
          </a:r>
        </a:p>
      </dgm:t>
    </dgm:pt>
    <dgm:pt modelId="{0BC26238-DAD1-46B9-B9F2-809C7D687142}" type="parTrans" cxnId="{13E08514-F097-477A-ABF0-280AF7B37E4B}">
      <dgm:prSet/>
      <dgm:spPr/>
      <dgm:t>
        <a:bodyPr/>
        <a:lstStyle/>
        <a:p>
          <a:endParaRPr lang="en-US"/>
        </a:p>
      </dgm:t>
    </dgm:pt>
    <dgm:pt modelId="{9FB874E0-7BCC-41DA-AFAC-1319B13201C4}" type="sibTrans" cxnId="{13E08514-F097-477A-ABF0-280AF7B37E4B}">
      <dgm:prSet/>
      <dgm:spPr/>
      <dgm:t>
        <a:bodyPr/>
        <a:lstStyle/>
        <a:p>
          <a:endParaRPr lang="en-US"/>
        </a:p>
      </dgm:t>
    </dgm:pt>
    <dgm:pt modelId="{7099FCB2-3290-45A9-A832-90B96F9CCA65}">
      <dgm:prSet/>
      <dgm:spPr/>
      <dgm:t>
        <a:bodyPr/>
        <a:lstStyle/>
        <a:p>
          <a:r>
            <a:rPr lang="en-US"/>
            <a:t>Diagnosis Data(i.e. primary diagnosis code and description)</a:t>
          </a:r>
        </a:p>
      </dgm:t>
    </dgm:pt>
    <dgm:pt modelId="{1DA843A5-5EE9-4209-98F2-5E155C2D6B23}" type="parTrans" cxnId="{4B73BA6F-0055-41E9-97AD-F45DC82F42B4}">
      <dgm:prSet/>
      <dgm:spPr/>
      <dgm:t>
        <a:bodyPr/>
        <a:lstStyle/>
        <a:p>
          <a:endParaRPr lang="en-US"/>
        </a:p>
      </dgm:t>
    </dgm:pt>
    <dgm:pt modelId="{947368CC-C68E-40B4-9C80-A1FEFD93A0EE}" type="sibTrans" cxnId="{4B73BA6F-0055-41E9-97AD-F45DC82F42B4}">
      <dgm:prSet/>
      <dgm:spPr/>
      <dgm:t>
        <a:bodyPr/>
        <a:lstStyle/>
        <a:p>
          <a:endParaRPr lang="en-US"/>
        </a:p>
      </dgm:t>
    </dgm:pt>
    <dgm:pt modelId="{F7600555-1B8C-8643-A337-A5B94AF945FB}" type="pres">
      <dgm:prSet presAssocID="{BE399921-32F2-4AED-B260-0B414AA626C6}" presName="vert0" presStyleCnt="0">
        <dgm:presLayoutVars>
          <dgm:dir/>
          <dgm:animOne val="branch"/>
          <dgm:animLvl val="lvl"/>
        </dgm:presLayoutVars>
      </dgm:prSet>
      <dgm:spPr/>
    </dgm:pt>
    <dgm:pt modelId="{5ED23601-C9A1-574D-AA46-F2C4E66CFAE5}" type="pres">
      <dgm:prSet presAssocID="{8144E12E-45C4-4453-91D1-1A6A9CFA5649}" presName="thickLine" presStyleLbl="alignNode1" presStyleIdx="0" presStyleCnt="1"/>
      <dgm:spPr/>
    </dgm:pt>
    <dgm:pt modelId="{1A233683-8B6C-C845-86EE-E3303E290FAD}" type="pres">
      <dgm:prSet presAssocID="{8144E12E-45C4-4453-91D1-1A6A9CFA5649}" presName="horz1" presStyleCnt="0"/>
      <dgm:spPr/>
    </dgm:pt>
    <dgm:pt modelId="{E293B229-F500-B44B-9A39-1B7AE78A59A7}" type="pres">
      <dgm:prSet presAssocID="{8144E12E-45C4-4453-91D1-1A6A9CFA5649}" presName="tx1" presStyleLbl="revTx" presStyleIdx="0" presStyleCnt="5"/>
      <dgm:spPr/>
    </dgm:pt>
    <dgm:pt modelId="{C7E394F7-EEC4-CD47-9AD2-29FAEA0551A5}" type="pres">
      <dgm:prSet presAssocID="{8144E12E-45C4-4453-91D1-1A6A9CFA5649}" presName="vert1" presStyleCnt="0"/>
      <dgm:spPr/>
    </dgm:pt>
    <dgm:pt modelId="{BEACE83A-9BE8-AD46-A823-577F0F975EC0}" type="pres">
      <dgm:prSet presAssocID="{B2D13EF6-6D3B-4030-B1BE-5DD229764495}" presName="vertSpace2a" presStyleCnt="0"/>
      <dgm:spPr/>
    </dgm:pt>
    <dgm:pt modelId="{755C8FE5-1F11-174E-887A-769CDFF3403F}" type="pres">
      <dgm:prSet presAssocID="{B2D13EF6-6D3B-4030-B1BE-5DD229764495}" presName="horz2" presStyleCnt="0"/>
      <dgm:spPr/>
    </dgm:pt>
    <dgm:pt modelId="{72D59223-2843-A243-9CFB-D23C8633EE33}" type="pres">
      <dgm:prSet presAssocID="{B2D13EF6-6D3B-4030-B1BE-5DD229764495}" presName="horzSpace2" presStyleCnt="0"/>
      <dgm:spPr/>
    </dgm:pt>
    <dgm:pt modelId="{3CCEDC34-842F-8E4C-B0C7-658F953363A8}" type="pres">
      <dgm:prSet presAssocID="{B2D13EF6-6D3B-4030-B1BE-5DD229764495}" presName="tx2" presStyleLbl="revTx" presStyleIdx="1" presStyleCnt="5"/>
      <dgm:spPr/>
    </dgm:pt>
    <dgm:pt modelId="{01C25F25-F646-D848-9A48-406F6B67EDBE}" type="pres">
      <dgm:prSet presAssocID="{B2D13EF6-6D3B-4030-B1BE-5DD229764495}" presName="vert2" presStyleCnt="0"/>
      <dgm:spPr/>
    </dgm:pt>
    <dgm:pt modelId="{0E349F89-45F9-A64B-BC36-07BFA01A7618}" type="pres">
      <dgm:prSet presAssocID="{B2D13EF6-6D3B-4030-B1BE-5DD229764495}" presName="thinLine2b" presStyleLbl="callout" presStyleIdx="0" presStyleCnt="4"/>
      <dgm:spPr/>
    </dgm:pt>
    <dgm:pt modelId="{26CDEE28-9766-7C44-8636-B5C63146C07E}" type="pres">
      <dgm:prSet presAssocID="{B2D13EF6-6D3B-4030-B1BE-5DD229764495}" presName="vertSpace2b" presStyleCnt="0"/>
      <dgm:spPr/>
    </dgm:pt>
    <dgm:pt modelId="{45CD2A96-4D68-3B41-BEF8-C3D5CA396B07}" type="pres">
      <dgm:prSet presAssocID="{CEF1F66A-FA9E-4524-9094-D1354F6083EA}" presName="horz2" presStyleCnt="0"/>
      <dgm:spPr/>
    </dgm:pt>
    <dgm:pt modelId="{90624645-ECEE-CD40-8B35-98A751724615}" type="pres">
      <dgm:prSet presAssocID="{CEF1F66A-FA9E-4524-9094-D1354F6083EA}" presName="horzSpace2" presStyleCnt="0"/>
      <dgm:spPr/>
    </dgm:pt>
    <dgm:pt modelId="{38DD4EBC-D7E9-544A-882B-633DA78B774A}" type="pres">
      <dgm:prSet presAssocID="{CEF1F66A-FA9E-4524-9094-D1354F6083EA}" presName="tx2" presStyleLbl="revTx" presStyleIdx="2" presStyleCnt="5"/>
      <dgm:spPr/>
    </dgm:pt>
    <dgm:pt modelId="{4CD392C2-D4D9-D443-8ADF-1B62C2E27AF6}" type="pres">
      <dgm:prSet presAssocID="{CEF1F66A-FA9E-4524-9094-D1354F6083EA}" presName="vert2" presStyleCnt="0"/>
      <dgm:spPr/>
    </dgm:pt>
    <dgm:pt modelId="{D86FB37C-E1DC-0744-90E8-81919CC05D0D}" type="pres">
      <dgm:prSet presAssocID="{CEF1F66A-FA9E-4524-9094-D1354F6083EA}" presName="thinLine2b" presStyleLbl="callout" presStyleIdx="1" presStyleCnt="4"/>
      <dgm:spPr/>
    </dgm:pt>
    <dgm:pt modelId="{15A85FC2-A470-9946-B1C2-493BF72C445A}" type="pres">
      <dgm:prSet presAssocID="{CEF1F66A-FA9E-4524-9094-D1354F6083EA}" presName="vertSpace2b" presStyleCnt="0"/>
      <dgm:spPr/>
    </dgm:pt>
    <dgm:pt modelId="{D25FF89C-1A7C-8C45-A605-7321FFEBFA2F}" type="pres">
      <dgm:prSet presAssocID="{7C5130CC-1C7A-49C4-B7BC-D1DA5682A0A7}" presName="horz2" presStyleCnt="0"/>
      <dgm:spPr/>
    </dgm:pt>
    <dgm:pt modelId="{D7FD58DF-08DF-C742-B799-24CC5EB47A16}" type="pres">
      <dgm:prSet presAssocID="{7C5130CC-1C7A-49C4-B7BC-D1DA5682A0A7}" presName="horzSpace2" presStyleCnt="0"/>
      <dgm:spPr/>
    </dgm:pt>
    <dgm:pt modelId="{EF3A8CF4-0E5A-2143-BC11-647E633C7A37}" type="pres">
      <dgm:prSet presAssocID="{7C5130CC-1C7A-49C4-B7BC-D1DA5682A0A7}" presName="tx2" presStyleLbl="revTx" presStyleIdx="3" presStyleCnt="5"/>
      <dgm:spPr/>
    </dgm:pt>
    <dgm:pt modelId="{B3CEA4FC-6084-E041-ACBC-8CB3A215FA15}" type="pres">
      <dgm:prSet presAssocID="{7C5130CC-1C7A-49C4-B7BC-D1DA5682A0A7}" presName="vert2" presStyleCnt="0"/>
      <dgm:spPr/>
    </dgm:pt>
    <dgm:pt modelId="{CE3BD6F4-68B9-184F-85E7-CF5C9F1F923C}" type="pres">
      <dgm:prSet presAssocID="{7C5130CC-1C7A-49C4-B7BC-D1DA5682A0A7}" presName="thinLine2b" presStyleLbl="callout" presStyleIdx="2" presStyleCnt="4"/>
      <dgm:spPr/>
    </dgm:pt>
    <dgm:pt modelId="{BFF07CB3-9D5F-754C-9091-FEFD1B5FB87C}" type="pres">
      <dgm:prSet presAssocID="{7C5130CC-1C7A-49C4-B7BC-D1DA5682A0A7}" presName="vertSpace2b" presStyleCnt="0"/>
      <dgm:spPr/>
    </dgm:pt>
    <dgm:pt modelId="{A1D22F2F-85AC-0F47-A64A-9797491424AD}" type="pres">
      <dgm:prSet presAssocID="{7099FCB2-3290-45A9-A832-90B96F9CCA65}" presName="horz2" presStyleCnt="0"/>
      <dgm:spPr/>
    </dgm:pt>
    <dgm:pt modelId="{041D49B4-6F16-534E-B880-B683DCCB3303}" type="pres">
      <dgm:prSet presAssocID="{7099FCB2-3290-45A9-A832-90B96F9CCA65}" presName="horzSpace2" presStyleCnt="0"/>
      <dgm:spPr/>
    </dgm:pt>
    <dgm:pt modelId="{AE4628F5-D3FA-7345-945C-BB8A88C1C856}" type="pres">
      <dgm:prSet presAssocID="{7099FCB2-3290-45A9-A832-90B96F9CCA65}" presName="tx2" presStyleLbl="revTx" presStyleIdx="4" presStyleCnt="5"/>
      <dgm:spPr/>
    </dgm:pt>
    <dgm:pt modelId="{98A65B7C-E4E2-AC43-874E-413BD1A13B6F}" type="pres">
      <dgm:prSet presAssocID="{7099FCB2-3290-45A9-A832-90B96F9CCA65}" presName="vert2" presStyleCnt="0"/>
      <dgm:spPr/>
    </dgm:pt>
    <dgm:pt modelId="{78491D52-50DF-6641-9452-5312AB7D4C5B}" type="pres">
      <dgm:prSet presAssocID="{7099FCB2-3290-45A9-A832-90B96F9CCA65}" presName="thinLine2b" presStyleLbl="callout" presStyleIdx="3" presStyleCnt="4"/>
      <dgm:spPr/>
    </dgm:pt>
    <dgm:pt modelId="{BA0EC81E-D95C-9843-8016-FEF2B6C13AD1}" type="pres">
      <dgm:prSet presAssocID="{7099FCB2-3290-45A9-A832-90B96F9CCA65}" presName="vertSpace2b" presStyleCnt="0"/>
      <dgm:spPr/>
    </dgm:pt>
  </dgm:ptLst>
  <dgm:cxnLst>
    <dgm:cxn modelId="{13E08514-F097-477A-ABF0-280AF7B37E4B}" srcId="{8144E12E-45C4-4453-91D1-1A6A9CFA5649}" destId="{7C5130CC-1C7A-49C4-B7BC-D1DA5682A0A7}" srcOrd="2" destOrd="0" parTransId="{0BC26238-DAD1-46B9-B9F2-809C7D687142}" sibTransId="{9FB874E0-7BCC-41DA-AFAC-1319B13201C4}"/>
    <dgm:cxn modelId="{7CB0DA1A-5BD1-4926-B77F-32E2F4DB336F}" srcId="{8144E12E-45C4-4453-91D1-1A6A9CFA5649}" destId="{CEF1F66A-FA9E-4524-9094-D1354F6083EA}" srcOrd="1" destOrd="0" parTransId="{2A65E2DC-3F3C-4273-81F0-03A56E3C5D89}" sibTransId="{DB7DCC6D-2FDF-47FC-AD83-84685E574642}"/>
    <dgm:cxn modelId="{65A54A25-B10A-8344-90E8-C16A68EFB565}" type="presOf" srcId="{BE399921-32F2-4AED-B260-0B414AA626C6}" destId="{F7600555-1B8C-8643-A337-A5B94AF945FB}" srcOrd="0" destOrd="0" presId="urn:microsoft.com/office/officeart/2008/layout/LinedList"/>
    <dgm:cxn modelId="{6360A73E-2581-6A4A-B4DA-EB213FBB5F40}" type="presOf" srcId="{7C5130CC-1C7A-49C4-B7BC-D1DA5682A0A7}" destId="{EF3A8CF4-0E5A-2143-BC11-647E633C7A37}" srcOrd="0" destOrd="0" presId="urn:microsoft.com/office/officeart/2008/layout/LinedList"/>
    <dgm:cxn modelId="{138B4D46-1C35-D54C-A602-2496E8BFB1BF}" type="presOf" srcId="{CEF1F66A-FA9E-4524-9094-D1354F6083EA}" destId="{38DD4EBC-D7E9-544A-882B-633DA78B774A}" srcOrd="0" destOrd="0" presId="urn:microsoft.com/office/officeart/2008/layout/LinedList"/>
    <dgm:cxn modelId="{D909BF68-C46A-9C43-8CA1-10ABA1478865}" type="presOf" srcId="{8144E12E-45C4-4453-91D1-1A6A9CFA5649}" destId="{E293B229-F500-B44B-9A39-1B7AE78A59A7}" srcOrd="0" destOrd="0" presId="urn:microsoft.com/office/officeart/2008/layout/LinedList"/>
    <dgm:cxn modelId="{4B73BA6F-0055-41E9-97AD-F45DC82F42B4}" srcId="{8144E12E-45C4-4453-91D1-1A6A9CFA5649}" destId="{7099FCB2-3290-45A9-A832-90B96F9CCA65}" srcOrd="3" destOrd="0" parTransId="{1DA843A5-5EE9-4209-98F2-5E155C2D6B23}" sibTransId="{947368CC-C68E-40B4-9C80-A1FEFD93A0EE}"/>
    <dgm:cxn modelId="{D1DBACD1-91FA-4073-8C5C-ABD914AA0977}" srcId="{BE399921-32F2-4AED-B260-0B414AA626C6}" destId="{8144E12E-45C4-4453-91D1-1A6A9CFA5649}" srcOrd="0" destOrd="0" parTransId="{BF5C7074-606B-44AF-B06B-F16CB8314D76}" sibTransId="{B1106C89-ECA9-4261-AD71-C17F5879FFB8}"/>
    <dgm:cxn modelId="{6AFACEE6-D047-7244-ABD2-F44864C55F2E}" type="presOf" srcId="{B2D13EF6-6D3B-4030-B1BE-5DD229764495}" destId="{3CCEDC34-842F-8E4C-B0C7-658F953363A8}" srcOrd="0" destOrd="0" presId="urn:microsoft.com/office/officeart/2008/layout/LinedList"/>
    <dgm:cxn modelId="{B019EAEE-F899-6043-A24A-AD5ACB7013F8}" type="presOf" srcId="{7099FCB2-3290-45A9-A832-90B96F9CCA65}" destId="{AE4628F5-D3FA-7345-945C-BB8A88C1C856}" srcOrd="0" destOrd="0" presId="urn:microsoft.com/office/officeart/2008/layout/LinedList"/>
    <dgm:cxn modelId="{660E46F7-BDFA-4FC9-80DC-1FC2209CC3CE}" srcId="{8144E12E-45C4-4453-91D1-1A6A9CFA5649}" destId="{B2D13EF6-6D3B-4030-B1BE-5DD229764495}" srcOrd="0" destOrd="0" parTransId="{11F1760C-51AC-4DE2-90FF-93D671E32BFA}" sibTransId="{80BA5224-7A9E-4970-A96B-517FEBA0D589}"/>
    <dgm:cxn modelId="{A06A395E-3A14-9D48-8CC8-3C0F66DBE9B4}" type="presParOf" srcId="{F7600555-1B8C-8643-A337-A5B94AF945FB}" destId="{5ED23601-C9A1-574D-AA46-F2C4E66CFAE5}" srcOrd="0" destOrd="0" presId="urn:microsoft.com/office/officeart/2008/layout/LinedList"/>
    <dgm:cxn modelId="{42D86671-FBBC-964A-8CC6-D10F75A4714B}" type="presParOf" srcId="{F7600555-1B8C-8643-A337-A5B94AF945FB}" destId="{1A233683-8B6C-C845-86EE-E3303E290FAD}" srcOrd="1" destOrd="0" presId="urn:microsoft.com/office/officeart/2008/layout/LinedList"/>
    <dgm:cxn modelId="{E112D85B-AF3C-F84E-A8FE-815EDFF294E6}" type="presParOf" srcId="{1A233683-8B6C-C845-86EE-E3303E290FAD}" destId="{E293B229-F500-B44B-9A39-1B7AE78A59A7}" srcOrd="0" destOrd="0" presId="urn:microsoft.com/office/officeart/2008/layout/LinedList"/>
    <dgm:cxn modelId="{6A6928F9-1F32-6044-BB2A-28EFA8F66A18}" type="presParOf" srcId="{1A233683-8B6C-C845-86EE-E3303E290FAD}" destId="{C7E394F7-EEC4-CD47-9AD2-29FAEA0551A5}" srcOrd="1" destOrd="0" presId="urn:microsoft.com/office/officeart/2008/layout/LinedList"/>
    <dgm:cxn modelId="{F36975A2-4291-4B47-B8A2-2E81C4301F3B}" type="presParOf" srcId="{C7E394F7-EEC4-CD47-9AD2-29FAEA0551A5}" destId="{BEACE83A-9BE8-AD46-A823-577F0F975EC0}" srcOrd="0" destOrd="0" presId="urn:microsoft.com/office/officeart/2008/layout/LinedList"/>
    <dgm:cxn modelId="{A205CAE8-FC31-B546-9A96-9F750FDF4DED}" type="presParOf" srcId="{C7E394F7-EEC4-CD47-9AD2-29FAEA0551A5}" destId="{755C8FE5-1F11-174E-887A-769CDFF3403F}" srcOrd="1" destOrd="0" presId="urn:microsoft.com/office/officeart/2008/layout/LinedList"/>
    <dgm:cxn modelId="{7B4DC482-1023-0F40-81D9-2C7DC4803A7F}" type="presParOf" srcId="{755C8FE5-1F11-174E-887A-769CDFF3403F}" destId="{72D59223-2843-A243-9CFB-D23C8633EE33}" srcOrd="0" destOrd="0" presId="urn:microsoft.com/office/officeart/2008/layout/LinedList"/>
    <dgm:cxn modelId="{B9BBA9D7-28EE-E14F-A224-463BCD2C972B}" type="presParOf" srcId="{755C8FE5-1F11-174E-887A-769CDFF3403F}" destId="{3CCEDC34-842F-8E4C-B0C7-658F953363A8}" srcOrd="1" destOrd="0" presId="urn:microsoft.com/office/officeart/2008/layout/LinedList"/>
    <dgm:cxn modelId="{492012E8-016F-0540-B1BE-BB66C5309911}" type="presParOf" srcId="{755C8FE5-1F11-174E-887A-769CDFF3403F}" destId="{01C25F25-F646-D848-9A48-406F6B67EDBE}" srcOrd="2" destOrd="0" presId="urn:microsoft.com/office/officeart/2008/layout/LinedList"/>
    <dgm:cxn modelId="{655A42B9-81CA-6342-80CD-6ECE1439AA5A}" type="presParOf" srcId="{C7E394F7-EEC4-CD47-9AD2-29FAEA0551A5}" destId="{0E349F89-45F9-A64B-BC36-07BFA01A7618}" srcOrd="2" destOrd="0" presId="urn:microsoft.com/office/officeart/2008/layout/LinedList"/>
    <dgm:cxn modelId="{71FB4A49-855F-4246-A013-0E3DD5FBF487}" type="presParOf" srcId="{C7E394F7-EEC4-CD47-9AD2-29FAEA0551A5}" destId="{26CDEE28-9766-7C44-8636-B5C63146C07E}" srcOrd="3" destOrd="0" presId="urn:microsoft.com/office/officeart/2008/layout/LinedList"/>
    <dgm:cxn modelId="{CE584840-DA45-1243-A636-63DCC09BF728}" type="presParOf" srcId="{C7E394F7-EEC4-CD47-9AD2-29FAEA0551A5}" destId="{45CD2A96-4D68-3B41-BEF8-C3D5CA396B07}" srcOrd="4" destOrd="0" presId="urn:microsoft.com/office/officeart/2008/layout/LinedList"/>
    <dgm:cxn modelId="{26CE4C0A-E741-9D49-A6FA-4D27C5B1EFEA}" type="presParOf" srcId="{45CD2A96-4D68-3B41-BEF8-C3D5CA396B07}" destId="{90624645-ECEE-CD40-8B35-98A751724615}" srcOrd="0" destOrd="0" presId="urn:microsoft.com/office/officeart/2008/layout/LinedList"/>
    <dgm:cxn modelId="{1FA72323-B73A-2B43-90A1-9DCDE4D6CB52}" type="presParOf" srcId="{45CD2A96-4D68-3B41-BEF8-C3D5CA396B07}" destId="{38DD4EBC-D7E9-544A-882B-633DA78B774A}" srcOrd="1" destOrd="0" presId="urn:microsoft.com/office/officeart/2008/layout/LinedList"/>
    <dgm:cxn modelId="{7E21C963-AA0E-9444-9469-115CC6978A27}" type="presParOf" srcId="{45CD2A96-4D68-3B41-BEF8-C3D5CA396B07}" destId="{4CD392C2-D4D9-D443-8ADF-1B62C2E27AF6}" srcOrd="2" destOrd="0" presId="urn:microsoft.com/office/officeart/2008/layout/LinedList"/>
    <dgm:cxn modelId="{0084BB21-7CBC-C34F-A2A0-3D10A694782C}" type="presParOf" srcId="{C7E394F7-EEC4-CD47-9AD2-29FAEA0551A5}" destId="{D86FB37C-E1DC-0744-90E8-81919CC05D0D}" srcOrd="5" destOrd="0" presId="urn:microsoft.com/office/officeart/2008/layout/LinedList"/>
    <dgm:cxn modelId="{77632E4F-E029-5F49-BAB9-53D73FA16208}" type="presParOf" srcId="{C7E394F7-EEC4-CD47-9AD2-29FAEA0551A5}" destId="{15A85FC2-A470-9946-B1C2-493BF72C445A}" srcOrd="6" destOrd="0" presId="urn:microsoft.com/office/officeart/2008/layout/LinedList"/>
    <dgm:cxn modelId="{A2675CB6-F14A-294F-915F-6B149D042F5A}" type="presParOf" srcId="{C7E394F7-EEC4-CD47-9AD2-29FAEA0551A5}" destId="{D25FF89C-1A7C-8C45-A605-7321FFEBFA2F}" srcOrd="7" destOrd="0" presId="urn:microsoft.com/office/officeart/2008/layout/LinedList"/>
    <dgm:cxn modelId="{6FCF6C8B-4CD6-6744-9733-FE596E1C6FDC}" type="presParOf" srcId="{D25FF89C-1A7C-8C45-A605-7321FFEBFA2F}" destId="{D7FD58DF-08DF-C742-B799-24CC5EB47A16}" srcOrd="0" destOrd="0" presId="urn:microsoft.com/office/officeart/2008/layout/LinedList"/>
    <dgm:cxn modelId="{DA6E392A-2152-5848-88BC-8B5A30E7A387}" type="presParOf" srcId="{D25FF89C-1A7C-8C45-A605-7321FFEBFA2F}" destId="{EF3A8CF4-0E5A-2143-BC11-647E633C7A37}" srcOrd="1" destOrd="0" presId="urn:microsoft.com/office/officeart/2008/layout/LinedList"/>
    <dgm:cxn modelId="{4983AB14-25CA-DA48-ACDB-119C47EE991F}" type="presParOf" srcId="{D25FF89C-1A7C-8C45-A605-7321FFEBFA2F}" destId="{B3CEA4FC-6084-E041-ACBC-8CB3A215FA15}" srcOrd="2" destOrd="0" presId="urn:microsoft.com/office/officeart/2008/layout/LinedList"/>
    <dgm:cxn modelId="{E3F9B8B5-E970-1143-90D3-B1137F9527DE}" type="presParOf" srcId="{C7E394F7-EEC4-CD47-9AD2-29FAEA0551A5}" destId="{CE3BD6F4-68B9-184F-85E7-CF5C9F1F923C}" srcOrd="8" destOrd="0" presId="urn:microsoft.com/office/officeart/2008/layout/LinedList"/>
    <dgm:cxn modelId="{73C0B078-2AF2-AA4B-9659-A9BE37F0059A}" type="presParOf" srcId="{C7E394F7-EEC4-CD47-9AD2-29FAEA0551A5}" destId="{BFF07CB3-9D5F-754C-9091-FEFD1B5FB87C}" srcOrd="9" destOrd="0" presId="urn:microsoft.com/office/officeart/2008/layout/LinedList"/>
    <dgm:cxn modelId="{A91F4637-B0F6-3047-BE40-D66BB2C1D02B}" type="presParOf" srcId="{C7E394F7-EEC4-CD47-9AD2-29FAEA0551A5}" destId="{A1D22F2F-85AC-0F47-A64A-9797491424AD}" srcOrd="10" destOrd="0" presId="urn:microsoft.com/office/officeart/2008/layout/LinedList"/>
    <dgm:cxn modelId="{9DF8B00B-0706-3F4A-9BA1-FCC315CF1CDA}" type="presParOf" srcId="{A1D22F2F-85AC-0F47-A64A-9797491424AD}" destId="{041D49B4-6F16-534E-B880-B683DCCB3303}" srcOrd="0" destOrd="0" presId="urn:microsoft.com/office/officeart/2008/layout/LinedList"/>
    <dgm:cxn modelId="{B003DAE1-C163-3D45-8B7B-8C2025E63A86}" type="presParOf" srcId="{A1D22F2F-85AC-0F47-A64A-9797491424AD}" destId="{AE4628F5-D3FA-7345-945C-BB8A88C1C856}" srcOrd="1" destOrd="0" presId="urn:microsoft.com/office/officeart/2008/layout/LinedList"/>
    <dgm:cxn modelId="{ED8DABC1-A4CD-B742-A61B-464A09252B53}" type="presParOf" srcId="{A1D22F2F-85AC-0F47-A64A-9797491424AD}" destId="{98A65B7C-E4E2-AC43-874E-413BD1A13B6F}" srcOrd="2" destOrd="0" presId="urn:microsoft.com/office/officeart/2008/layout/LinedList"/>
    <dgm:cxn modelId="{7B71C018-4E6C-EE45-9BFA-33DAECE63FC0}" type="presParOf" srcId="{C7E394F7-EEC4-CD47-9AD2-29FAEA0551A5}" destId="{78491D52-50DF-6641-9452-5312AB7D4C5B}" srcOrd="11" destOrd="0" presId="urn:microsoft.com/office/officeart/2008/layout/LinedList"/>
    <dgm:cxn modelId="{9676D5F9-08BC-5840-A710-88EF8DCCB9FF}" type="presParOf" srcId="{C7E394F7-EEC4-CD47-9AD2-29FAEA0551A5}" destId="{BA0EC81E-D95C-9843-8016-FEF2B6C13AD1}"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DDB0B3A-4949-47B7-9545-F6C81CFB3AA5}"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98A7BB34-4CA7-4F0D-9DDA-2182193A6F8F}">
      <dgm:prSet/>
      <dgm:spPr/>
      <dgm:t>
        <a:bodyPr/>
        <a:lstStyle/>
        <a:p>
          <a:r>
            <a:rPr lang="en-US" dirty="0"/>
            <a:t>Select the modeling techniques:</a:t>
          </a:r>
        </a:p>
      </dgm:t>
    </dgm:pt>
    <dgm:pt modelId="{E53053FC-8575-4F13-8CC6-3BAF01FDAC43}" type="parTrans" cxnId="{B47DB52F-B2CD-4DEC-BBEE-00D6C5CEE2E4}">
      <dgm:prSet/>
      <dgm:spPr/>
      <dgm:t>
        <a:bodyPr/>
        <a:lstStyle/>
        <a:p>
          <a:endParaRPr lang="en-US"/>
        </a:p>
      </dgm:t>
    </dgm:pt>
    <dgm:pt modelId="{510B96D6-0C25-4FF5-9009-D569A6CFF44D}" type="sibTrans" cxnId="{B47DB52F-B2CD-4DEC-BBEE-00D6C5CEE2E4}">
      <dgm:prSet/>
      <dgm:spPr/>
      <dgm:t>
        <a:bodyPr/>
        <a:lstStyle/>
        <a:p>
          <a:endParaRPr lang="en-US"/>
        </a:p>
      </dgm:t>
    </dgm:pt>
    <dgm:pt modelId="{0C14ADEB-E3C1-4CA1-8A2F-4632336A435A}">
      <dgm:prSet/>
      <dgm:spPr/>
      <dgm:t>
        <a:bodyPr/>
        <a:lstStyle/>
        <a:p>
          <a:r>
            <a:rPr lang="en-US"/>
            <a:t>Build models</a:t>
          </a:r>
        </a:p>
      </dgm:t>
    </dgm:pt>
    <dgm:pt modelId="{1CEC67CA-935B-420E-84B7-2BFE04DB5EDB}" type="parTrans" cxnId="{C5B83CFD-DEA5-4A4F-A3BB-051C0421EEA4}">
      <dgm:prSet/>
      <dgm:spPr/>
      <dgm:t>
        <a:bodyPr/>
        <a:lstStyle/>
        <a:p>
          <a:endParaRPr lang="en-US"/>
        </a:p>
      </dgm:t>
    </dgm:pt>
    <dgm:pt modelId="{9593D0AA-6B3F-4A63-B23C-120009570387}" type="sibTrans" cxnId="{C5B83CFD-DEA5-4A4F-A3BB-051C0421EEA4}">
      <dgm:prSet/>
      <dgm:spPr/>
      <dgm:t>
        <a:bodyPr/>
        <a:lstStyle/>
        <a:p>
          <a:endParaRPr lang="en-US"/>
        </a:p>
      </dgm:t>
    </dgm:pt>
    <dgm:pt modelId="{F389876A-4BD2-4507-AE43-45040BE12675}">
      <dgm:prSet/>
      <dgm:spPr/>
      <dgm:t>
        <a:bodyPr/>
        <a:lstStyle/>
        <a:p>
          <a:r>
            <a:rPr lang="en-US" dirty="0"/>
            <a:t>What we have used:</a:t>
          </a:r>
        </a:p>
      </dgm:t>
    </dgm:pt>
    <dgm:pt modelId="{C46DD415-0A4A-4306-9A2D-6EA8A1917A5A}" type="parTrans" cxnId="{E588CF88-A75C-4E2C-A269-2B081E55C152}">
      <dgm:prSet/>
      <dgm:spPr/>
      <dgm:t>
        <a:bodyPr/>
        <a:lstStyle/>
        <a:p>
          <a:endParaRPr lang="en-US"/>
        </a:p>
      </dgm:t>
    </dgm:pt>
    <dgm:pt modelId="{C025D540-D5DC-4512-96A4-2C555B9006B2}" type="sibTrans" cxnId="{E588CF88-A75C-4E2C-A269-2B081E55C152}">
      <dgm:prSet/>
      <dgm:spPr/>
      <dgm:t>
        <a:bodyPr/>
        <a:lstStyle/>
        <a:p>
          <a:endParaRPr lang="en-US"/>
        </a:p>
      </dgm:t>
    </dgm:pt>
    <dgm:pt modelId="{21FAE2E0-9B41-4546-8339-53AED0D433E8}">
      <dgm:prSet/>
      <dgm:spPr/>
      <dgm:t>
        <a:bodyPr/>
        <a:lstStyle/>
        <a:p>
          <a:r>
            <a:rPr lang="en-US" dirty="0" err="1"/>
            <a:t>Kneighbors</a:t>
          </a:r>
          <a:r>
            <a:rPr lang="en-US" dirty="0"/>
            <a:t> Classifier</a:t>
          </a:r>
        </a:p>
      </dgm:t>
    </dgm:pt>
    <dgm:pt modelId="{185D078D-33A9-4D49-8116-DA6AC7D42A9F}" type="parTrans" cxnId="{BAD9D676-DBD4-480E-A147-787A999E267D}">
      <dgm:prSet/>
      <dgm:spPr/>
      <dgm:t>
        <a:bodyPr/>
        <a:lstStyle/>
        <a:p>
          <a:endParaRPr lang="en-US"/>
        </a:p>
      </dgm:t>
    </dgm:pt>
    <dgm:pt modelId="{CC498C2E-674A-4502-A1EE-006F90B8E068}" type="sibTrans" cxnId="{BAD9D676-DBD4-480E-A147-787A999E267D}">
      <dgm:prSet/>
      <dgm:spPr/>
      <dgm:t>
        <a:bodyPr/>
        <a:lstStyle/>
        <a:p>
          <a:endParaRPr lang="en-US"/>
        </a:p>
      </dgm:t>
    </dgm:pt>
    <dgm:pt modelId="{CBABF476-7153-4654-B942-502C502E77C7}">
      <dgm:prSet/>
      <dgm:spPr/>
      <dgm:t>
        <a:bodyPr/>
        <a:lstStyle/>
        <a:p>
          <a:r>
            <a:rPr lang="en-US" dirty="0"/>
            <a:t>Linear Regression</a:t>
          </a:r>
        </a:p>
      </dgm:t>
    </dgm:pt>
    <dgm:pt modelId="{B3CD59BE-E5F4-4A20-9BEB-D5C6A11F9ECF}" type="parTrans" cxnId="{F75D8508-5396-4EA6-A40E-237799D0DFB1}">
      <dgm:prSet/>
      <dgm:spPr/>
      <dgm:t>
        <a:bodyPr/>
        <a:lstStyle/>
        <a:p>
          <a:endParaRPr lang="en-US"/>
        </a:p>
      </dgm:t>
    </dgm:pt>
    <dgm:pt modelId="{EA6A65DB-65CA-4191-A13E-404A81FDD434}" type="sibTrans" cxnId="{F75D8508-5396-4EA6-A40E-237799D0DFB1}">
      <dgm:prSet/>
      <dgm:spPr/>
      <dgm:t>
        <a:bodyPr/>
        <a:lstStyle/>
        <a:p>
          <a:endParaRPr lang="en-US"/>
        </a:p>
      </dgm:t>
    </dgm:pt>
    <dgm:pt modelId="{FFCB7D6F-3733-DD43-A89E-718D5881A8F9}">
      <dgm:prSet/>
      <dgm:spPr/>
      <dgm:t>
        <a:bodyPr/>
        <a:lstStyle/>
        <a:p>
          <a:r>
            <a:rPr lang="en-US" dirty="0"/>
            <a:t>SVM</a:t>
          </a:r>
        </a:p>
      </dgm:t>
    </dgm:pt>
    <dgm:pt modelId="{F31A2839-DEE6-014F-AB82-08F41B7DBCB0}" type="parTrans" cxnId="{6A62CC9D-22E4-7C47-BF58-591732B63B15}">
      <dgm:prSet/>
      <dgm:spPr/>
      <dgm:t>
        <a:bodyPr/>
        <a:lstStyle/>
        <a:p>
          <a:endParaRPr lang="en-US"/>
        </a:p>
      </dgm:t>
    </dgm:pt>
    <dgm:pt modelId="{348CFEAB-298B-ED44-B742-C6CFEF616A22}" type="sibTrans" cxnId="{6A62CC9D-22E4-7C47-BF58-591732B63B15}">
      <dgm:prSet/>
      <dgm:spPr/>
      <dgm:t>
        <a:bodyPr/>
        <a:lstStyle/>
        <a:p>
          <a:endParaRPr lang="en-US"/>
        </a:p>
      </dgm:t>
    </dgm:pt>
    <dgm:pt modelId="{03B94CDB-7F7A-BB47-BB4B-C28B92ECF6CA}" type="pres">
      <dgm:prSet presAssocID="{3DDB0B3A-4949-47B7-9545-F6C81CFB3AA5}" presName="linear" presStyleCnt="0">
        <dgm:presLayoutVars>
          <dgm:dir/>
          <dgm:animLvl val="lvl"/>
          <dgm:resizeHandles val="exact"/>
        </dgm:presLayoutVars>
      </dgm:prSet>
      <dgm:spPr/>
    </dgm:pt>
    <dgm:pt modelId="{BD94F810-9A7B-8743-9189-967936570CDC}" type="pres">
      <dgm:prSet presAssocID="{98A7BB34-4CA7-4F0D-9DDA-2182193A6F8F}" presName="parentLin" presStyleCnt="0"/>
      <dgm:spPr/>
    </dgm:pt>
    <dgm:pt modelId="{48B216A2-E5E0-B743-A93A-556BEEF4CA36}" type="pres">
      <dgm:prSet presAssocID="{98A7BB34-4CA7-4F0D-9DDA-2182193A6F8F}" presName="parentLeftMargin" presStyleLbl="node1" presStyleIdx="0" presStyleCnt="3"/>
      <dgm:spPr/>
    </dgm:pt>
    <dgm:pt modelId="{B50C792B-D57B-F545-9C6D-BC6329D71021}" type="pres">
      <dgm:prSet presAssocID="{98A7BB34-4CA7-4F0D-9DDA-2182193A6F8F}" presName="parentText" presStyleLbl="node1" presStyleIdx="0" presStyleCnt="3">
        <dgm:presLayoutVars>
          <dgm:chMax val="0"/>
          <dgm:bulletEnabled val="1"/>
        </dgm:presLayoutVars>
      </dgm:prSet>
      <dgm:spPr/>
    </dgm:pt>
    <dgm:pt modelId="{EAD951B2-61E0-2643-AEEF-83CFF68BE4EB}" type="pres">
      <dgm:prSet presAssocID="{98A7BB34-4CA7-4F0D-9DDA-2182193A6F8F}" presName="negativeSpace" presStyleCnt="0"/>
      <dgm:spPr/>
    </dgm:pt>
    <dgm:pt modelId="{211907F7-470D-E045-AB41-3A416199C3EF}" type="pres">
      <dgm:prSet presAssocID="{98A7BB34-4CA7-4F0D-9DDA-2182193A6F8F}" presName="childText" presStyleLbl="conFgAcc1" presStyleIdx="0" presStyleCnt="3">
        <dgm:presLayoutVars>
          <dgm:bulletEnabled val="1"/>
        </dgm:presLayoutVars>
      </dgm:prSet>
      <dgm:spPr/>
    </dgm:pt>
    <dgm:pt modelId="{60DC619B-F759-8745-9787-283796EE7882}" type="pres">
      <dgm:prSet presAssocID="{510B96D6-0C25-4FF5-9009-D569A6CFF44D}" presName="spaceBetweenRectangles" presStyleCnt="0"/>
      <dgm:spPr/>
    </dgm:pt>
    <dgm:pt modelId="{B7F7BE8A-7646-B34D-8007-E10E02E7784C}" type="pres">
      <dgm:prSet presAssocID="{0C14ADEB-E3C1-4CA1-8A2F-4632336A435A}" presName="parentLin" presStyleCnt="0"/>
      <dgm:spPr/>
    </dgm:pt>
    <dgm:pt modelId="{942A0657-BA03-DE4E-AA7C-AD850212D3D6}" type="pres">
      <dgm:prSet presAssocID="{0C14ADEB-E3C1-4CA1-8A2F-4632336A435A}" presName="parentLeftMargin" presStyleLbl="node1" presStyleIdx="0" presStyleCnt="3"/>
      <dgm:spPr/>
    </dgm:pt>
    <dgm:pt modelId="{E8A153D7-E7DE-5C45-8BF2-97B90ADF7AB7}" type="pres">
      <dgm:prSet presAssocID="{0C14ADEB-E3C1-4CA1-8A2F-4632336A435A}" presName="parentText" presStyleLbl="node1" presStyleIdx="1" presStyleCnt="3">
        <dgm:presLayoutVars>
          <dgm:chMax val="0"/>
          <dgm:bulletEnabled val="1"/>
        </dgm:presLayoutVars>
      </dgm:prSet>
      <dgm:spPr/>
    </dgm:pt>
    <dgm:pt modelId="{5343403C-5759-C94D-8DAA-EB647449209F}" type="pres">
      <dgm:prSet presAssocID="{0C14ADEB-E3C1-4CA1-8A2F-4632336A435A}" presName="negativeSpace" presStyleCnt="0"/>
      <dgm:spPr/>
    </dgm:pt>
    <dgm:pt modelId="{FC7BB40B-CCEC-E941-86FF-E3E188CC30AB}" type="pres">
      <dgm:prSet presAssocID="{0C14ADEB-E3C1-4CA1-8A2F-4632336A435A}" presName="childText" presStyleLbl="conFgAcc1" presStyleIdx="1" presStyleCnt="3">
        <dgm:presLayoutVars>
          <dgm:bulletEnabled val="1"/>
        </dgm:presLayoutVars>
      </dgm:prSet>
      <dgm:spPr/>
    </dgm:pt>
    <dgm:pt modelId="{4363583B-C8F8-BB47-A49B-81B3C2364BEB}" type="pres">
      <dgm:prSet presAssocID="{9593D0AA-6B3F-4A63-B23C-120009570387}" presName="spaceBetweenRectangles" presStyleCnt="0"/>
      <dgm:spPr/>
    </dgm:pt>
    <dgm:pt modelId="{3214C41C-2B78-E24F-A868-769A6E68676B}" type="pres">
      <dgm:prSet presAssocID="{F389876A-4BD2-4507-AE43-45040BE12675}" presName="parentLin" presStyleCnt="0"/>
      <dgm:spPr/>
    </dgm:pt>
    <dgm:pt modelId="{A8892111-2D05-7744-82CB-67906131C7A5}" type="pres">
      <dgm:prSet presAssocID="{F389876A-4BD2-4507-AE43-45040BE12675}" presName="parentLeftMargin" presStyleLbl="node1" presStyleIdx="1" presStyleCnt="3"/>
      <dgm:spPr/>
    </dgm:pt>
    <dgm:pt modelId="{7095AA20-65A9-A942-A9AA-CD179F71BAF3}" type="pres">
      <dgm:prSet presAssocID="{F389876A-4BD2-4507-AE43-45040BE12675}" presName="parentText" presStyleLbl="node1" presStyleIdx="2" presStyleCnt="3">
        <dgm:presLayoutVars>
          <dgm:chMax val="0"/>
          <dgm:bulletEnabled val="1"/>
        </dgm:presLayoutVars>
      </dgm:prSet>
      <dgm:spPr/>
    </dgm:pt>
    <dgm:pt modelId="{5FECC1ED-D44E-0D4C-B4DE-E9EAE6A272B1}" type="pres">
      <dgm:prSet presAssocID="{F389876A-4BD2-4507-AE43-45040BE12675}" presName="negativeSpace" presStyleCnt="0"/>
      <dgm:spPr/>
    </dgm:pt>
    <dgm:pt modelId="{9D0835A7-23E9-4247-B2F6-FC726F847802}" type="pres">
      <dgm:prSet presAssocID="{F389876A-4BD2-4507-AE43-45040BE12675}" presName="childText" presStyleLbl="conFgAcc1" presStyleIdx="2" presStyleCnt="3">
        <dgm:presLayoutVars>
          <dgm:bulletEnabled val="1"/>
        </dgm:presLayoutVars>
      </dgm:prSet>
      <dgm:spPr/>
    </dgm:pt>
  </dgm:ptLst>
  <dgm:cxnLst>
    <dgm:cxn modelId="{D4816304-2011-7549-9A94-A86F1EB1D664}" type="presOf" srcId="{F389876A-4BD2-4507-AE43-45040BE12675}" destId="{7095AA20-65A9-A942-A9AA-CD179F71BAF3}" srcOrd="1" destOrd="0" presId="urn:microsoft.com/office/officeart/2005/8/layout/list1"/>
    <dgm:cxn modelId="{F75D8508-5396-4EA6-A40E-237799D0DFB1}" srcId="{F389876A-4BD2-4507-AE43-45040BE12675}" destId="{CBABF476-7153-4654-B942-502C502E77C7}" srcOrd="1" destOrd="0" parTransId="{B3CD59BE-E5F4-4A20-9BEB-D5C6A11F9ECF}" sibTransId="{EA6A65DB-65CA-4191-A13E-404A81FDD434}"/>
    <dgm:cxn modelId="{0494AA1D-F6C1-A84F-A7D7-F1278614AC8C}" type="presOf" srcId="{98A7BB34-4CA7-4F0D-9DDA-2182193A6F8F}" destId="{48B216A2-E5E0-B743-A93A-556BEEF4CA36}" srcOrd="0" destOrd="0" presId="urn:microsoft.com/office/officeart/2005/8/layout/list1"/>
    <dgm:cxn modelId="{5855372D-3F5D-E44D-A480-92C8A487A3BE}" type="presOf" srcId="{FFCB7D6F-3733-DD43-A89E-718D5881A8F9}" destId="{9D0835A7-23E9-4247-B2F6-FC726F847802}" srcOrd="0" destOrd="2" presId="urn:microsoft.com/office/officeart/2005/8/layout/list1"/>
    <dgm:cxn modelId="{B47DB52F-B2CD-4DEC-BBEE-00D6C5CEE2E4}" srcId="{3DDB0B3A-4949-47B7-9545-F6C81CFB3AA5}" destId="{98A7BB34-4CA7-4F0D-9DDA-2182193A6F8F}" srcOrd="0" destOrd="0" parTransId="{E53053FC-8575-4F13-8CC6-3BAF01FDAC43}" sibTransId="{510B96D6-0C25-4FF5-9009-D569A6CFF44D}"/>
    <dgm:cxn modelId="{09EB8458-B3B9-BC41-992A-B2E5A35F9FAC}" type="presOf" srcId="{F389876A-4BD2-4507-AE43-45040BE12675}" destId="{A8892111-2D05-7744-82CB-67906131C7A5}" srcOrd="0" destOrd="0" presId="urn:microsoft.com/office/officeart/2005/8/layout/list1"/>
    <dgm:cxn modelId="{E8B9045D-5BCB-5749-98C8-3D8A9369BBA9}" type="presOf" srcId="{0C14ADEB-E3C1-4CA1-8A2F-4632336A435A}" destId="{942A0657-BA03-DE4E-AA7C-AD850212D3D6}" srcOrd="0" destOrd="0" presId="urn:microsoft.com/office/officeart/2005/8/layout/list1"/>
    <dgm:cxn modelId="{BC9E876A-49A7-FB43-B2FB-9EF46FA1FE57}" type="presOf" srcId="{98A7BB34-4CA7-4F0D-9DDA-2182193A6F8F}" destId="{B50C792B-D57B-F545-9C6D-BC6329D71021}" srcOrd="1" destOrd="0" presId="urn:microsoft.com/office/officeart/2005/8/layout/list1"/>
    <dgm:cxn modelId="{5EB5D16E-BD29-0046-99B6-E3355A02C367}" type="presOf" srcId="{CBABF476-7153-4654-B942-502C502E77C7}" destId="{9D0835A7-23E9-4247-B2F6-FC726F847802}" srcOrd="0" destOrd="1" presId="urn:microsoft.com/office/officeart/2005/8/layout/list1"/>
    <dgm:cxn modelId="{BAD9D676-DBD4-480E-A147-787A999E267D}" srcId="{F389876A-4BD2-4507-AE43-45040BE12675}" destId="{21FAE2E0-9B41-4546-8339-53AED0D433E8}" srcOrd="0" destOrd="0" parTransId="{185D078D-33A9-4D49-8116-DA6AC7D42A9F}" sibTransId="{CC498C2E-674A-4502-A1EE-006F90B8E068}"/>
    <dgm:cxn modelId="{E588CF88-A75C-4E2C-A269-2B081E55C152}" srcId="{3DDB0B3A-4949-47B7-9545-F6C81CFB3AA5}" destId="{F389876A-4BD2-4507-AE43-45040BE12675}" srcOrd="2" destOrd="0" parTransId="{C46DD415-0A4A-4306-9A2D-6EA8A1917A5A}" sibTransId="{C025D540-D5DC-4512-96A4-2C555B9006B2}"/>
    <dgm:cxn modelId="{6A62CC9D-22E4-7C47-BF58-591732B63B15}" srcId="{F389876A-4BD2-4507-AE43-45040BE12675}" destId="{FFCB7D6F-3733-DD43-A89E-718D5881A8F9}" srcOrd="2" destOrd="0" parTransId="{F31A2839-DEE6-014F-AB82-08F41B7DBCB0}" sibTransId="{348CFEAB-298B-ED44-B742-C6CFEF616A22}"/>
    <dgm:cxn modelId="{30B551D6-E053-E246-8F1D-5C42370677C2}" type="presOf" srcId="{21FAE2E0-9B41-4546-8339-53AED0D433E8}" destId="{9D0835A7-23E9-4247-B2F6-FC726F847802}" srcOrd="0" destOrd="0" presId="urn:microsoft.com/office/officeart/2005/8/layout/list1"/>
    <dgm:cxn modelId="{964A90EF-90EE-F246-9EE1-8C2DA5C31D6F}" type="presOf" srcId="{0C14ADEB-E3C1-4CA1-8A2F-4632336A435A}" destId="{E8A153D7-E7DE-5C45-8BF2-97B90ADF7AB7}" srcOrd="1" destOrd="0" presId="urn:microsoft.com/office/officeart/2005/8/layout/list1"/>
    <dgm:cxn modelId="{E3C941F9-AC88-D847-9BD3-E866676AF031}" type="presOf" srcId="{3DDB0B3A-4949-47B7-9545-F6C81CFB3AA5}" destId="{03B94CDB-7F7A-BB47-BB4B-C28B92ECF6CA}" srcOrd="0" destOrd="0" presId="urn:microsoft.com/office/officeart/2005/8/layout/list1"/>
    <dgm:cxn modelId="{C5B83CFD-DEA5-4A4F-A3BB-051C0421EEA4}" srcId="{3DDB0B3A-4949-47B7-9545-F6C81CFB3AA5}" destId="{0C14ADEB-E3C1-4CA1-8A2F-4632336A435A}" srcOrd="1" destOrd="0" parTransId="{1CEC67CA-935B-420E-84B7-2BFE04DB5EDB}" sibTransId="{9593D0AA-6B3F-4A63-B23C-120009570387}"/>
    <dgm:cxn modelId="{FD56499F-90C9-C74F-9745-8C759E82EA3A}" type="presParOf" srcId="{03B94CDB-7F7A-BB47-BB4B-C28B92ECF6CA}" destId="{BD94F810-9A7B-8743-9189-967936570CDC}" srcOrd="0" destOrd="0" presId="urn:microsoft.com/office/officeart/2005/8/layout/list1"/>
    <dgm:cxn modelId="{5FCF262A-9E31-734F-A6B6-438C785DDBBC}" type="presParOf" srcId="{BD94F810-9A7B-8743-9189-967936570CDC}" destId="{48B216A2-E5E0-B743-A93A-556BEEF4CA36}" srcOrd="0" destOrd="0" presId="urn:microsoft.com/office/officeart/2005/8/layout/list1"/>
    <dgm:cxn modelId="{97C01314-A15A-004E-846D-83173BC5216C}" type="presParOf" srcId="{BD94F810-9A7B-8743-9189-967936570CDC}" destId="{B50C792B-D57B-F545-9C6D-BC6329D71021}" srcOrd="1" destOrd="0" presId="urn:microsoft.com/office/officeart/2005/8/layout/list1"/>
    <dgm:cxn modelId="{EC285964-083D-954B-9F8B-C8A3AF218063}" type="presParOf" srcId="{03B94CDB-7F7A-BB47-BB4B-C28B92ECF6CA}" destId="{EAD951B2-61E0-2643-AEEF-83CFF68BE4EB}" srcOrd="1" destOrd="0" presId="urn:microsoft.com/office/officeart/2005/8/layout/list1"/>
    <dgm:cxn modelId="{FCC81BDD-0FFC-D349-A5A4-D7C565A5D1BA}" type="presParOf" srcId="{03B94CDB-7F7A-BB47-BB4B-C28B92ECF6CA}" destId="{211907F7-470D-E045-AB41-3A416199C3EF}" srcOrd="2" destOrd="0" presId="urn:microsoft.com/office/officeart/2005/8/layout/list1"/>
    <dgm:cxn modelId="{FB55EC96-47CA-784A-A578-C746C68E35F1}" type="presParOf" srcId="{03B94CDB-7F7A-BB47-BB4B-C28B92ECF6CA}" destId="{60DC619B-F759-8745-9787-283796EE7882}" srcOrd="3" destOrd="0" presId="urn:microsoft.com/office/officeart/2005/8/layout/list1"/>
    <dgm:cxn modelId="{9F336A4A-FFE9-294C-8D77-2CFC2953EF54}" type="presParOf" srcId="{03B94CDB-7F7A-BB47-BB4B-C28B92ECF6CA}" destId="{B7F7BE8A-7646-B34D-8007-E10E02E7784C}" srcOrd="4" destOrd="0" presId="urn:microsoft.com/office/officeart/2005/8/layout/list1"/>
    <dgm:cxn modelId="{2D5CB328-023E-284E-A951-BF5B8B1AFD8C}" type="presParOf" srcId="{B7F7BE8A-7646-B34D-8007-E10E02E7784C}" destId="{942A0657-BA03-DE4E-AA7C-AD850212D3D6}" srcOrd="0" destOrd="0" presId="urn:microsoft.com/office/officeart/2005/8/layout/list1"/>
    <dgm:cxn modelId="{6C1986C9-67D2-7E47-87B0-65D1C861812A}" type="presParOf" srcId="{B7F7BE8A-7646-B34D-8007-E10E02E7784C}" destId="{E8A153D7-E7DE-5C45-8BF2-97B90ADF7AB7}" srcOrd="1" destOrd="0" presId="urn:microsoft.com/office/officeart/2005/8/layout/list1"/>
    <dgm:cxn modelId="{6639079B-D429-C741-A563-90D2D13B6E60}" type="presParOf" srcId="{03B94CDB-7F7A-BB47-BB4B-C28B92ECF6CA}" destId="{5343403C-5759-C94D-8DAA-EB647449209F}" srcOrd="5" destOrd="0" presId="urn:microsoft.com/office/officeart/2005/8/layout/list1"/>
    <dgm:cxn modelId="{E53F398D-644A-4E4D-BFF5-5582170EE400}" type="presParOf" srcId="{03B94CDB-7F7A-BB47-BB4B-C28B92ECF6CA}" destId="{FC7BB40B-CCEC-E941-86FF-E3E188CC30AB}" srcOrd="6" destOrd="0" presId="urn:microsoft.com/office/officeart/2005/8/layout/list1"/>
    <dgm:cxn modelId="{083CECB6-2325-B341-B8E0-A49636335177}" type="presParOf" srcId="{03B94CDB-7F7A-BB47-BB4B-C28B92ECF6CA}" destId="{4363583B-C8F8-BB47-A49B-81B3C2364BEB}" srcOrd="7" destOrd="0" presId="urn:microsoft.com/office/officeart/2005/8/layout/list1"/>
    <dgm:cxn modelId="{83C8D65D-7131-DF48-B99E-A25D5AD66E48}" type="presParOf" srcId="{03B94CDB-7F7A-BB47-BB4B-C28B92ECF6CA}" destId="{3214C41C-2B78-E24F-A868-769A6E68676B}" srcOrd="8" destOrd="0" presId="urn:microsoft.com/office/officeart/2005/8/layout/list1"/>
    <dgm:cxn modelId="{00BB4EB1-33E7-8E46-A5DB-F6AE52B25AD1}" type="presParOf" srcId="{3214C41C-2B78-E24F-A868-769A6E68676B}" destId="{A8892111-2D05-7744-82CB-67906131C7A5}" srcOrd="0" destOrd="0" presId="urn:microsoft.com/office/officeart/2005/8/layout/list1"/>
    <dgm:cxn modelId="{33199470-40C3-9849-A7B8-9E2D37569F88}" type="presParOf" srcId="{3214C41C-2B78-E24F-A868-769A6E68676B}" destId="{7095AA20-65A9-A942-A9AA-CD179F71BAF3}" srcOrd="1" destOrd="0" presId="urn:microsoft.com/office/officeart/2005/8/layout/list1"/>
    <dgm:cxn modelId="{A8C55727-3B26-6743-AE7F-E841DFF32F88}" type="presParOf" srcId="{03B94CDB-7F7A-BB47-BB4B-C28B92ECF6CA}" destId="{5FECC1ED-D44E-0D4C-B4DE-E9EAE6A272B1}" srcOrd="9" destOrd="0" presId="urn:microsoft.com/office/officeart/2005/8/layout/list1"/>
    <dgm:cxn modelId="{4E3B875D-02E7-E14F-B69C-9F15A42C8DB1}" type="presParOf" srcId="{03B94CDB-7F7A-BB47-BB4B-C28B92ECF6CA}" destId="{9D0835A7-23E9-4247-B2F6-FC726F847802}"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DE1EE3-E63B-4C20-B5E5-8868B669D693}" type="doc">
      <dgm:prSet loTypeId="urn:microsoft.com/office/officeart/2018/2/layout/IconCircleList" loCatId="icon" qsTypeId="urn:microsoft.com/office/officeart/2005/8/quickstyle/simple1" qsCatId="simple" csTypeId="urn:microsoft.com/office/officeart/2005/8/colors/colorful2" csCatId="colorful" phldr="1"/>
      <dgm:spPr/>
      <dgm:t>
        <a:bodyPr/>
        <a:lstStyle/>
        <a:p>
          <a:endParaRPr lang="en-US"/>
        </a:p>
      </dgm:t>
    </dgm:pt>
    <dgm:pt modelId="{D615E16E-9039-43B4-BA0F-64B835F9AA1D}">
      <dgm:prSet/>
      <dgm:spPr/>
      <dgm:t>
        <a:bodyPr/>
        <a:lstStyle/>
        <a:p>
          <a:pPr>
            <a:lnSpc>
              <a:spcPct val="100000"/>
            </a:lnSpc>
          </a:pPr>
          <a:r>
            <a:rPr lang="en-US" b="0" i="0" dirty="0"/>
            <a:t>Further in the project we can try to increase the accuracy of the model, optimize for better accuracy.</a:t>
          </a:r>
        </a:p>
      </dgm:t>
    </dgm:pt>
    <dgm:pt modelId="{1CBEE20B-80FD-4E95-AE62-DC530466EF0F}" type="parTrans" cxnId="{9DDBFF8F-9B0C-4ADA-965F-A5ED7D6D2499}">
      <dgm:prSet/>
      <dgm:spPr/>
      <dgm:t>
        <a:bodyPr/>
        <a:lstStyle/>
        <a:p>
          <a:endParaRPr lang="en-US"/>
        </a:p>
      </dgm:t>
    </dgm:pt>
    <dgm:pt modelId="{CD79A251-9F4F-49FC-9265-8FA23B6C3991}" type="sibTrans" cxnId="{9DDBFF8F-9B0C-4ADA-965F-A5ED7D6D2499}">
      <dgm:prSet phldrT="1" phldr="0"/>
      <dgm:spPr/>
      <dgm:t>
        <a:bodyPr/>
        <a:lstStyle/>
        <a:p>
          <a:endParaRPr lang="en-US"/>
        </a:p>
      </dgm:t>
    </dgm:pt>
    <dgm:pt modelId="{B16F1F73-0C42-4D6F-8BBF-904C33430E62}">
      <dgm:prSet/>
      <dgm:spPr/>
      <dgm:t>
        <a:bodyPr/>
        <a:lstStyle/>
        <a:p>
          <a:pPr>
            <a:lnSpc>
              <a:spcPct val="100000"/>
            </a:lnSpc>
          </a:pPr>
          <a:r>
            <a:rPr lang="en-US" b="0" i="0" dirty="0"/>
            <a:t>Scope to use a pre-trained model such as the BART zero classifier to ensure and compare result to golden standards.</a:t>
          </a:r>
          <a:endParaRPr lang="en-US" dirty="0"/>
        </a:p>
      </dgm:t>
    </dgm:pt>
    <dgm:pt modelId="{1F1B62DA-B1FB-4F40-A180-E13D14801F18}" type="parTrans" cxnId="{05A2A150-892B-4C68-BCA8-914EEF044842}">
      <dgm:prSet/>
      <dgm:spPr/>
      <dgm:t>
        <a:bodyPr/>
        <a:lstStyle/>
        <a:p>
          <a:endParaRPr lang="en-US"/>
        </a:p>
      </dgm:t>
    </dgm:pt>
    <dgm:pt modelId="{B955E33C-29BE-4DCA-B4D0-4B76466C97F8}" type="sibTrans" cxnId="{05A2A150-892B-4C68-BCA8-914EEF044842}">
      <dgm:prSet phldrT="2" phldr="0"/>
      <dgm:spPr/>
      <dgm:t>
        <a:bodyPr/>
        <a:lstStyle/>
        <a:p>
          <a:endParaRPr lang="en-US"/>
        </a:p>
      </dgm:t>
    </dgm:pt>
    <dgm:pt modelId="{52BEDBEE-D5BC-445E-9EA2-2A0C756398C3}" type="pres">
      <dgm:prSet presAssocID="{A8DE1EE3-E63B-4C20-B5E5-8868B669D693}" presName="root" presStyleCnt="0">
        <dgm:presLayoutVars>
          <dgm:dir/>
          <dgm:resizeHandles val="exact"/>
        </dgm:presLayoutVars>
      </dgm:prSet>
      <dgm:spPr/>
    </dgm:pt>
    <dgm:pt modelId="{6360D8E9-A10B-47D9-A167-B6E3D7037E0E}" type="pres">
      <dgm:prSet presAssocID="{A8DE1EE3-E63B-4C20-B5E5-8868B669D693}" presName="container" presStyleCnt="0">
        <dgm:presLayoutVars>
          <dgm:dir/>
          <dgm:resizeHandles val="exact"/>
        </dgm:presLayoutVars>
      </dgm:prSet>
      <dgm:spPr/>
    </dgm:pt>
    <dgm:pt modelId="{AE7A9D8D-921F-4C87-B784-74883F56CFE3}" type="pres">
      <dgm:prSet presAssocID="{D615E16E-9039-43B4-BA0F-64B835F9AA1D}" presName="compNode" presStyleCnt="0"/>
      <dgm:spPr/>
    </dgm:pt>
    <dgm:pt modelId="{CC13424D-344E-4234-B2F1-6EE5AA69C21A}" type="pres">
      <dgm:prSet presAssocID="{D615E16E-9039-43B4-BA0F-64B835F9AA1D}" presName="iconBgRect" presStyleLbl="bgShp" presStyleIdx="0" presStyleCnt="2"/>
      <dgm:spPr/>
    </dgm:pt>
    <dgm:pt modelId="{3FC15E1D-A096-4D6A-9E9F-FE9F27320304}" type="pres">
      <dgm:prSet presAssocID="{D615E16E-9039-43B4-BA0F-64B835F9AA1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ext>
      </dgm:extLst>
    </dgm:pt>
    <dgm:pt modelId="{BB7271D1-7E51-4223-893F-D87A9828324F}" type="pres">
      <dgm:prSet presAssocID="{D615E16E-9039-43B4-BA0F-64B835F9AA1D}" presName="spaceRect" presStyleCnt="0"/>
      <dgm:spPr/>
    </dgm:pt>
    <dgm:pt modelId="{4801DD52-C378-49B0-B178-0DC6DE62B746}" type="pres">
      <dgm:prSet presAssocID="{D615E16E-9039-43B4-BA0F-64B835F9AA1D}" presName="textRect" presStyleLbl="revTx" presStyleIdx="0" presStyleCnt="2">
        <dgm:presLayoutVars>
          <dgm:chMax val="1"/>
          <dgm:chPref val="1"/>
        </dgm:presLayoutVars>
      </dgm:prSet>
      <dgm:spPr/>
    </dgm:pt>
    <dgm:pt modelId="{3C6F8856-8D30-4410-8400-23C59E0C53D9}" type="pres">
      <dgm:prSet presAssocID="{CD79A251-9F4F-49FC-9265-8FA23B6C3991}" presName="sibTrans" presStyleLbl="sibTrans2D1" presStyleIdx="0" presStyleCnt="0"/>
      <dgm:spPr/>
    </dgm:pt>
    <dgm:pt modelId="{29CFDE44-C80F-4CC7-9112-BDD97C97C6D1}" type="pres">
      <dgm:prSet presAssocID="{B16F1F73-0C42-4D6F-8BBF-904C33430E62}" presName="compNode" presStyleCnt="0"/>
      <dgm:spPr/>
    </dgm:pt>
    <dgm:pt modelId="{15AA0FB1-BB31-47A3-BEC4-970580E1FB6E}" type="pres">
      <dgm:prSet presAssocID="{B16F1F73-0C42-4D6F-8BBF-904C33430E62}" presName="iconBgRect" presStyleLbl="bgShp" presStyleIdx="1" presStyleCnt="2"/>
      <dgm:spPr/>
    </dgm:pt>
    <dgm:pt modelId="{AA93EBD1-82B8-460E-9974-D23CFB9CF52A}" type="pres">
      <dgm:prSet presAssocID="{B16F1F73-0C42-4D6F-8BBF-904C33430E6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esentation with Checklist"/>
        </a:ext>
      </dgm:extLst>
    </dgm:pt>
    <dgm:pt modelId="{5DDD6D93-357D-4D6D-AD4C-31912F9A52C8}" type="pres">
      <dgm:prSet presAssocID="{B16F1F73-0C42-4D6F-8BBF-904C33430E62}" presName="spaceRect" presStyleCnt="0"/>
      <dgm:spPr/>
    </dgm:pt>
    <dgm:pt modelId="{97639A8B-AD3C-4BA3-935C-E5F2D0412256}" type="pres">
      <dgm:prSet presAssocID="{B16F1F73-0C42-4D6F-8BBF-904C33430E62}" presName="textRect" presStyleLbl="revTx" presStyleIdx="1" presStyleCnt="2">
        <dgm:presLayoutVars>
          <dgm:chMax val="1"/>
          <dgm:chPref val="1"/>
        </dgm:presLayoutVars>
      </dgm:prSet>
      <dgm:spPr/>
    </dgm:pt>
  </dgm:ptLst>
  <dgm:cxnLst>
    <dgm:cxn modelId="{39D2EB4A-B931-4DCD-BE9D-A85E8BCE5991}" type="presOf" srcId="{D615E16E-9039-43B4-BA0F-64B835F9AA1D}" destId="{4801DD52-C378-49B0-B178-0DC6DE62B746}" srcOrd="0" destOrd="0" presId="urn:microsoft.com/office/officeart/2018/2/layout/IconCircleList"/>
    <dgm:cxn modelId="{05A2A150-892B-4C68-BCA8-914EEF044842}" srcId="{A8DE1EE3-E63B-4C20-B5E5-8868B669D693}" destId="{B16F1F73-0C42-4D6F-8BBF-904C33430E62}" srcOrd="1" destOrd="0" parTransId="{1F1B62DA-B1FB-4F40-A180-E13D14801F18}" sibTransId="{B955E33C-29BE-4DCA-B4D0-4B76466C97F8}"/>
    <dgm:cxn modelId="{B28B7B60-0D95-49D1-9069-8DFCA24F4229}" type="presOf" srcId="{CD79A251-9F4F-49FC-9265-8FA23B6C3991}" destId="{3C6F8856-8D30-4410-8400-23C59E0C53D9}" srcOrd="0" destOrd="0" presId="urn:microsoft.com/office/officeart/2018/2/layout/IconCircleList"/>
    <dgm:cxn modelId="{9DDBFF8F-9B0C-4ADA-965F-A5ED7D6D2499}" srcId="{A8DE1EE3-E63B-4C20-B5E5-8868B669D693}" destId="{D615E16E-9039-43B4-BA0F-64B835F9AA1D}" srcOrd="0" destOrd="0" parTransId="{1CBEE20B-80FD-4E95-AE62-DC530466EF0F}" sibTransId="{CD79A251-9F4F-49FC-9265-8FA23B6C3991}"/>
    <dgm:cxn modelId="{23621ECA-C452-4153-BC2E-A3F64AE16F6C}" type="presOf" srcId="{A8DE1EE3-E63B-4C20-B5E5-8868B669D693}" destId="{52BEDBEE-D5BC-445E-9EA2-2A0C756398C3}" srcOrd="0" destOrd="0" presId="urn:microsoft.com/office/officeart/2018/2/layout/IconCircleList"/>
    <dgm:cxn modelId="{451A3CE2-589F-433E-BB7C-662DFFC8FFFE}" type="presOf" srcId="{B16F1F73-0C42-4D6F-8BBF-904C33430E62}" destId="{97639A8B-AD3C-4BA3-935C-E5F2D0412256}" srcOrd="0" destOrd="0" presId="urn:microsoft.com/office/officeart/2018/2/layout/IconCircleList"/>
    <dgm:cxn modelId="{4B7AF36C-16D9-49C8-8314-3D6F3F4140C3}" type="presParOf" srcId="{52BEDBEE-D5BC-445E-9EA2-2A0C756398C3}" destId="{6360D8E9-A10B-47D9-A167-B6E3D7037E0E}" srcOrd="0" destOrd="0" presId="urn:microsoft.com/office/officeart/2018/2/layout/IconCircleList"/>
    <dgm:cxn modelId="{3F42C769-6649-4AD9-99C5-71E13B0C6C28}" type="presParOf" srcId="{6360D8E9-A10B-47D9-A167-B6E3D7037E0E}" destId="{AE7A9D8D-921F-4C87-B784-74883F56CFE3}" srcOrd="0" destOrd="0" presId="urn:microsoft.com/office/officeart/2018/2/layout/IconCircleList"/>
    <dgm:cxn modelId="{D2DC1989-E464-4A14-BF80-9C48351E2133}" type="presParOf" srcId="{AE7A9D8D-921F-4C87-B784-74883F56CFE3}" destId="{CC13424D-344E-4234-B2F1-6EE5AA69C21A}" srcOrd="0" destOrd="0" presId="urn:microsoft.com/office/officeart/2018/2/layout/IconCircleList"/>
    <dgm:cxn modelId="{799A0246-B84B-4EF7-AEF1-40270C65048B}" type="presParOf" srcId="{AE7A9D8D-921F-4C87-B784-74883F56CFE3}" destId="{3FC15E1D-A096-4D6A-9E9F-FE9F27320304}" srcOrd="1" destOrd="0" presId="urn:microsoft.com/office/officeart/2018/2/layout/IconCircleList"/>
    <dgm:cxn modelId="{2A912E48-9D55-44AF-B60C-40A83882CE30}" type="presParOf" srcId="{AE7A9D8D-921F-4C87-B784-74883F56CFE3}" destId="{BB7271D1-7E51-4223-893F-D87A9828324F}" srcOrd="2" destOrd="0" presId="urn:microsoft.com/office/officeart/2018/2/layout/IconCircleList"/>
    <dgm:cxn modelId="{F10C39B9-C5E7-45D3-8E31-996BE3F5E826}" type="presParOf" srcId="{AE7A9D8D-921F-4C87-B784-74883F56CFE3}" destId="{4801DD52-C378-49B0-B178-0DC6DE62B746}" srcOrd="3" destOrd="0" presId="urn:microsoft.com/office/officeart/2018/2/layout/IconCircleList"/>
    <dgm:cxn modelId="{C4D2B521-F547-4A8D-8582-222DC28E475F}" type="presParOf" srcId="{6360D8E9-A10B-47D9-A167-B6E3D7037E0E}" destId="{3C6F8856-8D30-4410-8400-23C59E0C53D9}" srcOrd="1" destOrd="0" presId="urn:microsoft.com/office/officeart/2018/2/layout/IconCircleList"/>
    <dgm:cxn modelId="{C048D210-F44B-4876-B016-043FCA9F3077}" type="presParOf" srcId="{6360D8E9-A10B-47D9-A167-B6E3D7037E0E}" destId="{29CFDE44-C80F-4CC7-9112-BDD97C97C6D1}" srcOrd="2" destOrd="0" presId="urn:microsoft.com/office/officeart/2018/2/layout/IconCircleList"/>
    <dgm:cxn modelId="{50B70DD3-A541-49D0-B604-1B663F64CA46}" type="presParOf" srcId="{29CFDE44-C80F-4CC7-9112-BDD97C97C6D1}" destId="{15AA0FB1-BB31-47A3-BEC4-970580E1FB6E}" srcOrd="0" destOrd="0" presId="urn:microsoft.com/office/officeart/2018/2/layout/IconCircleList"/>
    <dgm:cxn modelId="{BDD2406D-C848-4979-A44D-B6304BB396F2}" type="presParOf" srcId="{29CFDE44-C80F-4CC7-9112-BDD97C97C6D1}" destId="{AA93EBD1-82B8-460E-9974-D23CFB9CF52A}" srcOrd="1" destOrd="0" presId="urn:microsoft.com/office/officeart/2018/2/layout/IconCircleList"/>
    <dgm:cxn modelId="{63968A05-868E-43EA-91CA-9D145D3871A6}" type="presParOf" srcId="{29CFDE44-C80F-4CC7-9112-BDD97C97C6D1}" destId="{5DDD6D93-357D-4D6D-AD4C-31912F9A52C8}" srcOrd="2" destOrd="0" presId="urn:microsoft.com/office/officeart/2018/2/layout/IconCircleList"/>
    <dgm:cxn modelId="{467CD210-5C91-436C-AAF8-ABABB29B0661}" type="presParOf" srcId="{29CFDE44-C80F-4CC7-9112-BDD97C97C6D1}" destId="{97639A8B-AD3C-4BA3-935C-E5F2D0412256}"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2CA06-4BB5-4F12-AFF3-963A4D2DF3A3}">
      <dsp:nvSpPr>
        <dsp:cNvPr id="0" name=""/>
        <dsp:cNvSpPr/>
      </dsp:nvSpPr>
      <dsp:spPr>
        <a:xfrm>
          <a:off x="679050" y="578168"/>
          <a:ext cx="1887187" cy="1887187"/>
        </a:xfrm>
        <a:prstGeom prst="ellipse">
          <a:avLst/>
        </a:prstGeom>
        <a:solidFill>
          <a:schemeClr val="tx2">
            <a:lumMod val="40000"/>
            <a:lumOff val="60000"/>
          </a:schemeClr>
        </a:solidFill>
        <a:ln>
          <a:noFill/>
        </a:ln>
        <a:effectLst/>
      </dsp:spPr>
      <dsp:style>
        <a:lnRef idx="0">
          <a:scrgbClr r="0" g="0" b="0"/>
        </a:lnRef>
        <a:fillRef idx="1">
          <a:scrgbClr r="0" g="0" b="0"/>
        </a:fillRef>
        <a:effectRef idx="0">
          <a:scrgbClr r="0" g="0" b="0"/>
        </a:effectRef>
        <a:fontRef idx="minor"/>
      </dsp:style>
    </dsp:sp>
    <dsp:sp modelId="{75F38B7A-3B86-472B-AB96-D6E1031C2B58}">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B66CD1-4740-467B-9D39-741783AC36CA}">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0" i="0" kern="1200"/>
            <a:t>To be able to predict the generic diseases from the given primary diagnostic data</a:t>
          </a:r>
          <a:endParaRPr lang="en-US" sz="1500" kern="1200"/>
        </a:p>
      </dsp:txBody>
      <dsp:txXfrm>
        <a:off x="75768" y="3053169"/>
        <a:ext cx="3093750" cy="720000"/>
      </dsp:txXfrm>
    </dsp:sp>
    <dsp:sp modelId="{A395C911-485D-4437-899A-CE085DCDD66E}">
      <dsp:nvSpPr>
        <dsp:cNvPr id="0" name=""/>
        <dsp:cNvSpPr/>
      </dsp:nvSpPr>
      <dsp:spPr>
        <a:xfrm>
          <a:off x="4314206" y="578168"/>
          <a:ext cx="1887187" cy="1887187"/>
        </a:xfrm>
        <a:prstGeom prst="ellipse">
          <a:avLst/>
        </a:prstGeom>
        <a:solidFill>
          <a:schemeClr val="tx2">
            <a:lumMod val="40000"/>
            <a:lumOff val="60000"/>
          </a:schemeClr>
        </a:solidFill>
        <a:ln>
          <a:noFill/>
        </a:ln>
        <a:effectLst/>
      </dsp:spPr>
      <dsp:style>
        <a:lnRef idx="0">
          <a:scrgbClr r="0" g="0" b="0"/>
        </a:lnRef>
        <a:fillRef idx="1">
          <a:scrgbClr r="0" g="0" b="0"/>
        </a:fillRef>
        <a:effectRef idx="0">
          <a:scrgbClr r="0" g="0" b="0"/>
        </a:effectRef>
        <a:fontRef idx="minor"/>
      </dsp:style>
    </dsp:sp>
    <dsp:sp modelId="{3159E909-D4BB-401C-8CDC-A89B56DD80B4}">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B7504D-0238-40F3-BD6D-ACE407BC684F}">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0" i="0" kern="1200" dirty="0"/>
            <a:t>Predicting the age of the patient</a:t>
          </a:r>
          <a:endParaRPr lang="en-US" sz="1500" kern="1200" dirty="0"/>
        </a:p>
      </dsp:txBody>
      <dsp:txXfrm>
        <a:off x="3710925" y="3053169"/>
        <a:ext cx="3093750" cy="720000"/>
      </dsp:txXfrm>
    </dsp:sp>
    <dsp:sp modelId="{2BF09659-B4CA-9F4B-A7D9-A461F639A0CB}">
      <dsp:nvSpPr>
        <dsp:cNvPr id="0" name=""/>
        <dsp:cNvSpPr/>
      </dsp:nvSpPr>
      <dsp:spPr>
        <a:xfrm>
          <a:off x="7949362" y="578168"/>
          <a:ext cx="1887187" cy="1887187"/>
        </a:xfrm>
        <a:prstGeom prst="ellipse">
          <a:avLst/>
        </a:prstGeom>
        <a:solidFill>
          <a:schemeClr val="tx2">
            <a:lumMod val="40000"/>
            <a:lumOff val="60000"/>
          </a:schemeClr>
        </a:solidFill>
        <a:ln>
          <a:noFill/>
        </a:ln>
        <a:effectLst/>
      </dsp:spPr>
      <dsp:style>
        <a:lnRef idx="0">
          <a:scrgbClr r="0" g="0" b="0"/>
        </a:lnRef>
        <a:fillRef idx="1">
          <a:scrgbClr r="0" g="0" b="0"/>
        </a:fillRef>
        <a:effectRef idx="0">
          <a:scrgbClr r="0" g="0" b="0"/>
        </a:effectRef>
        <a:fontRef idx="minor"/>
      </dsp:style>
    </dsp:sp>
    <dsp:sp modelId="{0B5B0A7B-34BE-F947-BC5D-466F092677FB}">
      <dsp:nvSpPr>
        <dsp:cNvPr id="0" name=""/>
        <dsp:cNvSpPr/>
      </dsp:nvSpPr>
      <dsp:spPr>
        <a:xfrm>
          <a:off x="8351550" y="980356"/>
          <a:ext cx="1082812" cy="108281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45AFE8-C48D-8442-B3C5-11DF30634D73}">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Predicting Lab test type</a:t>
          </a:r>
        </a:p>
      </dsp:txBody>
      <dsp:txXfrm>
        <a:off x="7346081" y="3053169"/>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3C11B8-EB8F-41F8-8987-8212B67C0A66}">
      <dsp:nvSpPr>
        <dsp:cNvPr id="0" name=""/>
        <dsp:cNvSpPr/>
      </dsp:nvSpPr>
      <dsp:spPr>
        <a:xfrm>
          <a:off x="679050" y="578168"/>
          <a:ext cx="1887187" cy="1887187"/>
        </a:xfrm>
        <a:prstGeom prst="ellipse">
          <a:avLst/>
        </a:prstGeom>
        <a:solidFill>
          <a:schemeClr val="bg2">
            <a:lumMod val="20000"/>
            <a:lumOff val="80000"/>
          </a:schemeClr>
        </a:solidFill>
        <a:ln>
          <a:noFill/>
        </a:ln>
        <a:effectLst/>
      </dsp:spPr>
      <dsp:style>
        <a:lnRef idx="0">
          <a:scrgbClr r="0" g="0" b="0"/>
        </a:lnRef>
        <a:fillRef idx="1">
          <a:scrgbClr r="0" g="0" b="0"/>
        </a:fillRef>
        <a:effectRef idx="0">
          <a:scrgbClr r="0" g="0" b="0"/>
        </a:effectRef>
        <a:fontRef idx="minor"/>
      </dsp:style>
    </dsp:sp>
    <dsp:sp modelId="{04C3D87D-21B5-4FF1-92B1-F0C32C300D8F}">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DF10AB-BF99-4F4B-8833-F15B83C9E1A5}">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b="0" i="0" kern="1200" dirty="0">
              <a:solidFill>
                <a:schemeClr val="bg2">
                  <a:lumMod val="20000"/>
                  <a:lumOff val="80000"/>
                </a:schemeClr>
              </a:solidFill>
            </a:rPr>
            <a:t>Data collection: using the EMR record</a:t>
          </a:r>
          <a:endParaRPr lang="en-US" sz="2300" kern="1200" dirty="0">
            <a:solidFill>
              <a:schemeClr val="bg2">
                <a:lumMod val="20000"/>
                <a:lumOff val="80000"/>
              </a:schemeClr>
            </a:solidFill>
          </a:endParaRPr>
        </a:p>
      </dsp:txBody>
      <dsp:txXfrm>
        <a:off x="75768" y="3053169"/>
        <a:ext cx="3093750" cy="720000"/>
      </dsp:txXfrm>
    </dsp:sp>
    <dsp:sp modelId="{6B69B6F2-6D6B-4301-A24F-3DCE47ECCFFB}">
      <dsp:nvSpPr>
        <dsp:cNvPr id="0" name=""/>
        <dsp:cNvSpPr/>
      </dsp:nvSpPr>
      <dsp:spPr>
        <a:xfrm>
          <a:off x="4314206" y="578168"/>
          <a:ext cx="1887187" cy="1887187"/>
        </a:xfrm>
        <a:prstGeom prst="ellipse">
          <a:avLst/>
        </a:prstGeom>
        <a:solidFill>
          <a:schemeClr val="bg2">
            <a:lumMod val="20000"/>
            <a:lumOff val="80000"/>
          </a:schemeClr>
        </a:solidFill>
        <a:ln>
          <a:noFill/>
        </a:ln>
        <a:effectLst/>
      </dsp:spPr>
      <dsp:style>
        <a:lnRef idx="0">
          <a:scrgbClr r="0" g="0" b="0"/>
        </a:lnRef>
        <a:fillRef idx="1">
          <a:scrgbClr r="0" g="0" b="0"/>
        </a:fillRef>
        <a:effectRef idx="0">
          <a:scrgbClr r="0" g="0" b="0"/>
        </a:effectRef>
        <a:fontRef idx="minor"/>
      </dsp:style>
    </dsp:sp>
    <dsp:sp modelId="{4D9CFDB5-5272-4816-BD05-1AC9EC5374B4}">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5CCBF5-3E38-4FC2-8B31-06C7FEAB5544}">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b="0" i="0" kern="1200" dirty="0">
              <a:solidFill>
                <a:schemeClr val="bg2">
                  <a:lumMod val="20000"/>
                  <a:lumOff val="80000"/>
                </a:schemeClr>
              </a:solidFill>
            </a:rPr>
            <a:t>Describe data </a:t>
          </a:r>
          <a:endParaRPr lang="en-US" sz="2300" kern="1200" dirty="0">
            <a:solidFill>
              <a:schemeClr val="bg2">
                <a:lumMod val="20000"/>
                <a:lumOff val="80000"/>
              </a:schemeClr>
            </a:solidFill>
          </a:endParaRPr>
        </a:p>
      </dsp:txBody>
      <dsp:txXfrm>
        <a:off x="3710925" y="3053169"/>
        <a:ext cx="3093750" cy="720000"/>
      </dsp:txXfrm>
    </dsp:sp>
    <dsp:sp modelId="{FCD69487-B380-4FA7-B45B-4F1A2F162921}">
      <dsp:nvSpPr>
        <dsp:cNvPr id="0" name=""/>
        <dsp:cNvSpPr/>
      </dsp:nvSpPr>
      <dsp:spPr>
        <a:xfrm>
          <a:off x="7949362" y="578168"/>
          <a:ext cx="1887187" cy="1887187"/>
        </a:xfrm>
        <a:prstGeom prst="ellipse">
          <a:avLst/>
        </a:prstGeom>
        <a:solidFill>
          <a:schemeClr val="bg2">
            <a:lumMod val="20000"/>
            <a:lumOff val="80000"/>
          </a:schemeClr>
        </a:solidFill>
        <a:ln>
          <a:noFill/>
        </a:ln>
        <a:effectLst/>
      </dsp:spPr>
      <dsp:style>
        <a:lnRef idx="0">
          <a:scrgbClr r="0" g="0" b="0"/>
        </a:lnRef>
        <a:fillRef idx="1">
          <a:scrgbClr r="0" g="0" b="0"/>
        </a:fillRef>
        <a:effectRef idx="0">
          <a:scrgbClr r="0" g="0" b="0"/>
        </a:effectRef>
        <a:fontRef idx="minor"/>
      </dsp:style>
    </dsp:sp>
    <dsp:sp modelId="{CDA542BF-4FEF-4495-A5BC-1D983642DEDB}">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6270F1-CD26-45E1-9987-35CCC0A54F67}">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b="0" i="0" kern="1200" dirty="0">
              <a:solidFill>
                <a:schemeClr val="bg2">
                  <a:lumMod val="20000"/>
                  <a:lumOff val="80000"/>
                </a:schemeClr>
              </a:solidFill>
            </a:rPr>
            <a:t>Explore data </a:t>
          </a:r>
          <a:endParaRPr lang="en-US" sz="2300" kern="1200" dirty="0">
            <a:solidFill>
              <a:schemeClr val="bg2">
                <a:lumMod val="20000"/>
                <a:lumOff val="80000"/>
              </a:schemeClr>
            </a:solidFill>
          </a:endParaRPr>
        </a:p>
      </dsp:txBody>
      <dsp:txXfrm>
        <a:off x="7346081" y="3053169"/>
        <a:ext cx="30937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D23601-C9A1-574D-AA46-F2C4E66CFAE5}">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93B229-F500-B44B-9A39-1B7AE78A59A7}">
      <dsp:nvSpPr>
        <dsp:cNvPr id="0" name=""/>
        <dsp:cNvSpPr/>
      </dsp:nvSpPr>
      <dsp:spPr>
        <a:xfrm>
          <a:off x="0" y="0"/>
          <a:ext cx="2103120" cy="4351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Used 4 datasets:</a:t>
          </a:r>
        </a:p>
      </dsp:txBody>
      <dsp:txXfrm>
        <a:off x="0" y="0"/>
        <a:ext cx="2103120" cy="4351338"/>
      </dsp:txXfrm>
    </dsp:sp>
    <dsp:sp modelId="{3CCEDC34-842F-8E4C-B0C7-658F953363A8}">
      <dsp:nvSpPr>
        <dsp:cNvPr id="0" name=""/>
        <dsp:cNvSpPr/>
      </dsp:nvSpPr>
      <dsp:spPr>
        <a:xfrm>
          <a:off x="2260854" y="51151"/>
          <a:ext cx="8254746" cy="102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Patients Data – demographics(i.e. DOB, Gender, Status) </a:t>
          </a:r>
        </a:p>
      </dsp:txBody>
      <dsp:txXfrm>
        <a:off x="2260854" y="51151"/>
        <a:ext cx="8254746" cy="1023031"/>
      </dsp:txXfrm>
    </dsp:sp>
    <dsp:sp modelId="{0E349F89-45F9-A64B-BC36-07BFA01A7618}">
      <dsp:nvSpPr>
        <dsp:cNvPr id="0" name=""/>
        <dsp:cNvSpPr/>
      </dsp:nvSpPr>
      <dsp:spPr>
        <a:xfrm>
          <a:off x="2103120" y="1074183"/>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DD4EBC-D7E9-544A-882B-633DA78B774A}">
      <dsp:nvSpPr>
        <dsp:cNvPr id="0" name=""/>
        <dsp:cNvSpPr/>
      </dsp:nvSpPr>
      <dsp:spPr>
        <a:xfrm>
          <a:off x="2260854" y="1125335"/>
          <a:ext cx="8254746" cy="102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Admission Data(i.e. Admission start and end date)</a:t>
          </a:r>
        </a:p>
      </dsp:txBody>
      <dsp:txXfrm>
        <a:off x="2260854" y="1125335"/>
        <a:ext cx="8254746" cy="1023031"/>
      </dsp:txXfrm>
    </dsp:sp>
    <dsp:sp modelId="{D86FB37C-E1DC-0744-90E8-81919CC05D0D}">
      <dsp:nvSpPr>
        <dsp:cNvPr id="0" name=""/>
        <dsp:cNvSpPr/>
      </dsp:nvSpPr>
      <dsp:spPr>
        <a:xfrm>
          <a:off x="2103120" y="2148366"/>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3A8CF4-0E5A-2143-BC11-647E633C7A37}">
      <dsp:nvSpPr>
        <dsp:cNvPr id="0" name=""/>
        <dsp:cNvSpPr/>
      </dsp:nvSpPr>
      <dsp:spPr>
        <a:xfrm>
          <a:off x="2260854" y="2199518"/>
          <a:ext cx="8254746" cy="102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Lab Data(i.e. lab name(type of tests))</a:t>
          </a:r>
        </a:p>
      </dsp:txBody>
      <dsp:txXfrm>
        <a:off x="2260854" y="2199518"/>
        <a:ext cx="8254746" cy="1023031"/>
      </dsp:txXfrm>
    </dsp:sp>
    <dsp:sp modelId="{CE3BD6F4-68B9-184F-85E7-CF5C9F1F923C}">
      <dsp:nvSpPr>
        <dsp:cNvPr id="0" name=""/>
        <dsp:cNvSpPr/>
      </dsp:nvSpPr>
      <dsp:spPr>
        <a:xfrm>
          <a:off x="2103120" y="3222550"/>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4628F5-D3FA-7345-945C-BB8A88C1C856}">
      <dsp:nvSpPr>
        <dsp:cNvPr id="0" name=""/>
        <dsp:cNvSpPr/>
      </dsp:nvSpPr>
      <dsp:spPr>
        <a:xfrm>
          <a:off x="2260854" y="3273701"/>
          <a:ext cx="8254746" cy="102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Diagnosis Data(i.e. primary diagnosis code and description)</a:t>
          </a:r>
        </a:p>
      </dsp:txBody>
      <dsp:txXfrm>
        <a:off x="2260854" y="3273701"/>
        <a:ext cx="8254746" cy="1023031"/>
      </dsp:txXfrm>
    </dsp:sp>
    <dsp:sp modelId="{78491D52-50DF-6641-9452-5312AB7D4C5B}">
      <dsp:nvSpPr>
        <dsp:cNvPr id="0" name=""/>
        <dsp:cNvSpPr/>
      </dsp:nvSpPr>
      <dsp:spPr>
        <a:xfrm>
          <a:off x="2103120" y="4296733"/>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1907F7-470D-E045-AB41-3A416199C3EF}">
      <dsp:nvSpPr>
        <dsp:cNvPr id="0" name=""/>
        <dsp:cNvSpPr/>
      </dsp:nvSpPr>
      <dsp:spPr>
        <a:xfrm>
          <a:off x="0" y="356949"/>
          <a:ext cx="10515600" cy="604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0C792B-D57B-F545-9C6D-BC6329D71021}">
      <dsp:nvSpPr>
        <dsp:cNvPr id="0" name=""/>
        <dsp:cNvSpPr/>
      </dsp:nvSpPr>
      <dsp:spPr>
        <a:xfrm>
          <a:off x="525780" y="2709"/>
          <a:ext cx="7360920" cy="7084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kern="1200" dirty="0"/>
            <a:t>Select the modeling techniques:</a:t>
          </a:r>
        </a:p>
      </dsp:txBody>
      <dsp:txXfrm>
        <a:off x="560365" y="37294"/>
        <a:ext cx="7291750" cy="639310"/>
      </dsp:txXfrm>
    </dsp:sp>
    <dsp:sp modelId="{FC7BB40B-CCEC-E941-86FF-E3E188CC30AB}">
      <dsp:nvSpPr>
        <dsp:cNvPr id="0" name=""/>
        <dsp:cNvSpPr/>
      </dsp:nvSpPr>
      <dsp:spPr>
        <a:xfrm>
          <a:off x="0" y="1445589"/>
          <a:ext cx="10515600" cy="604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A153D7-E7DE-5C45-8BF2-97B90ADF7AB7}">
      <dsp:nvSpPr>
        <dsp:cNvPr id="0" name=""/>
        <dsp:cNvSpPr/>
      </dsp:nvSpPr>
      <dsp:spPr>
        <a:xfrm>
          <a:off x="525780" y="1091349"/>
          <a:ext cx="7360920" cy="7084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kern="1200"/>
            <a:t>Build models</a:t>
          </a:r>
        </a:p>
      </dsp:txBody>
      <dsp:txXfrm>
        <a:off x="560365" y="1125934"/>
        <a:ext cx="7291750" cy="639310"/>
      </dsp:txXfrm>
    </dsp:sp>
    <dsp:sp modelId="{9D0835A7-23E9-4247-B2F6-FC726F847802}">
      <dsp:nvSpPr>
        <dsp:cNvPr id="0" name=""/>
        <dsp:cNvSpPr/>
      </dsp:nvSpPr>
      <dsp:spPr>
        <a:xfrm>
          <a:off x="0" y="2534229"/>
          <a:ext cx="10515600" cy="1814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99872" rIns="816127"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err="1"/>
            <a:t>Kneighbors</a:t>
          </a:r>
          <a:r>
            <a:rPr lang="en-US" sz="2400" kern="1200" dirty="0"/>
            <a:t> Classifier</a:t>
          </a:r>
        </a:p>
        <a:p>
          <a:pPr marL="228600" lvl="1" indent="-228600" algn="l" defTabSz="1066800">
            <a:lnSpc>
              <a:spcPct val="90000"/>
            </a:lnSpc>
            <a:spcBef>
              <a:spcPct val="0"/>
            </a:spcBef>
            <a:spcAft>
              <a:spcPct val="15000"/>
            </a:spcAft>
            <a:buChar char="•"/>
          </a:pPr>
          <a:r>
            <a:rPr lang="en-US" sz="2400" kern="1200" dirty="0"/>
            <a:t>Linear Regression</a:t>
          </a:r>
        </a:p>
        <a:p>
          <a:pPr marL="228600" lvl="1" indent="-228600" algn="l" defTabSz="1066800">
            <a:lnSpc>
              <a:spcPct val="90000"/>
            </a:lnSpc>
            <a:spcBef>
              <a:spcPct val="0"/>
            </a:spcBef>
            <a:spcAft>
              <a:spcPct val="15000"/>
            </a:spcAft>
            <a:buChar char="•"/>
          </a:pPr>
          <a:r>
            <a:rPr lang="en-US" sz="2400" kern="1200" dirty="0"/>
            <a:t>SVM</a:t>
          </a:r>
        </a:p>
      </dsp:txBody>
      <dsp:txXfrm>
        <a:off x="0" y="2534229"/>
        <a:ext cx="10515600" cy="1814400"/>
      </dsp:txXfrm>
    </dsp:sp>
    <dsp:sp modelId="{7095AA20-65A9-A942-A9AA-CD179F71BAF3}">
      <dsp:nvSpPr>
        <dsp:cNvPr id="0" name=""/>
        <dsp:cNvSpPr/>
      </dsp:nvSpPr>
      <dsp:spPr>
        <a:xfrm>
          <a:off x="525780" y="2179989"/>
          <a:ext cx="7360920" cy="7084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kern="1200" dirty="0"/>
            <a:t>What we have used:</a:t>
          </a:r>
        </a:p>
      </dsp:txBody>
      <dsp:txXfrm>
        <a:off x="560365" y="2214574"/>
        <a:ext cx="7291750" cy="6393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3424D-344E-4234-B2F1-6EE5AA69C21A}">
      <dsp:nvSpPr>
        <dsp:cNvPr id="0" name=""/>
        <dsp:cNvSpPr/>
      </dsp:nvSpPr>
      <dsp:spPr>
        <a:xfrm>
          <a:off x="212335" y="1507711"/>
          <a:ext cx="1335915" cy="133591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C15E1D-A096-4D6A-9E9F-FE9F27320304}">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01DD52-C378-49B0-B178-0DC6DE62B746}">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i="0" kern="1200" dirty="0"/>
            <a:t>Further in the project we can try to increase the accuracy of the model, optimize for better accuracy.</a:t>
          </a:r>
        </a:p>
      </dsp:txBody>
      <dsp:txXfrm>
        <a:off x="1834517" y="1507711"/>
        <a:ext cx="3148942" cy="1335915"/>
      </dsp:txXfrm>
    </dsp:sp>
    <dsp:sp modelId="{15AA0FB1-BB31-47A3-BEC4-970580E1FB6E}">
      <dsp:nvSpPr>
        <dsp:cNvPr id="0" name=""/>
        <dsp:cNvSpPr/>
      </dsp:nvSpPr>
      <dsp:spPr>
        <a:xfrm>
          <a:off x="5532139" y="1507711"/>
          <a:ext cx="1335915" cy="133591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93EBD1-82B8-460E-9974-D23CFB9CF52A}">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639A8B-AD3C-4BA3-935C-E5F2D0412256}">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i="0" kern="1200" dirty="0"/>
            <a:t>Scope to use a pre-trained model such as the BART zero classifier to ensure and compare result to golden standards.</a:t>
          </a:r>
          <a:endParaRPr lang="en-US" sz="1800" kern="1200" dirty="0"/>
        </a:p>
      </dsp:txBody>
      <dsp:txXfrm>
        <a:off x="7154322" y="1507711"/>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DA8E0-6193-4CAA-B6AD-A12A620192E7}" type="datetimeFigureOut">
              <a:rPr lang="en-US" smtClean="0"/>
              <a:t>7/12/22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CF211-2216-41F1-8F0C-5E653F4D79C7}" type="slidenum">
              <a:rPr lang="en-US" smtClean="0"/>
              <a:t>‹#›</a:t>
            </a:fld>
            <a:endParaRPr lang="en-US" dirty="0"/>
          </a:p>
        </p:txBody>
      </p:sp>
    </p:spTree>
    <p:extLst>
      <p:ext uri="{BB962C8B-B14F-4D97-AF65-F5344CB8AC3E}">
        <p14:creationId xmlns:p14="http://schemas.microsoft.com/office/powerpoint/2010/main" val="3596436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whole idea was to do something in the health sector, so we wanted to get health data but due to confidentiality issues we weren’t able to get the data of the patients hence we are using the EMR </a:t>
            </a:r>
          </a:p>
        </p:txBody>
      </p:sp>
      <p:sp>
        <p:nvSpPr>
          <p:cNvPr id="4" name="Slide Number Placeholder 3"/>
          <p:cNvSpPr>
            <a:spLocks noGrp="1"/>
          </p:cNvSpPr>
          <p:nvPr>
            <p:ph type="sldNum" sz="quarter" idx="5"/>
          </p:nvPr>
        </p:nvSpPr>
        <p:spPr/>
        <p:txBody>
          <a:bodyPr/>
          <a:lstStyle/>
          <a:p>
            <a:fld id="{DDCCF211-2216-41F1-8F0C-5E653F4D79C7}" type="slidenum">
              <a:rPr lang="en-US" smtClean="0"/>
              <a:t>3</a:t>
            </a:fld>
            <a:endParaRPr lang="en-US" dirty="0"/>
          </a:p>
        </p:txBody>
      </p:sp>
    </p:spTree>
    <p:extLst>
      <p:ext uri="{BB962C8B-B14F-4D97-AF65-F5344CB8AC3E}">
        <p14:creationId xmlns:p14="http://schemas.microsoft.com/office/powerpoint/2010/main" val="2044994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formatting: mention number of train and test data </a:t>
            </a:r>
          </a:p>
        </p:txBody>
      </p:sp>
      <p:sp>
        <p:nvSpPr>
          <p:cNvPr id="4" name="Slide Number Placeholder 3"/>
          <p:cNvSpPr>
            <a:spLocks noGrp="1"/>
          </p:cNvSpPr>
          <p:nvPr>
            <p:ph type="sldNum" sz="quarter" idx="5"/>
          </p:nvPr>
        </p:nvSpPr>
        <p:spPr/>
        <p:txBody>
          <a:bodyPr/>
          <a:lstStyle/>
          <a:p>
            <a:fld id="{DDCCF211-2216-41F1-8F0C-5E653F4D79C7}" type="slidenum">
              <a:rPr lang="en-US" smtClean="0"/>
              <a:t>10</a:t>
            </a:fld>
            <a:endParaRPr lang="en-US" dirty="0"/>
          </a:p>
        </p:txBody>
      </p:sp>
    </p:spTree>
    <p:extLst>
      <p:ext uri="{BB962C8B-B14F-4D97-AF65-F5344CB8AC3E}">
        <p14:creationId xmlns:p14="http://schemas.microsoft.com/office/powerpoint/2010/main" val="3669709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mention : for which we have done what</a:t>
            </a:r>
          </a:p>
          <a:p>
            <a:r>
              <a:rPr lang="en-US" dirty="0"/>
              <a:t>Patients age: used linear regression on test data of ……(around 80000)</a:t>
            </a:r>
          </a:p>
        </p:txBody>
      </p:sp>
      <p:sp>
        <p:nvSpPr>
          <p:cNvPr id="4" name="Slide Number Placeholder 3"/>
          <p:cNvSpPr>
            <a:spLocks noGrp="1"/>
          </p:cNvSpPr>
          <p:nvPr>
            <p:ph type="sldNum" sz="quarter" idx="5"/>
          </p:nvPr>
        </p:nvSpPr>
        <p:spPr/>
        <p:txBody>
          <a:bodyPr/>
          <a:lstStyle/>
          <a:p>
            <a:fld id="{DDCCF211-2216-41F1-8F0C-5E653F4D79C7}" type="slidenum">
              <a:rPr lang="en-US" smtClean="0"/>
              <a:t>12</a:t>
            </a:fld>
            <a:endParaRPr lang="en-US" dirty="0"/>
          </a:p>
        </p:txBody>
      </p:sp>
    </p:spTree>
    <p:extLst>
      <p:ext uri="{BB962C8B-B14F-4D97-AF65-F5344CB8AC3E}">
        <p14:creationId xmlns:p14="http://schemas.microsoft.com/office/powerpoint/2010/main" val="473171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6ADA-EBB5-ED43-BBAA-757EED518D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151408-4911-6640-8899-B4DCD41D5B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326D6A-0B37-1447-95AF-4B35D5E7653F}"/>
              </a:ext>
            </a:extLst>
          </p:cNvPr>
          <p:cNvSpPr>
            <a:spLocks noGrp="1"/>
          </p:cNvSpPr>
          <p:nvPr>
            <p:ph type="dt" sz="half" idx="10"/>
          </p:nvPr>
        </p:nvSpPr>
        <p:spPr/>
        <p:txBody>
          <a:bodyPr/>
          <a:lstStyle/>
          <a:p>
            <a:fld id="{73884B17-B535-AC42-A00B-B55299D96A79}" type="datetimeFigureOut">
              <a:rPr lang="en-US" smtClean="0"/>
              <a:t>7/12/22</a:t>
            </a:fld>
            <a:endParaRPr lang="en-US" dirty="0"/>
          </a:p>
        </p:txBody>
      </p:sp>
      <p:sp>
        <p:nvSpPr>
          <p:cNvPr id="5" name="Footer Placeholder 4">
            <a:extLst>
              <a:ext uri="{FF2B5EF4-FFF2-40B4-BE49-F238E27FC236}">
                <a16:creationId xmlns:a16="http://schemas.microsoft.com/office/drawing/2014/main" id="{247B33D5-E0D2-B844-824B-8D28CB4ABCE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786E1D-98CC-5D41-BF8E-8B3E2396F846}"/>
              </a:ext>
            </a:extLst>
          </p:cNvPr>
          <p:cNvSpPr>
            <a:spLocks noGrp="1"/>
          </p:cNvSpPr>
          <p:nvPr>
            <p:ph type="sldNum" sz="quarter" idx="12"/>
          </p:nvPr>
        </p:nvSpPr>
        <p:spPr/>
        <p:txBody>
          <a:bodyPr/>
          <a:lstStyle/>
          <a:p>
            <a:fld id="{A8C3AFF4-9D6E-0947-AE53-4DF20D5166E7}" type="slidenum">
              <a:rPr lang="en-US" smtClean="0"/>
              <a:t>‹#›</a:t>
            </a:fld>
            <a:endParaRPr lang="en-US" dirty="0"/>
          </a:p>
        </p:txBody>
      </p:sp>
    </p:spTree>
    <p:extLst>
      <p:ext uri="{BB962C8B-B14F-4D97-AF65-F5344CB8AC3E}">
        <p14:creationId xmlns:p14="http://schemas.microsoft.com/office/powerpoint/2010/main" val="341703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E3EC3-3667-3E4C-9BBE-14A3B41600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662C7A-7ED6-C846-B730-74A81C8C75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A97E61-6992-FD4D-ABA3-F81A8169E54C}"/>
              </a:ext>
            </a:extLst>
          </p:cNvPr>
          <p:cNvSpPr>
            <a:spLocks noGrp="1"/>
          </p:cNvSpPr>
          <p:nvPr>
            <p:ph type="dt" sz="half" idx="10"/>
          </p:nvPr>
        </p:nvSpPr>
        <p:spPr/>
        <p:txBody>
          <a:bodyPr/>
          <a:lstStyle/>
          <a:p>
            <a:fld id="{73884B17-B535-AC42-A00B-B55299D96A79}" type="datetimeFigureOut">
              <a:rPr lang="en-US" smtClean="0"/>
              <a:t>7/12/22</a:t>
            </a:fld>
            <a:endParaRPr lang="en-US" dirty="0"/>
          </a:p>
        </p:txBody>
      </p:sp>
      <p:sp>
        <p:nvSpPr>
          <p:cNvPr id="5" name="Footer Placeholder 4">
            <a:extLst>
              <a:ext uri="{FF2B5EF4-FFF2-40B4-BE49-F238E27FC236}">
                <a16:creationId xmlns:a16="http://schemas.microsoft.com/office/drawing/2014/main" id="{C3F9B694-DDA0-8E4D-8DA8-C174AF3DD89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56C3F4-D598-0D4F-8178-93378EDD079E}"/>
              </a:ext>
            </a:extLst>
          </p:cNvPr>
          <p:cNvSpPr>
            <a:spLocks noGrp="1"/>
          </p:cNvSpPr>
          <p:nvPr>
            <p:ph type="sldNum" sz="quarter" idx="12"/>
          </p:nvPr>
        </p:nvSpPr>
        <p:spPr/>
        <p:txBody>
          <a:bodyPr/>
          <a:lstStyle/>
          <a:p>
            <a:fld id="{A8C3AFF4-9D6E-0947-AE53-4DF20D5166E7}" type="slidenum">
              <a:rPr lang="en-US" smtClean="0"/>
              <a:t>‹#›</a:t>
            </a:fld>
            <a:endParaRPr lang="en-US" dirty="0"/>
          </a:p>
        </p:txBody>
      </p:sp>
    </p:spTree>
    <p:extLst>
      <p:ext uri="{BB962C8B-B14F-4D97-AF65-F5344CB8AC3E}">
        <p14:creationId xmlns:p14="http://schemas.microsoft.com/office/powerpoint/2010/main" val="3804324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CD7797-42F9-044F-870F-F969B9A0F8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1E4C8E-1664-404F-B7C6-458A1740E7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139162-D1D2-8F4E-8D39-A2CB2CBDE817}"/>
              </a:ext>
            </a:extLst>
          </p:cNvPr>
          <p:cNvSpPr>
            <a:spLocks noGrp="1"/>
          </p:cNvSpPr>
          <p:nvPr>
            <p:ph type="dt" sz="half" idx="10"/>
          </p:nvPr>
        </p:nvSpPr>
        <p:spPr/>
        <p:txBody>
          <a:bodyPr/>
          <a:lstStyle/>
          <a:p>
            <a:fld id="{73884B17-B535-AC42-A00B-B55299D96A79}" type="datetimeFigureOut">
              <a:rPr lang="en-US" smtClean="0"/>
              <a:t>7/12/22</a:t>
            </a:fld>
            <a:endParaRPr lang="en-US" dirty="0"/>
          </a:p>
        </p:txBody>
      </p:sp>
      <p:sp>
        <p:nvSpPr>
          <p:cNvPr id="5" name="Footer Placeholder 4">
            <a:extLst>
              <a:ext uri="{FF2B5EF4-FFF2-40B4-BE49-F238E27FC236}">
                <a16:creationId xmlns:a16="http://schemas.microsoft.com/office/drawing/2014/main" id="{BC6B2553-CFC0-8E49-9A07-909E3DC023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5AE87D4-4B01-8B4A-86CF-1D28E7BFE2C4}"/>
              </a:ext>
            </a:extLst>
          </p:cNvPr>
          <p:cNvSpPr>
            <a:spLocks noGrp="1"/>
          </p:cNvSpPr>
          <p:nvPr>
            <p:ph type="sldNum" sz="quarter" idx="12"/>
          </p:nvPr>
        </p:nvSpPr>
        <p:spPr/>
        <p:txBody>
          <a:bodyPr/>
          <a:lstStyle/>
          <a:p>
            <a:fld id="{A8C3AFF4-9D6E-0947-AE53-4DF20D5166E7}" type="slidenum">
              <a:rPr lang="en-US" smtClean="0"/>
              <a:t>‹#›</a:t>
            </a:fld>
            <a:endParaRPr lang="en-US" dirty="0"/>
          </a:p>
        </p:txBody>
      </p:sp>
    </p:spTree>
    <p:extLst>
      <p:ext uri="{BB962C8B-B14F-4D97-AF65-F5344CB8AC3E}">
        <p14:creationId xmlns:p14="http://schemas.microsoft.com/office/powerpoint/2010/main" val="1931919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797F8-B812-D043-9549-95F21FC0AE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3BA9F8-CEB0-1E4E-A7DD-CACEC93DE2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2ED20C-A4B1-1E4A-96EE-047DC5718BA0}"/>
              </a:ext>
            </a:extLst>
          </p:cNvPr>
          <p:cNvSpPr>
            <a:spLocks noGrp="1"/>
          </p:cNvSpPr>
          <p:nvPr>
            <p:ph type="dt" sz="half" idx="10"/>
          </p:nvPr>
        </p:nvSpPr>
        <p:spPr/>
        <p:txBody>
          <a:bodyPr/>
          <a:lstStyle/>
          <a:p>
            <a:fld id="{73884B17-B535-AC42-A00B-B55299D96A79}" type="datetimeFigureOut">
              <a:rPr lang="en-US" smtClean="0"/>
              <a:t>7/12/22</a:t>
            </a:fld>
            <a:endParaRPr lang="en-US" dirty="0"/>
          </a:p>
        </p:txBody>
      </p:sp>
      <p:sp>
        <p:nvSpPr>
          <p:cNvPr id="5" name="Footer Placeholder 4">
            <a:extLst>
              <a:ext uri="{FF2B5EF4-FFF2-40B4-BE49-F238E27FC236}">
                <a16:creationId xmlns:a16="http://schemas.microsoft.com/office/drawing/2014/main" id="{6AE4FD8D-4674-4A49-AB8C-35FF087190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5DD6D80-E548-C14C-8446-A1C708765540}"/>
              </a:ext>
            </a:extLst>
          </p:cNvPr>
          <p:cNvSpPr>
            <a:spLocks noGrp="1"/>
          </p:cNvSpPr>
          <p:nvPr>
            <p:ph type="sldNum" sz="quarter" idx="12"/>
          </p:nvPr>
        </p:nvSpPr>
        <p:spPr/>
        <p:txBody>
          <a:bodyPr/>
          <a:lstStyle/>
          <a:p>
            <a:fld id="{A8C3AFF4-9D6E-0947-AE53-4DF20D5166E7}" type="slidenum">
              <a:rPr lang="en-US" smtClean="0"/>
              <a:t>‹#›</a:t>
            </a:fld>
            <a:endParaRPr lang="en-US" dirty="0"/>
          </a:p>
        </p:txBody>
      </p:sp>
    </p:spTree>
    <p:extLst>
      <p:ext uri="{BB962C8B-B14F-4D97-AF65-F5344CB8AC3E}">
        <p14:creationId xmlns:p14="http://schemas.microsoft.com/office/powerpoint/2010/main" val="246183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9A96D-F8A3-E240-A99C-5AADDE8B27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BF8ED0-F5C9-FD47-8180-2C0FDEB798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C796E7-9BFB-8F4D-8332-00D6F449E9C2}"/>
              </a:ext>
            </a:extLst>
          </p:cNvPr>
          <p:cNvSpPr>
            <a:spLocks noGrp="1"/>
          </p:cNvSpPr>
          <p:nvPr>
            <p:ph type="dt" sz="half" idx="10"/>
          </p:nvPr>
        </p:nvSpPr>
        <p:spPr/>
        <p:txBody>
          <a:bodyPr/>
          <a:lstStyle/>
          <a:p>
            <a:fld id="{73884B17-B535-AC42-A00B-B55299D96A79}" type="datetimeFigureOut">
              <a:rPr lang="en-US" smtClean="0"/>
              <a:t>7/12/22</a:t>
            </a:fld>
            <a:endParaRPr lang="en-US" dirty="0"/>
          </a:p>
        </p:txBody>
      </p:sp>
      <p:sp>
        <p:nvSpPr>
          <p:cNvPr id="5" name="Footer Placeholder 4">
            <a:extLst>
              <a:ext uri="{FF2B5EF4-FFF2-40B4-BE49-F238E27FC236}">
                <a16:creationId xmlns:a16="http://schemas.microsoft.com/office/drawing/2014/main" id="{00605981-D6C4-B743-B817-514CCD540B7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FA2D3B0-0153-BE4B-92A9-9D7B45F96C7A}"/>
              </a:ext>
            </a:extLst>
          </p:cNvPr>
          <p:cNvSpPr>
            <a:spLocks noGrp="1"/>
          </p:cNvSpPr>
          <p:nvPr>
            <p:ph type="sldNum" sz="quarter" idx="12"/>
          </p:nvPr>
        </p:nvSpPr>
        <p:spPr/>
        <p:txBody>
          <a:bodyPr/>
          <a:lstStyle/>
          <a:p>
            <a:fld id="{A8C3AFF4-9D6E-0947-AE53-4DF20D5166E7}" type="slidenum">
              <a:rPr lang="en-US" smtClean="0"/>
              <a:t>‹#›</a:t>
            </a:fld>
            <a:endParaRPr lang="en-US" dirty="0"/>
          </a:p>
        </p:txBody>
      </p:sp>
    </p:spTree>
    <p:extLst>
      <p:ext uri="{BB962C8B-B14F-4D97-AF65-F5344CB8AC3E}">
        <p14:creationId xmlns:p14="http://schemas.microsoft.com/office/powerpoint/2010/main" val="1096525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F33AB-F132-A942-BC18-3A14DBC493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12AC95-9E92-5848-A89B-E5E8F20C36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491E93-CE28-5B47-B5F6-11103345A8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B7DBAD-E930-3E42-869D-1F48B082DA9C}"/>
              </a:ext>
            </a:extLst>
          </p:cNvPr>
          <p:cNvSpPr>
            <a:spLocks noGrp="1"/>
          </p:cNvSpPr>
          <p:nvPr>
            <p:ph type="dt" sz="half" idx="10"/>
          </p:nvPr>
        </p:nvSpPr>
        <p:spPr/>
        <p:txBody>
          <a:bodyPr/>
          <a:lstStyle/>
          <a:p>
            <a:fld id="{73884B17-B535-AC42-A00B-B55299D96A79}" type="datetimeFigureOut">
              <a:rPr lang="en-US" smtClean="0"/>
              <a:t>7/12/22</a:t>
            </a:fld>
            <a:endParaRPr lang="en-US" dirty="0"/>
          </a:p>
        </p:txBody>
      </p:sp>
      <p:sp>
        <p:nvSpPr>
          <p:cNvPr id="6" name="Footer Placeholder 5">
            <a:extLst>
              <a:ext uri="{FF2B5EF4-FFF2-40B4-BE49-F238E27FC236}">
                <a16:creationId xmlns:a16="http://schemas.microsoft.com/office/drawing/2014/main" id="{F9B2DBD5-82F7-BD42-86B8-A7346FF7F6C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3CB65DB-CA80-2F42-B049-6172F430D004}"/>
              </a:ext>
            </a:extLst>
          </p:cNvPr>
          <p:cNvSpPr>
            <a:spLocks noGrp="1"/>
          </p:cNvSpPr>
          <p:nvPr>
            <p:ph type="sldNum" sz="quarter" idx="12"/>
          </p:nvPr>
        </p:nvSpPr>
        <p:spPr/>
        <p:txBody>
          <a:bodyPr/>
          <a:lstStyle/>
          <a:p>
            <a:fld id="{A8C3AFF4-9D6E-0947-AE53-4DF20D5166E7}" type="slidenum">
              <a:rPr lang="en-US" smtClean="0"/>
              <a:t>‹#›</a:t>
            </a:fld>
            <a:endParaRPr lang="en-US" dirty="0"/>
          </a:p>
        </p:txBody>
      </p:sp>
    </p:spTree>
    <p:extLst>
      <p:ext uri="{BB962C8B-B14F-4D97-AF65-F5344CB8AC3E}">
        <p14:creationId xmlns:p14="http://schemas.microsoft.com/office/powerpoint/2010/main" val="3526398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4D286-A96A-9341-9591-5CE7A6F798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21F10D-7F97-C54C-A15B-C5E26B5B4F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6104BC-E0E1-FD44-8C9A-BFD4587763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2D46C-51E5-844F-8CE5-66FBAA1637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D39B6D-0AC1-CA40-87BD-C5E4EC9928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0978A8-44D9-D941-8AAD-306CE30CB659}"/>
              </a:ext>
            </a:extLst>
          </p:cNvPr>
          <p:cNvSpPr>
            <a:spLocks noGrp="1"/>
          </p:cNvSpPr>
          <p:nvPr>
            <p:ph type="dt" sz="half" idx="10"/>
          </p:nvPr>
        </p:nvSpPr>
        <p:spPr/>
        <p:txBody>
          <a:bodyPr/>
          <a:lstStyle/>
          <a:p>
            <a:fld id="{73884B17-B535-AC42-A00B-B55299D96A79}" type="datetimeFigureOut">
              <a:rPr lang="en-US" smtClean="0"/>
              <a:t>7/12/22</a:t>
            </a:fld>
            <a:endParaRPr lang="en-US" dirty="0"/>
          </a:p>
        </p:txBody>
      </p:sp>
      <p:sp>
        <p:nvSpPr>
          <p:cNvPr id="8" name="Footer Placeholder 7">
            <a:extLst>
              <a:ext uri="{FF2B5EF4-FFF2-40B4-BE49-F238E27FC236}">
                <a16:creationId xmlns:a16="http://schemas.microsoft.com/office/drawing/2014/main" id="{DDD22745-77BC-7449-A5D0-60B2467FB22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3FAEE42-DC13-3544-8B47-6E9E051CEDA2}"/>
              </a:ext>
            </a:extLst>
          </p:cNvPr>
          <p:cNvSpPr>
            <a:spLocks noGrp="1"/>
          </p:cNvSpPr>
          <p:nvPr>
            <p:ph type="sldNum" sz="quarter" idx="12"/>
          </p:nvPr>
        </p:nvSpPr>
        <p:spPr/>
        <p:txBody>
          <a:bodyPr/>
          <a:lstStyle/>
          <a:p>
            <a:fld id="{A8C3AFF4-9D6E-0947-AE53-4DF20D5166E7}" type="slidenum">
              <a:rPr lang="en-US" smtClean="0"/>
              <a:t>‹#›</a:t>
            </a:fld>
            <a:endParaRPr lang="en-US" dirty="0"/>
          </a:p>
        </p:txBody>
      </p:sp>
    </p:spTree>
    <p:extLst>
      <p:ext uri="{BB962C8B-B14F-4D97-AF65-F5344CB8AC3E}">
        <p14:creationId xmlns:p14="http://schemas.microsoft.com/office/powerpoint/2010/main" val="227230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6C5E-E351-8E4C-A652-2C19240DA8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E812F3-8D50-3242-A1D7-A1A738C93170}"/>
              </a:ext>
            </a:extLst>
          </p:cNvPr>
          <p:cNvSpPr>
            <a:spLocks noGrp="1"/>
          </p:cNvSpPr>
          <p:nvPr>
            <p:ph type="dt" sz="half" idx="10"/>
          </p:nvPr>
        </p:nvSpPr>
        <p:spPr/>
        <p:txBody>
          <a:bodyPr/>
          <a:lstStyle/>
          <a:p>
            <a:fld id="{73884B17-B535-AC42-A00B-B55299D96A79}" type="datetimeFigureOut">
              <a:rPr lang="en-US" smtClean="0"/>
              <a:t>7/12/22</a:t>
            </a:fld>
            <a:endParaRPr lang="en-US" dirty="0"/>
          </a:p>
        </p:txBody>
      </p:sp>
      <p:sp>
        <p:nvSpPr>
          <p:cNvPr id="4" name="Footer Placeholder 3">
            <a:extLst>
              <a:ext uri="{FF2B5EF4-FFF2-40B4-BE49-F238E27FC236}">
                <a16:creationId xmlns:a16="http://schemas.microsoft.com/office/drawing/2014/main" id="{900C4370-DF20-E444-A071-30CDD202FB5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31CD93A-3E23-944A-B9A1-05259225B72B}"/>
              </a:ext>
            </a:extLst>
          </p:cNvPr>
          <p:cNvSpPr>
            <a:spLocks noGrp="1"/>
          </p:cNvSpPr>
          <p:nvPr>
            <p:ph type="sldNum" sz="quarter" idx="12"/>
          </p:nvPr>
        </p:nvSpPr>
        <p:spPr/>
        <p:txBody>
          <a:bodyPr/>
          <a:lstStyle/>
          <a:p>
            <a:fld id="{A8C3AFF4-9D6E-0947-AE53-4DF20D5166E7}" type="slidenum">
              <a:rPr lang="en-US" smtClean="0"/>
              <a:t>‹#›</a:t>
            </a:fld>
            <a:endParaRPr lang="en-US" dirty="0"/>
          </a:p>
        </p:txBody>
      </p:sp>
    </p:spTree>
    <p:extLst>
      <p:ext uri="{BB962C8B-B14F-4D97-AF65-F5344CB8AC3E}">
        <p14:creationId xmlns:p14="http://schemas.microsoft.com/office/powerpoint/2010/main" val="357677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AB1C9A-445A-6C47-9EDD-FB4ED71BC7EF}"/>
              </a:ext>
            </a:extLst>
          </p:cNvPr>
          <p:cNvSpPr>
            <a:spLocks noGrp="1"/>
          </p:cNvSpPr>
          <p:nvPr>
            <p:ph type="dt" sz="half" idx="10"/>
          </p:nvPr>
        </p:nvSpPr>
        <p:spPr/>
        <p:txBody>
          <a:bodyPr/>
          <a:lstStyle/>
          <a:p>
            <a:fld id="{73884B17-B535-AC42-A00B-B55299D96A79}" type="datetimeFigureOut">
              <a:rPr lang="en-US" smtClean="0"/>
              <a:t>7/12/22</a:t>
            </a:fld>
            <a:endParaRPr lang="en-US" dirty="0"/>
          </a:p>
        </p:txBody>
      </p:sp>
      <p:sp>
        <p:nvSpPr>
          <p:cNvPr id="3" name="Footer Placeholder 2">
            <a:extLst>
              <a:ext uri="{FF2B5EF4-FFF2-40B4-BE49-F238E27FC236}">
                <a16:creationId xmlns:a16="http://schemas.microsoft.com/office/drawing/2014/main" id="{1AAA9D71-BE3C-C948-A312-D4EBFF354ED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F75D78-0BD7-CE4E-9909-CC29FF32A92A}"/>
              </a:ext>
            </a:extLst>
          </p:cNvPr>
          <p:cNvSpPr>
            <a:spLocks noGrp="1"/>
          </p:cNvSpPr>
          <p:nvPr>
            <p:ph type="sldNum" sz="quarter" idx="12"/>
          </p:nvPr>
        </p:nvSpPr>
        <p:spPr/>
        <p:txBody>
          <a:bodyPr/>
          <a:lstStyle/>
          <a:p>
            <a:fld id="{A8C3AFF4-9D6E-0947-AE53-4DF20D5166E7}" type="slidenum">
              <a:rPr lang="en-US" smtClean="0"/>
              <a:t>‹#›</a:t>
            </a:fld>
            <a:endParaRPr lang="en-US" dirty="0"/>
          </a:p>
        </p:txBody>
      </p:sp>
    </p:spTree>
    <p:extLst>
      <p:ext uri="{BB962C8B-B14F-4D97-AF65-F5344CB8AC3E}">
        <p14:creationId xmlns:p14="http://schemas.microsoft.com/office/powerpoint/2010/main" val="1383995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FD045-A68D-D849-BD96-64D5AD27D8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F88055-CE98-5648-8012-BDE28E8F2F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A3985A-49F1-084B-83EB-1E2E9C15E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161560-9CB3-5647-9A6D-CA6C7C007BC6}"/>
              </a:ext>
            </a:extLst>
          </p:cNvPr>
          <p:cNvSpPr>
            <a:spLocks noGrp="1"/>
          </p:cNvSpPr>
          <p:nvPr>
            <p:ph type="dt" sz="half" idx="10"/>
          </p:nvPr>
        </p:nvSpPr>
        <p:spPr/>
        <p:txBody>
          <a:bodyPr/>
          <a:lstStyle/>
          <a:p>
            <a:fld id="{73884B17-B535-AC42-A00B-B55299D96A79}" type="datetimeFigureOut">
              <a:rPr lang="en-US" smtClean="0"/>
              <a:t>7/12/22</a:t>
            </a:fld>
            <a:endParaRPr lang="en-US" dirty="0"/>
          </a:p>
        </p:txBody>
      </p:sp>
      <p:sp>
        <p:nvSpPr>
          <p:cNvPr id="6" name="Footer Placeholder 5">
            <a:extLst>
              <a:ext uri="{FF2B5EF4-FFF2-40B4-BE49-F238E27FC236}">
                <a16:creationId xmlns:a16="http://schemas.microsoft.com/office/drawing/2014/main" id="{7BA522C0-5140-A24F-B22B-0417955C40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4A207AE-35D3-234F-99E5-F303CCB8812E}"/>
              </a:ext>
            </a:extLst>
          </p:cNvPr>
          <p:cNvSpPr>
            <a:spLocks noGrp="1"/>
          </p:cNvSpPr>
          <p:nvPr>
            <p:ph type="sldNum" sz="quarter" idx="12"/>
          </p:nvPr>
        </p:nvSpPr>
        <p:spPr/>
        <p:txBody>
          <a:bodyPr/>
          <a:lstStyle/>
          <a:p>
            <a:fld id="{A8C3AFF4-9D6E-0947-AE53-4DF20D5166E7}" type="slidenum">
              <a:rPr lang="en-US" smtClean="0"/>
              <a:t>‹#›</a:t>
            </a:fld>
            <a:endParaRPr lang="en-US" dirty="0"/>
          </a:p>
        </p:txBody>
      </p:sp>
    </p:spTree>
    <p:extLst>
      <p:ext uri="{BB962C8B-B14F-4D97-AF65-F5344CB8AC3E}">
        <p14:creationId xmlns:p14="http://schemas.microsoft.com/office/powerpoint/2010/main" val="2565198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1086-5812-994D-A16C-6EC03762AF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D8BEFE-5593-234E-B7D4-7D2306ED2C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B0593790-5516-0749-81C3-B9C3B118E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32FAA-AC0B-D44F-AAD4-483A3EEB3B59}"/>
              </a:ext>
            </a:extLst>
          </p:cNvPr>
          <p:cNvSpPr>
            <a:spLocks noGrp="1"/>
          </p:cNvSpPr>
          <p:nvPr>
            <p:ph type="dt" sz="half" idx="10"/>
          </p:nvPr>
        </p:nvSpPr>
        <p:spPr/>
        <p:txBody>
          <a:bodyPr/>
          <a:lstStyle/>
          <a:p>
            <a:fld id="{73884B17-B535-AC42-A00B-B55299D96A79}" type="datetimeFigureOut">
              <a:rPr lang="en-US" smtClean="0"/>
              <a:t>7/12/22</a:t>
            </a:fld>
            <a:endParaRPr lang="en-US" dirty="0"/>
          </a:p>
        </p:txBody>
      </p:sp>
      <p:sp>
        <p:nvSpPr>
          <p:cNvPr id="6" name="Footer Placeholder 5">
            <a:extLst>
              <a:ext uri="{FF2B5EF4-FFF2-40B4-BE49-F238E27FC236}">
                <a16:creationId xmlns:a16="http://schemas.microsoft.com/office/drawing/2014/main" id="{89DE494C-76B6-5C49-A058-FFC6C96A215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50DF2B4-7B33-794D-9896-70A269F96EC2}"/>
              </a:ext>
            </a:extLst>
          </p:cNvPr>
          <p:cNvSpPr>
            <a:spLocks noGrp="1"/>
          </p:cNvSpPr>
          <p:nvPr>
            <p:ph type="sldNum" sz="quarter" idx="12"/>
          </p:nvPr>
        </p:nvSpPr>
        <p:spPr/>
        <p:txBody>
          <a:bodyPr/>
          <a:lstStyle/>
          <a:p>
            <a:fld id="{A8C3AFF4-9D6E-0947-AE53-4DF20D5166E7}" type="slidenum">
              <a:rPr lang="en-US" smtClean="0"/>
              <a:t>‹#›</a:t>
            </a:fld>
            <a:endParaRPr lang="en-US" dirty="0"/>
          </a:p>
        </p:txBody>
      </p:sp>
    </p:spTree>
    <p:extLst>
      <p:ext uri="{BB962C8B-B14F-4D97-AF65-F5344CB8AC3E}">
        <p14:creationId xmlns:p14="http://schemas.microsoft.com/office/powerpoint/2010/main" val="1599930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C4DD6D-0F33-0C4A-B636-077A10669E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C9AF505-B33D-C74C-97CA-2DBDC07AFF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8B3BD-D8EC-3C4C-8A9E-B3138D4DAD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84B17-B535-AC42-A00B-B55299D96A79}" type="datetimeFigureOut">
              <a:rPr lang="en-US" smtClean="0"/>
              <a:t>7/12/22</a:t>
            </a:fld>
            <a:endParaRPr lang="en-US" dirty="0"/>
          </a:p>
        </p:txBody>
      </p:sp>
      <p:sp>
        <p:nvSpPr>
          <p:cNvPr id="5" name="Footer Placeholder 4">
            <a:extLst>
              <a:ext uri="{FF2B5EF4-FFF2-40B4-BE49-F238E27FC236}">
                <a16:creationId xmlns:a16="http://schemas.microsoft.com/office/drawing/2014/main" id="{D7C4AC97-EB67-5C4D-98E0-2C7ED18FA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BEAD77B-227E-AA46-8F44-3B21A913D3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C3AFF4-9D6E-0947-AE53-4DF20D5166E7}" type="slidenum">
              <a:rPr lang="en-US" smtClean="0"/>
              <a:t>‹#›</a:t>
            </a:fld>
            <a:endParaRPr lang="en-US" dirty="0"/>
          </a:p>
        </p:txBody>
      </p:sp>
    </p:spTree>
    <p:extLst>
      <p:ext uri="{BB962C8B-B14F-4D97-AF65-F5344CB8AC3E}">
        <p14:creationId xmlns:p14="http://schemas.microsoft.com/office/powerpoint/2010/main" val="1188214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i="0" kern="1200">
          <a:solidFill>
            <a:schemeClr val="tx1"/>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3.jpeg"/><Relationship Id="rId7" Type="http://schemas.openxmlformats.org/officeDocument/2006/relationships/diagramColors" Target="../diagrams/colors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7.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2" Type="http://schemas.openxmlformats.org/officeDocument/2006/relationships/hyperlink" Target="https://doi.org/10.14245/ns.1938386.19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8" name="Picture 47" descr="Digital financial graph">
            <a:extLst>
              <a:ext uri="{FF2B5EF4-FFF2-40B4-BE49-F238E27FC236}">
                <a16:creationId xmlns:a16="http://schemas.microsoft.com/office/drawing/2014/main" id="{DC11BF0C-5025-57CA-D9EA-185E25FBF0C6}"/>
              </a:ext>
            </a:extLst>
          </p:cNvPr>
          <p:cNvPicPr>
            <a:picLocks noChangeAspect="1"/>
          </p:cNvPicPr>
          <p:nvPr/>
        </p:nvPicPr>
        <p:blipFill rotWithShape="1">
          <a:blip r:embed="rId2">
            <a:alphaModFix amt="60000"/>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05431D44-2510-934D-B3B0-CB048AF7EC83}"/>
              </a:ext>
            </a:extLst>
          </p:cNvPr>
          <p:cNvSpPr>
            <a:spLocks noGrp="1"/>
          </p:cNvSpPr>
          <p:nvPr>
            <p:ph type="ctrTitle"/>
          </p:nvPr>
        </p:nvSpPr>
        <p:spPr>
          <a:xfrm>
            <a:off x="838200" y="914402"/>
            <a:ext cx="10515600" cy="2985923"/>
          </a:xfrm>
        </p:spPr>
        <p:txBody>
          <a:bodyPr>
            <a:normAutofit/>
          </a:bodyPr>
          <a:lstStyle/>
          <a:p>
            <a:r>
              <a:rPr lang="en-US" sz="3300" dirty="0">
                <a:solidFill>
                  <a:srgbClr val="FFFFFF"/>
                </a:solidFill>
                <a:latin typeface="Century Gothic bold" panose="020B0702020202020204" pitchFamily="34" charset="0"/>
              </a:rPr>
              <a:t>Final Project</a:t>
            </a:r>
            <a:br>
              <a:rPr lang="en-US" sz="3300" dirty="0">
                <a:solidFill>
                  <a:srgbClr val="FFFFFF"/>
                </a:solidFill>
                <a:latin typeface="Century Gothic bold" panose="020B0702020202020204" pitchFamily="34" charset="0"/>
              </a:rPr>
            </a:br>
            <a:br>
              <a:rPr lang="en-US" sz="3300" b="0" dirty="0">
                <a:solidFill>
                  <a:srgbClr val="FFFFFF"/>
                </a:solidFill>
                <a:latin typeface="Century Gothic bold" panose="020B0702020202020204" pitchFamily="34" charset="0"/>
              </a:rPr>
            </a:br>
            <a:r>
              <a:rPr lang="en-US" sz="3300" dirty="0">
                <a:solidFill>
                  <a:srgbClr val="FFFFFF"/>
                </a:solidFill>
                <a:latin typeface="+mn-lt"/>
              </a:rPr>
              <a:t>DATA 602: Introduction to Data Analysis and Machine Learning</a:t>
            </a:r>
            <a:br>
              <a:rPr lang="en-US" sz="3300" b="0" dirty="0">
                <a:solidFill>
                  <a:srgbClr val="FFFFFF"/>
                </a:solidFill>
                <a:latin typeface="+mn-lt"/>
              </a:rPr>
            </a:br>
            <a:br>
              <a:rPr lang="en-US" sz="3300" b="0" dirty="0">
                <a:solidFill>
                  <a:srgbClr val="FFFFFF"/>
                </a:solidFill>
                <a:latin typeface="+mn-lt"/>
              </a:rPr>
            </a:br>
            <a:r>
              <a:rPr lang="en-US" sz="3300" dirty="0">
                <a:solidFill>
                  <a:schemeClr val="bg1"/>
                </a:solidFill>
                <a:latin typeface="+mn-lt"/>
              </a:rPr>
              <a:t>UMBC</a:t>
            </a:r>
          </a:p>
        </p:txBody>
      </p:sp>
      <p:sp>
        <p:nvSpPr>
          <p:cNvPr id="3" name="Subtitle 2">
            <a:extLst>
              <a:ext uri="{FF2B5EF4-FFF2-40B4-BE49-F238E27FC236}">
                <a16:creationId xmlns:a16="http://schemas.microsoft.com/office/drawing/2014/main" id="{97F3494D-03AD-9D4C-B796-560E44F949CE}"/>
              </a:ext>
            </a:extLst>
          </p:cNvPr>
          <p:cNvSpPr>
            <a:spLocks noGrp="1"/>
          </p:cNvSpPr>
          <p:nvPr>
            <p:ph type="subTitle" idx="1"/>
          </p:nvPr>
        </p:nvSpPr>
        <p:spPr>
          <a:xfrm>
            <a:off x="838200" y="4072041"/>
            <a:ext cx="10515600" cy="614260"/>
          </a:xfrm>
        </p:spPr>
        <p:txBody>
          <a:bodyPr vert="horz">
            <a:normAutofit/>
          </a:bodyPr>
          <a:lstStyle/>
          <a:p>
            <a:r>
              <a:rPr lang="en-US" b="1" dirty="0" err="1">
                <a:solidFill>
                  <a:srgbClr val="FFFFFF"/>
                </a:solidFill>
              </a:rPr>
              <a:t>Dishant</a:t>
            </a:r>
            <a:r>
              <a:rPr lang="en-US" dirty="0">
                <a:solidFill>
                  <a:srgbClr val="FFFFFF"/>
                </a:solidFill>
              </a:rPr>
              <a:t> </a:t>
            </a:r>
            <a:r>
              <a:rPr lang="en-US" b="1" dirty="0" err="1">
                <a:solidFill>
                  <a:srgbClr val="FFFFFF"/>
                </a:solidFill>
              </a:rPr>
              <a:t>Fapot</a:t>
            </a:r>
            <a:endParaRPr lang="en-US" b="1" dirty="0">
              <a:solidFill>
                <a:srgbClr val="FFFFFF"/>
              </a:solidFill>
            </a:endParaRPr>
          </a:p>
        </p:txBody>
      </p:sp>
    </p:spTree>
    <p:extLst>
      <p:ext uri="{BB962C8B-B14F-4D97-AF65-F5344CB8AC3E}">
        <p14:creationId xmlns:p14="http://schemas.microsoft.com/office/powerpoint/2010/main" val="285511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AF36EE3B-46D4-A6FE-00FE-B7E6C132581F}"/>
              </a:ext>
            </a:extLst>
          </p:cNvPr>
          <p:cNvPicPr>
            <a:picLocks noChangeAspect="1"/>
          </p:cNvPicPr>
          <p:nvPr/>
        </p:nvPicPr>
        <p:blipFill rotWithShape="1">
          <a:blip r:embed="rId3"/>
          <a:srcRect l="18854" r="1835"/>
          <a:stretch/>
        </p:blipFill>
        <p:spPr>
          <a:xfrm>
            <a:off x="1" y="10"/>
            <a:ext cx="9669642" cy="6857990"/>
          </a:xfrm>
          <a:prstGeom prst="rect">
            <a:avLst/>
          </a:prstGeom>
        </p:spPr>
      </p:pic>
      <p:sp>
        <p:nvSpPr>
          <p:cNvPr id="49" name="Rectangle 4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AED424-2DC8-7F64-58E0-458FB448A813}"/>
              </a:ext>
            </a:extLst>
          </p:cNvPr>
          <p:cNvSpPr>
            <a:spLocks noGrp="1"/>
          </p:cNvSpPr>
          <p:nvPr>
            <p:ph type="title"/>
          </p:nvPr>
        </p:nvSpPr>
        <p:spPr>
          <a:xfrm>
            <a:off x="7531610" y="365125"/>
            <a:ext cx="3822189" cy="1899912"/>
          </a:xfrm>
          <a:noFill/>
        </p:spPr>
        <p:txBody>
          <a:bodyPr vert="horz" lIns="91440" tIns="45720" rIns="91440" bIns="45720" rtlCol="0" anchor="ctr">
            <a:normAutofit/>
          </a:bodyPr>
          <a:lstStyle/>
          <a:p>
            <a:r>
              <a:rPr lang="en-US" sz="4000" dirty="0">
                <a:ln w="22225">
                  <a:solidFill>
                    <a:schemeClr val="tx2"/>
                  </a:solidFill>
                </a:ln>
                <a:solidFill>
                  <a:schemeClr val="tx2"/>
                </a:solidFill>
                <a:latin typeface="+mj-lt"/>
              </a:rPr>
              <a:t>Data Preparation and preprocessing</a:t>
            </a:r>
          </a:p>
        </p:txBody>
      </p:sp>
      <p:sp>
        <p:nvSpPr>
          <p:cNvPr id="39" name="TextBox 3">
            <a:extLst>
              <a:ext uri="{FF2B5EF4-FFF2-40B4-BE49-F238E27FC236}">
                <a16:creationId xmlns:a16="http://schemas.microsoft.com/office/drawing/2014/main" id="{E5235381-8A83-12F9-DA3A-BED1EEDD29DC}"/>
              </a:ext>
            </a:extLst>
          </p:cNvPr>
          <p:cNvSpPr txBox="1"/>
          <p:nvPr/>
        </p:nvSpPr>
        <p:spPr>
          <a:xfrm>
            <a:off x="7531610" y="2434201"/>
            <a:ext cx="4287351" cy="374276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3200" dirty="0"/>
              <a:t>Prepare data</a:t>
            </a:r>
          </a:p>
          <a:p>
            <a:pPr indent="-228600">
              <a:lnSpc>
                <a:spcPct val="90000"/>
              </a:lnSpc>
              <a:spcAft>
                <a:spcPts val="600"/>
              </a:spcAft>
              <a:buFont typeface="Arial" panose="020B0604020202020204" pitchFamily="34" charset="0"/>
              <a:buChar char="•"/>
            </a:pPr>
            <a:r>
              <a:rPr lang="en-US" sz="3200" dirty="0"/>
              <a:t>Extract/ converting data: OHE</a:t>
            </a:r>
          </a:p>
          <a:p>
            <a:pPr indent="-228600">
              <a:lnSpc>
                <a:spcPct val="90000"/>
              </a:lnSpc>
              <a:spcAft>
                <a:spcPts val="600"/>
              </a:spcAft>
              <a:buFont typeface="Arial" panose="020B0604020202020204" pitchFamily="34" charset="0"/>
              <a:buChar char="•"/>
            </a:pPr>
            <a:r>
              <a:rPr lang="en-US" sz="3200" dirty="0"/>
              <a:t>Integrate data : aggregated  multi-tables to a single table</a:t>
            </a:r>
          </a:p>
        </p:txBody>
      </p:sp>
    </p:spTree>
    <p:extLst>
      <p:ext uri="{BB962C8B-B14F-4D97-AF65-F5344CB8AC3E}">
        <p14:creationId xmlns:p14="http://schemas.microsoft.com/office/powerpoint/2010/main" val="1232389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283886-D3C0-6EE5-AB89-EEFA8EDBEA3F}"/>
              </a:ext>
            </a:extLst>
          </p:cNvPr>
          <p:cNvSpPr>
            <a:spLocks noGrp="1"/>
          </p:cNvSpPr>
          <p:nvPr>
            <p:ph type="title"/>
          </p:nvPr>
        </p:nvSpPr>
        <p:spPr>
          <a:xfrm>
            <a:off x="838200" y="365125"/>
            <a:ext cx="10515600" cy="1325563"/>
          </a:xfrm>
        </p:spPr>
        <p:txBody>
          <a:bodyPr>
            <a:normAutofit/>
          </a:bodyPr>
          <a:lstStyle/>
          <a:p>
            <a:r>
              <a:rPr lang="en-US" sz="4600">
                <a:ln w="22225">
                  <a:solidFill>
                    <a:schemeClr val="tx2"/>
                  </a:solidFill>
                </a:ln>
              </a:rPr>
              <a:t>Data Preparation and preprocessing</a:t>
            </a:r>
            <a:endParaRPr lang="en-US" sz="4600"/>
          </a:p>
        </p:txBody>
      </p:sp>
      <p:sp>
        <p:nvSpPr>
          <p:cNvPr id="4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Content Placeholder 2">
            <a:extLst>
              <a:ext uri="{FF2B5EF4-FFF2-40B4-BE49-F238E27FC236}">
                <a16:creationId xmlns:a16="http://schemas.microsoft.com/office/drawing/2014/main" id="{BF19FA1A-05DC-803B-2FBB-2680D984E588}"/>
              </a:ext>
            </a:extLst>
          </p:cNvPr>
          <p:cNvSpPr>
            <a:spLocks noGrp="1"/>
          </p:cNvSpPr>
          <p:nvPr>
            <p:ph idx="1"/>
          </p:nvPr>
        </p:nvSpPr>
        <p:spPr>
          <a:xfrm>
            <a:off x="838200" y="1929384"/>
            <a:ext cx="10515600" cy="4251960"/>
          </a:xfrm>
        </p:spPr>
        <p:txBody>
          <a:bodyPr>
            <a:normAutofit/>
          </a:bodyPr>
          <a:lstStyle/>
          <a:p>
            <a:pPr>
              <a:spcAft>
                <a:spcPts val="600"/>
              </a:spcAft>
            </a:pPr>
            <a:r>
              <a:rPr lang="en-US" sz="2200" b="1" dirty="0"/>
              <a:t>Construct data</a:t>
            </a:r>
            <a:r>
              <a:rPr lang="en-US" sz="2200" dirty="0"/>
              <a:t>: </a:t>
            </a:r>
          </a:p>
          <a:p>
            <a:pPr>
              <a:spcAft>
                <a:spcPts val="600"/>
              </a:spcAft>
              <a:buFont typeface="System Font Regular"/>
              <a:buChar char="−"/>
            </a:pPr>
            <a:r>
              <a:rPr lang="en-US" sz="2200" i="1" dirty="0"/>
              <a:t>Since the dataset didn’t have symptoms and only had the diagnosis code, </a:t>
            </a:r>
          </a:p>
          <a:p>
            <a:pPr>
              <a:spcAft>
                <a:spcPts val="600"/>
              </a:spcAft>
              <a:buFont typeface="System Font Regular"/>
              <a:buChar char="−"/>
            </a:pPr>
            <a:r>
              <a:rPr lang="en-US" sz="2200" i="1" dirty="0"/>
              <a:t>we fetched data to get potential diseases categories and mapped them according to the patient using common keywords.</a:t>
            </a:r>
          </a:p>
          <a:p>
            <a:pPr>
              <a:spcAft>
                <a:spcPts val="600"/>
              </a:spcAft>
              <a:buFont typeface="System Font Regular"/>
              <a:buChar char="−"/>
            </a:pPr>
            <a:r>
              <a:rPr lang="en-US" sz="2200" i="1" dirty="0"/>
              <a:t>Created a new column of disease type</a:t>
            </a:r>
            <a:r>
              <a:rPr lang="en-US" sz="2200" b="1" i="1" dirty="0"/>
              <a:t>(disease name)</a:t>
            </a:r>
            <a:r>
              <a:rPr lang="en-US" sz="2200" i="1" dirty="0"/>
              <a:t> for the prediction.</a:t>
            </a:r>
            <a:endParaRPr lang="en-US" sz="2200" b="1" i="1" dirty="0"/>
          </a:p>
          <a:p>
            <a:pPr>
              <a:spcAft>
                <a:spcPts val="600"/>
              </a:spcAft>
            </a:pPr>
            <a:r>
              <a:rPr lang="en-US" sz="2200" b="1" dirty="0"/>
              <a:t>Clean and select the data: </a:t>
            </a:r>
            <a:r>
              <a:rPr lang="en-US" sz="2200" dirty="0"/>
              <a:t>features selection, data sampling</a:t>
            </a:r>
          </a:p>
          <a:p>
            <a:pPr>
              <a:spcAft>
                <a:spcPts val="600"/>
              </a:spcAft>
              <a:buFont typeface="System Font Regular"/>
              <a:buChar char="−"/>
            </a:pPr>
            <a:r>
              <a:rPr lang="en-US" sz="2200" dirty="0"/>
              <a:t>Chose target variables: Age, test(lab type), disease type</a:t>
            </a:r>
          </a:p>
          <a:p>
            <a:pPr>
              <a:spcAft>
                <a:spcPts val="600"/>
              </a:spcAft>
            </a:pPr>
            <a:r>
              <a:rPr lang="en-US" sz="2200" b="1" dirty="0"/>
              <a:t>Formatting the data </a:t>
            </a:r>
            <a:r>
              <a:rPr lang="en-US" sz="2200" dirty="0"/>
              <a:t>: preparing data sets for training testing and validation</a:t>
            </a:r>
          </a:p>
          <a:p>
            <a:endParaRPr lang="en-US" sz="2200" dirty="0"/>
          </a:p>
        </p:txBody>
      </p:sp>
    </p:spTree>
    <p:extLst>
      <p:ext uri="{BB962C8B-B14F-4D97-AF65-F5344CB8AC3E}">
        <p14:creationId xmlns:p14="http://schemas.microsoft.com/office/powerpoint/2010/main" val="3430621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6">
            <a:extLst>
              <a:ext uri="{FF2B5EF4-FFF2-40B4-BE49-F238E27FC236}">
                <a16:creationId xmlns:a16="http://schemas.microsoft.com/office/drawing/2014/main" id="{10D384B5-EFA3-D7C6-53E2-9FB117039E6A}"/>
              </a:ext>
            </a:extLst>
          </p:cNvPr>
          <p:cNvPicPr>
            <a:picLocks noChangeAspect="1"/>
          </p:cNvPicPr>
          <p:nvPr/>
        </p:nvPicPr>
        <p:blipFill rotWithShape="1">
          <a:blip r:embed="rId3">
            <a:duotone>
              <a:schemeClr val="bg2">
                <a:shade val="45000"/>
                <a:satMod val="135000"/>
              </a:schemeClr>
              <a:prstClr val="white"/>
            </a:duotone>
          </a:blip>
          <a:srcRect t="8807" r="9091" b="14584"/>
          <a:stretch/>
        </p:blipFill>
        <p:spPr>
          <a:xfrm>
            <a:off x="20" y="-59366"/>
            <a:ext cx="12191980" cy="6857990"/>
          </a:xfrm>
          <a:prstGeom prst="rect">
            <a:avLst/>
          </a:prstGeom>
        </p:spPr>
      </p:pic>
      <p:sp>
        <p:nvSpPr>
          <p:cNvPr id="27" name="Rectangle 26">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9C2ABC-87B8-8EA1-C0B7-A6894FADA9B9}"/>
              </a:ext>
            </a:extLst>
          </p:cNvPr>
          <p:cNvSpPr>
            <a:spLocks noGrp="1"/>
          </p:cNvSpPr>
          <p:nvPr>
            <p:ph type="title"/>
          </p:nvPr>
        </p:nvSpPr>
        <p:spPr>
          <a:xfrm>
            <a:off x="838200" y="365125"/>
            <a:ext cx="10515600" cy="1325563"/>
          </a:xfrm>
        </p:spPr>
        <p:txBody>
          <a:bodyPr>
            <a:normAutofit/>
          </a:bodyPr>
          <a:lstStyle/>
          <a:p>
            <a:r>
              <a:rPr lang="en-US"/>
              <a:t>Modeling phase</a:t>
            </a:r>
          </a:p>
        </p:txBody>
      </p:sp>
      <p:graphicFrame>
        <p:nvGraphicFramePr>
          <p:cNvPr id="5" name="Content Placeholder 2">
            <a:extLst>
              <a:ext uri="{FF2B5EF4-FFF2-40B4-BE49-F238E27FC236}">
                <a16:creationId xmlns:a16="http://schemas.microsoft.com/office/drawing/2014/main" id="{126DC9DB-F82D-7480-6EF6-DA977A6FB7F4}"/>
              </a:ext>
            </a:extLst>
          </p:cNvPr>
          <p:cNvGraphicFramePr>
            <a:graphicFrameLocks noGrp="1"/>
          </p:cNvGraphicFramePr>
          <p:nvPr>
            <p:ph idx="1"/>
            <p:extLst>
              <p:ext uri="{D42A27DB-BD31-4B8C-83A1-F6EECF244321}">
                <p14:modId xmlns:p14="http://schemas.microsoft.com/office/powerpoint/2010/main" val="12854224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52015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45">
            <a:extLst>
              <a:ext uri="{FF2B5EF4-FFF2-40B4-BE49-F238E27FC236}">
                <a16:creationId xmlns:a16="http://schemas.microsoft.com/office/drawing/2014/main" id="{16BF4F81-CE79-4A24-860D-9959FF716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9278" y="484632"/>
            <a:ext cx="4189913" cy="5852642"/>
          </a:xfrm>
          <a:prstGeom prst="rect">
            <a:avLst/>
          </a:prstGeom>
          <a:solidFill>
            <a:schemeClr val="bg2"/>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15E777-A414-0510-8CB7-B33CEB2D6D6F}"/>
              </a:ext>
            </a:extLst>
          </p:cNvPr>
          <p:cNvSpPr>
            <a:spLocks noGrp="1"/>
          </p:cNvSpPr>
          <p:nvPr>
            <p:ph type="title"/>
          </p:nvPr>
        </p:nvSpPr>
        <p:spPr>
          <a:xfrm>
            <a:off x="710391" y="399155"/>
            <a:ext cx="3738779" cy="1254821"/>
          </a:xfrm>
        </p:spPr>
        <p:txBody>
          <a:bodyPr>
            <a:normAutofit/>
          </a:bodyPr>
          <a:lstStyle/>
          <a:p>
            <a:r>
              <a:rPr lang="en-US" sz="4000" dirty="0"/>
              <a:t>Evaluation</a:t>
            </a:r>
          </a:p>
        </p:txBody>
      </p:sp>
      <p:sp>
        <p:nvSpPr>
          <p:cNvPr id="27" name="Content Placeholder 2">
            <a:extLst>
              <a:ext uri="{FF2B5EF4-FFF2-40B4-BE49-F238E27FC236}">
                <a16:creationId xmlns:a16="http://schemas.microsoft.com/office/drawing/2014/main" id="{58541176-C019-2E76-3ADE-52023DB8998D}"/>
              </a:ext>
            </a:extLst>
          </p:cNvPr>
          <p:cNvSpPr>
            <a:spLocks noGrp="1"/>
          </p:cNvSpPr>
          <p:nvPr>
            <p:ph idx="1"/>
          </p:nvPr>
        </p:nvSpPr>
        <p:spPr>
          <a:xfrm>
            <a:off x="710390" y="1814287"/>
            <a:ext cx="3738780" cy="4362676"/>
          </a:xfrm>
        </p:spPr>
        <p:txBody>
          <a:bodyPr>
            <a:normAutofit fontScale="92500" lnSpcReduction="10000"/>
          </a:bodyPr>
          <a:lstStyle/>
          <a:p>
            <a:r>
              <a:rPr lang="en-US" sz="1900" b="1" dirty="0"/>
              <a:t>Evaluate the result: </a:t>
            </a:r>
          </a:p>
          <a:p>
            <a:pPr marL="0" indent="0">
              <a:buNone/>
            </a:pPr>
            <a:endParaRPr lang="en-US" sz="1900" dirty="0"/>
          </a:p>
          <a:p>
            <a:pPr marL="0" indent="0">
              <a:buNone/>
            </a:pPr>
            <a:r>
              <a:rPr lang="en-US" sz="1900" dirty="0"/>
              <a:t>    Model accuracy-</a:t>
            </a:r>
          </a:p>
          <a:p>
            <a:pPr marL="514350" indent="-514350">
              <a:buFont typeface="+mj-lt"/>
              <a:buAutoNum type="arabicPeriod"/>
            </a:pPr>
            <a:endParaRPr lang="en-US" sz="1900" dirty="0"/>
          </a:p>
          <a:p>
            <a:pPr marL="514350" indent="-514350">
              <a:buFont typeface="+mj-lt"/>
              <a:buAutoNum type="arabicPeriod"/>
            </a:pPr>
            <a:r>
              <a:rPr lang="en-US" sz="1900" dirty="0"/>
              <a:t>Predicting the  lab test accuracy: 0.998</a:t>
            </a:r>
          </a:p>
          <a:p>
            <a:pPr marL="514350" indent="-514350">
              <a:buFont typeface="+mj-lt"/>
              <a:buAutoNum type="arabicPeriod"/>
            </a:pPr>
            <a:r>
              <a:rPr lang="en-US" sz="1900" dirty="0"/>
              <a:t>Predicting the age of patient accuracy: R2 score 1.0</a:t>
            </a:r>
          </a:p>
          <a:p>
            <a:pPr marL="514350" indent="-514350">
              <a:buFont typeface="+mj-lt"/>
              <a:buAutoNum type="arabicPeriod"/>
            </a:pPr>
            <a:r>
              <a:rPr lang="en-US" sz="1900" dirty="0"/>
              <a:t>Deployed KNN and Random Forest model</a:t>
            </a:r>
          </a:p>
          <a:p>
            <a:pPr marL="0" indent="0">
              <a:buNone/>
            </a:pPr>
            <a:endParaRPr lang="en-US" sz="1900" dirty="0"/>
          </a:p>
          <a:p>
            <a:r>
              <a:rPr lang="en-US" sz="1900" b="1" dirty="0"/>
              <a:t>Review process</a:t>
            </a:r>
          </a:p>
          <a:p>
            <a:r>
              <a:rPr lang="en-US" sz="1900" b="1" dirty="0"/>
              <a:t>Determine next steps</a:t>
            </a:r>
          </a:p>
          <a:p>
            <a:endParaRPr lang="en-US" sz="1300" dirty="0"/>
          </a:p>
          <a:p>
            <a:pPr marL="514350" indent="-514350">
              <a:buFont typeface="+mj-lt"/>
              <a:buAutoNum type="arabicPeriod"/>
            </a:pPr>
            <a:endParaRPr lang="en-US" sz="1300" dirty="0"/>
          </a:p>
          <a:p>
            <a:pPr marL="514350" indent="-514350">
              <a:buFont typeface="+mj-lt"/>
              <a:buAutoNum type="arabicPeriod"/>
            </a:pPr>
            <a:endParaRPr lang="en-US" sz="1300" dirty="0"/>
          </a:p>
          <a:p>
            <a:pPr marL="514350" indent="-514350">
              <a:buFont typeface="+mj-lt"/>
              <a:buAutoNum type="arabicPeriod"/>
            </a:pPr>
            <a:endParaRPr lang="en-US" sz="1300" dirty="0"/>
          </a:p>
          <a:p>
            <a:pPr marL="514350" indent="-514350">
              <a:buFont typeface="+mj-lt"/>
              <a:buAutoNum type="arabicPeriod"/>
            </a:pPr>
            <a:endParaRPr lang="en-US" sz="1300" dirty="0"/>
          </a:p>
          <a:p>
            <a:pPr marL="514350" indent="-514350">
              <a:buFont typeface="+mj-lt"/>
              <a:buAutoNum type="arabicPeriod"/>
            </a:pPr>
            <a:endParaRPr lang="en-US" sz="1300" dirty="0"/>
          </a:p>
          <a:p>
            <a:pPr marL="514350" indent="-514350">
              <a:buFont typeface="+mj-lt"/>
              <a:buAutoNum type="arabicPeriod"/>
            </a:pPr>
            <a:endParaRPr lang="en-US" sz="1300" dirty="0"/>
          </a:p>
        </p:txBody>
      </p:sp>
      <p:pic>
        <p:nvPicPr>
          <p:cNvPr id="8" name="Picture 7" descr="Text&#10;&#10;Description automatically generated">
            <a:extLst>
              <a:ext uri="{FF2B5EF4-FFF2-40B4-BE49-F238E27FC236}">
                <a16:creationId xmlns:a16="http://schemas.microsoft.com/office/drawing/2014/main" id="{ADD97620-FF19-A375-ECCB-7951B1FBFD86}"/>
              </a:ext>
            </a:extLst>
          </p:cNvPr>
          <p:cNvPicPr>
            <a:picLocks noChangeAspect="1"/>
          </p:cNvPicPr>
          <p:nvPr/>
        </p:nvPicPr>
        <p:blipFill rotWithShape="1">
          <a:blip r:embed="rId2"/>
          <a:srcRect r="15845" b="1"/>
          <a:stretch/>
        </p:blipFill>
        <p:spPr>
          <a:xfrm>
            <a:off x="5699760" y="484632"/>
            <a:ext cx="5105400" cy="4595439"/>
          </a:xfrm>
          <a:prstGeom prst="rect">
            <a:avLst/>
          </a:prstGeom>
        </p:spPr>
      </p:pic>
      <p:sp>
        <p:nvSpPr>
          <p:cNvPr id="3" name="TextBox 2">
            <a:extLst>
              <a:ext uri="{FF2B5EF4-FFF2-40B4-BE49-F238E27FC236}">
                <a16:creationId xmlns:a16="http://schemas.microsoft.com/office/drawing/2014/main" id="{FB84AA65-4B59-B1DC-7753-1A4320C4107E}"/>
              </a:ext>
            </a:extLst>
          </p:cNvPr>
          <p:cNvSpPr txBox="1"/>
          <p:nvPr/>
        </p:nvSpPr>
        <p:spPr>
          <a:xfrm>
            <a:off x="5971207" y="5080071"/>
            <a:ext cx="5029200" cy="646331"/>
          </a:xfrm>
          <a:prstGeom prst="rect">
            <a:avLst/>
          </a:prstGeom>
          <a:noFill/>
        </p:spPr>
        <p:txBody>
          <a:bodyPr wrap="square" rtlCol="0">
            <a:spAutoFit/>
          </a:bodyPr>
          <a:lstStyle/>
          <a:p>
            <a:r>
              <a:rPr lang="en-US" dirty="0"/>
              <a:t>Fig: Lab test accuracy using </a:t>
            </a:r>
            <a:r>
              <a:rPr lang="en-US" dirty="0" err="1"/>
              <a:t>Kneighbors</a:t>
            </a:r>
            <a:r>
              <a:rPr lang="en-US" dirty="0"/>
              <a:t> classifier</a:t>
            </a:r>
          </a:p>
          <a:p>
            <a:endParaRPr lang="en-US" dirty="0"/>
          </a:p>
        </p:txBody>
      </p:sp>
    </p:spTree>
    <p:extLst>
      <p:ext uri="{BB962C8B-B14F-4D97-AF65-F5344CB8AC3E}">
        <p14:creationId xmlns:p14="http://schemas.microsoft.com/office/powerpoint/2010/main" val="3812344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15E777-A414-0510-8CB7-B33CEB2D6D6F}"/>
              </a:ext>
            </a:extLst>
          </p:cNvPr>
          <p:cNvSpPr>
            <a:spLocks noGrp="1"/>
          </p:cNvSpPr>
          <p:nvPr>
            <p:ph type="title"/>
          </p:nvPr>
        </p:nvSpPr>
        <p:spPr>
          <a:xfrm>
            <a:off x="841248" y="426720"/>
            <a:ext cx="10506456" cy="1919141"/>
          </a:xfrm>
        </p:spPr>
        <p:txBody>
          <a:bodyPr anchor="b">
            <a:normAutofit/>
          </a:bodyPr>
          <a:lstStyle/>
          <a:p>
            <a:r>
              <a:rPr lang="en-US" sz="6000"/>
              <a:t>Evaluation</a:t>
            </a:r>
          </a:p>
        </p:txBody>
      </p:sp>
      <p:sp>
        <p:nvSpPr>
          <p:cNvPr id="60" name="Rectangle 5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2" name="Rectangle 6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0" name="Content Placeholder 2">
            <a:extLst>
              <a:ext uri="{FF2B5EF4-FFF2-40B4-BE49-F238E27FC236}">
                <a16:creationId xmlns:a16="http://schemas.microsoft.com/office/drawing/2014/main" id="{58541176-C019-2E76-3ADE-52023DB8998D}"/>
              </a:ext>
            </a:extLst>
          </p:cNvPr>
          <p:cNvSpPr>
            <a:spLocks noGrp="1"/>
          </p:cNvSpPr>
          <p:nvPr>
            <p:ph idx="1"/>
          </p:nvPr>
        </p:nvSpPr>
        <p:spPr>
          <a:xfrm>
            <a:off x="841248" y="3337269"/>
            <a:ext cx="10509504" cy="2905686"/>
          </a:xfrm>
        </p:spPr>
        <p:txBody>
          <a:bodyPr>
            <a:normAutofit/>
          </a:bodyPr>
          <a:lstStyle/>
          <a:p>
            <a:pPr marL="0" indent="0">
              <a:buNone/>
            </a:pPr>
            <a:r>
              <a:rPr lang="en-US" sz="2200" dirty="0"/>
              <a:t>To check if the model was over or underfit – we computed the error (</a:t>
            </a:r>
            <a:r>
              <a:rPr lang="en-US" sz="2200" dirty="0" err="1"/>
              <a:t>mae</a:t>
            </a:r>
            <a:r>
              <a:rPr lang="en-US" sz="2200" dirty="0"/>
              <a:t>) and the difference between train and test dataset was negligible.</a:t>
            </a:r>
          </a:p>
          <a:p>
            <a:pPr marL="0" indent="0">
              <a:buNone/>
            </a:pPr>
            <a:r>
              <a:rPr lang="en-US" sz="2200" dirty="0"/>
              <a:t>We also computed avg bias and variance for both training and test dataset and both the values were zero, which is good as it reflects that the model is  accurate.</a:t>
            </a:r>
          </a:p>
          <a:p>
            <a:pPr marL="0" indent="0">
              <a:buNone/>
            </a:pPr>
            <a:endParaRPr lang="en-US" sz="2200" dirty="0"/>
          </a:p>
          <a:p>
            <a:pPr marL="514350" indent="-514350">
              <a:buFont typeface="+mj-lt"/>
              <a:buAutoNum type="arabicPeriod"/>
            </a:pPr>
            <a:endParaRPr lang="en-US" sz="2200" dirty="0"/>
          </a:p>
          <a:p>
            <a:pPr marL="0" indent="0">
              <a:buNone/>
            </a:pPr>
            <a:endParaRPr lang="en-US" sz="2200" dirty="0"/>
          </a:p>
          <a:p>
            <a:pPr marL="0" indent="0">
              <a:buNone/>
            </a:pPr>
            <a:endParaRPr lang="en-US" sz="2200" dirty="0"/>
          </a:p>
          <a:p>
            <a:pPr marL="514350" indent="-514350">
              <a:buFont typeface="+mj-lt"/>
              <a:buAutoNum type="arabicPeriod"/>
            </a:pPr>
            <a:endParaRPr lang="en-US" sz="2200" dirty="0"/>
          </a:p>
          <a:p>
            <a:pPr marL="514350" indent="-514350">
              <a:buFont typeface="+mj-lt"/>
              <a:buAutoNum type="arabicPeriod"/>
            </a:pPr>
            <a:endParaRPr lang="en-US" sz="2200" dirty="0"/>
          </a:p>
        </p:txBody>
      </p:sp>
      <p:pic>
        <p:nvPicPr>
          <p:cNvPr id="4" name="Picture 3">
            <a:extLst>
              <a:ext uri="{FF2B5EF4-FFF2-40B4-BE49-F238E27FC236}">
                <a16:creationId xmlns:a16="http://schemas.microsoft.com/office/drawing/2014/main" id="{735F4E72-816D-B9C1-19F0-30BE3F603E8A}"/>
              </a:ext>
            </a:extLst>
          </p:cNvPr>
          <p:cNvPicPr>
            <a:picLocks noChangeAspect="1"/>
          </p:cNvPicPr>
          <p:nvPr/>
        </p:nvPicPr>
        <p:blipFill>
          <a:blip r:embed="rId2"/>
          <a:stretch>
            <a:fillRect/>
          </a:stretch>
        </p:blipFill>
        <p:spPr>
          <a:xfrm>
            <a:off x="841248" y="5300779"/>
            <a:ext cx="7417849" cy="942176"/>
          </a:xfrm>
          <a:prstGeom prst="rect">
            <a:avLst/>
          </a:prstGeom>
        </p:spPr>
      </p:pic>
    </p:spTree>
    <p:extLst>
      <p:ext uri="{BB962C8B-B14F-4D97-AF65-F5344CB8AC3E}">
        <p14:creationId xmlns:p14="http://schemas.microsoft.com/office/powerpoint/2010/main" val="1600375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45">
            <a:extLst>
              <a:ext uri="{FF2B5EF4-FFF2-40B4-BE49-F238E27FC236}">
                <a16:creationId xmlns:a16="http://schemas.microsoft.com/office/drawing/2014/main" id="{16BF4F81-CE79-4A24-860D-9959FF716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9278" y="484632"/>
            <a:ext cx="4189913" cy="5852642"/>
          </a:xfrm>
          <a:prstGeom prst="rect">
            <a:avLst/>
          </a:prstGeom>
          <a:solidFill>
            <a:schemeClr val="bg2"/>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15E777-A414-0510-8CB7-B33CEB2D6D6F}"/>
              </a:ext>
            </a:extLst>
          </p:cNvPr>
          <p:cNvSpPr>
            <a:spLocks noGrp="1"/>
          </p:cNvSpPr>
          <p:nvPr>
            <p:ph type="title"/>
          </p:nvPr>
        </p:nvSpPr>
        <p:spPr>
          <a:xfrm>
            <a:off x="710391" y="399155"/>
            <a:ext cx="3738779" cy="1254821"/>
          </a:xfrm>
        </p:spPr>
        <p:txBody>
          <a:bodyPr>
            <a:normAutofit/>
          </a:bodyPr>
          <a:lstStyle/>
          <a:p>
            <a:r>
              <a:rPr lang="en-US" sz="4000" dirty="0"/>
              <a:t>Predicting using KNN</a:t>
            </a:r>
          </a:p>
        </p:txBody>
      </p:sp>
      <p:sp>
        <p:nvSpPr>
          <p:cNvPr id="27" name="Content Placeholder 2">
            <a:extLst>
              <a:ext uri="{FF2B5EF4-FFF2-40B4-BE49-F238E27FC236}">
                <a16:creationId xmlns:a16="http://schemas.microsoft.com/office/drawing/2014/main" id="{58541176-C019-2E76-3ADE-52023DB8998D}"/>
              </a:ext>
            </a:extLst>
          </p:cNvPr>
          <p:cNvSpPr>
            <a:spLocks noGrp="1"/>
          </p:cNvSpPr>
          <p:nvPr>
            <p:ph idx="1"/>
          </p:nvPr>
        </p:nvSpPr>
        <p:spPr>
          <a:xfrm>
            <a:off x="710390" y="1814287"/>
            <a:ext cx="3738780" cy="4362676"/>
          </a:xfrm>
        </p:spPr>
        <p:txBody>
          <a:bodyPr>
            <a:normAutofit/>
          </a:bodyPr>
          <a:lstStyle/>
          <a:p>
            <a:pPr marL="0" indent="0">
              <a:buNone/>
            </a:pPr>
            <a:endParaRPr lang="en-US" sz="1900" dirty="0"/>
          </a:p>
          <a:p>
            <a:pPr marL="0" indent="0">
              <a:buNone/>
            </a:pPr>
            <a:endParaRPr lang="en-US" sz="1900" dirty="0"/>
          </a:p>
          <a:p>
            <a:endParaRPr lang="en-US" sz="1300" dirty="0"/>
          </a:p>
          <a:p>
            <a:pPr marL="514350" indent="-514350">
              <a:buFont typeface="+mj-lt"/>
              <a:buAutoNum type="arabicPeriod"/>
            </a:pPr>
            <a:endParaRPr lang="en-US" sz="1300" dirty="0"/>
          </a:p>
          <a:p>
            <a:pPr marL="514350" indent="-514350">
              <a:buFont typeface="+mj-lt"/>
              <a:buAutoNum type="arabicPeriod"/>
            </a:pPr>
            <a:endParaRPr lang="en-US" sz="1300" dirty="0"/>
          </a:p>
          <a:p>
            <a:pPr marL="514350" indent="-514350">
              <a:buFont typeface="+mj-lt"/>
              <a:buAutoNum type="arabicPeriod"/>
            </a:pPr>
            <a:endParaRPr lang="en-US" sz="1300" dirty="0"/>
          </a:p>
          <a:p>
            <a:pPr marL="514350" indent="-514350">
              <a:buFont typeface="+mj-lt"/>
              <a:buAutoNum type="arabicPeriod"/>
            </a:pPr>
            <a:endParaRPr lang="en-US" sz="1300" dirty="0"/>
          </a:p>
          <a:p>
            <a:pPr marL="514350" indent="-514350">
              <a:buFont typeface="+mj-lt"/>
              <a:buAutoNum type="arabicPeriod"/>
            </a:pPr>
            <a:endParaRPr lang="en-US" sz="1300" dirty="0"/>
          </a:p>
          <a:p>
            <a:pPr marL="514350" indent="-514350">
              <a:buFont typeface="+mj-lt"/>
              <a:buAutoNum type="arabicPeriod"/>
            </a:pPr>
            <a:endParaRPr lang="en-US" sz="1300" dirty="0"/>
          </a:p>
        </p:txBody>
      </p:sp>
      <p:sp>
        <p:nvSpPr>
          <p:cNvPr id="6" name="Rectangle 5">
            <a:extLst>
              <a:ext uri="{FF2B5EF4-FFF2-40B4-BE49-F238E27FC236}">
                <a16:creationId xmlns:a16="http://schemas.microsoft.com/office/drawing/2014/main" id="{0B5EB359-8D21-E3E3-7D84-63572F0AE886}"/>
              </a:ext>
            </a:extLst>
          </p:cNvPr>
          <p:cNvSpPr/>
          <p:nvPr/>
        </p:nvSpPr>
        <p:spPr>
          <a:xfrm>
            <a:off x="5409544" y="5170806"/>
            <a:ext cx="5836390" cy="646331"/>
          </a:xfrm>
          <a:prstGeom prst="rect">
            <a:avLst/>
          </a:prstGeom>
        </p:spPr>
        <p:txBody>
          <a:bodyPr wrap="square">
            <a:spAutoFit/>
          </a:bodyPr>
          <a:lstStyle/>
          <a:p>
            <a:r>
              <a:rPr lang="en-US" dirty="0"/>
              <a:t>Fig: Diseases Prediction accuracy using </a:t>
            </a:r>
            <a:r>
              <a:rPr lang="en-US" dirty="0" err="1"/>
              <a:t>Kneighbors</a:t>
            </a:r>
            <a:r>
              <a:rPr lang="en-US" dirty="0"/>
              <a:t> Classifier (0.29) when K=14</a:t>
            </a:r>
          </a:p>
        </p:txBody>
      </p:sp>
      <p:pic>
        <p:nvPicPr>
          <p:cNvPr id="4" name="Picture 3" descr="Text&#10;&#10;Description automatically generated">
            <a:extLst>
              <a:ext uri="{FF2B5EF4-FFF2-40B4-BE49-F238E27FC236}">
                <a16:creationId xmlns:a16="http://schemas.microsoft.com/office/drawing/2014/main" id="{08799C33-1D88-BDF5-79F4-6B7924B58940}"/>
              </a:ext>
            </a:extLst>
          </p:cNvPr>
          <p:cNvPicPr>
            <a:picLocks noChangeAspect="1"/>
          </p:cNvPicPr>
          <p:nvPr/>
        </p:nvPicPr>
        <p:blipFill>
          <a:blip r:embed="rId2"/>
          <a:stretch>
            <a:fillRect/>
          </a:stretch>
        </p:blipFill>
        <p:spPr>
          <a:xfrm>
            <a:off x="5376533" y="399155"/>
            <a:ext cx="5670009" cy="4438316"/>
          </a:xfrm>
          <a:prstGeom prst="rect">
            <a:avLst/>
          </a:prstGeom>
        </p:spPr>
      </p:pic>
      <p:pic>
        <p:nvPicPr>
          <p:cNvPr id="9" name="Content Placeholder 4">
            <a:extLst>
              <a:ext uri="{FF2B5EF4-FFF2-40B4-BE49-F238E27FC236}">
                <a16:creationId xmlns:a16="http://schemas.microsoft.com/office/drawing/2014/main" id="{BC0D9E2A-639D-C2BB-67AA-3A465161A2AA}"/>
              </a:ext>
            </a:extLst>
          </p:cNvPr>
          <p:cNvPicPr>
            <a:picLocks noChangeAspect="1"/>
          </p:cNvPicPr>
          <p:nvPr/>
        </p:nvPicPr>
        <p:blipFill>
          <a:blip r:embed="rId3"/>
          <a:stretch>
            <a:fillRect/>
          </a:stretch>
        </p:blipFill>
        <p:spPr>
          <a:xfrm>
            <a:off x="677998" y="1899765"/>
            <a:ext cx="3771172" cy="4362676"/>
          </a:xfrm>
          <a:prstGeom prst="rect">
            <a:avLst/>
          </a:prstGeom>
        </p:spPr>
      </p:pic>
    </p:spTree>
    <p:extLst>
      <p:ext uri="{BB962C8B-B14F-4D97-AF65-F5344CB8AC3E}">
        <p14:creationId xmlns:p14="http://schemas.microsoft.com/office/powerpoint/2010/main" val="1130365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45">
            <a:extLst>
              <a:ext uri="{FF2B5EF4-FFF2-40B4-BE49-F238E27FC236}">
                <a16:creationId xmlns:a16="http://schemas.microsoft.com/office/drawing/2014/main" id="{16BF4F81-CE79-4A24-860D-9959FF716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9278" y="484632"/>
            <a:ext cx="4189913" cy="5852642"/>
          </a:xfrm>
          <a:prstGeom prst="rect">
            <a:avLst/>
          </a:prstGeom>
          <a:solidFill>
            <a:schemeClr val="bg2"/>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15E777-A414-0510-8CB7-B33CEB2D6D6F}"/>
              </a:ext>
            </a:extLst>
          </p:cNvPr>
          <p:cNvSpPr>
            <a:spLocks noGrp="1"/>
          </p:cNvSpPr>
          <p:nvPr>
            <p:ph type="title"/>
          </p:nvPr>
        </p:nvSpPr>
        <p:spPr>
          <a:xfrm>
            <a:off x="710391" y="399155"/>
            <a:ext cx="3738779" cy="1254821"/>
          </a:xfrm>
        </p:spPr>
        <p:txBody>
          <a:bodyPr>
            <a:normAutofit/>
          </a:bodyPr>
          <a:lstStyle/>
          <a:p>
            <a:r>
              <a:rPr lang="en-US" sz="4000" dirty="0"/>
              <a:t>Evaluation</a:t>
            </a:r>
          </a:p>
        </p:txBody>
      </p:sp>
      <p:sp>
        <p:nvSpPr>
          <p:cNvPr id="27" name="Content Placeholder 2">
            <a:extLst>
              <a:ext uri="{FF2B5EF4-FFF2-40B4-BE49-F238E27FC236}">
                <a16:creationId xmlns:a16="http://schemas.microsoft.com/office/drawing/2014/main" id="{58541176-C019-2E76-3ADE-52023DB8998D}"/>
              </a:ext>
            </a:extLst>
          </p:cNvPr>
          <p:cNvSpPr>
            <a:spLocks noGrp="1"/>
          </p:cNvSpPr>
          <p:nvPr>
            <p:ph idx="1"/>
          </p:nvPr>
        </p:nvSpPr>
        <p:spPr>
          <a:xfrm>
            <a:off x="710390" y="1814287"/>
            <a:ext cx="3738780" cy="4362676"/>
          </a:xfrm>
        </p:spPr>
        <p:txBody>
          <a:bodyPr>
            <a:normAutofit/>
          </a:bodyPr>
          <a:lstStyle/>
          <a:p>
            <a:r>
              <a:rPr lang="en-US" sz="1900" b="1" dirty="0"/>
              <a:t>Evaluate the result: </a:t>
            </a:r>
          </a:p>
          <a:p>
            <a:pPr marL="0" indent="0">
              <a:buNone/>
            </a:pPr>
            <a:r>
              <a:rPr lang="en-US" sz="1900" dirty="0"/>
              <a:t>The runtime for the most accurate classification rate is low. </a:t>
            </a:r>
          </a:p>
          <a:p>
            <a:pPr marL="0" indent="0">
              <a:buNone/>
            </a:pPr>
            <a:r>
              <a:rPr lang="en-US" sz="1900" dirty="0"/>
              <a:t>i.e. for classification rate of 0.278, run time is 0.013 </a:t>
            </a:r>
          </a:p>
          <a:p>
            <a:endParaRPr lang="en-US" sz="1300" dirty="0"/>
          </a:p>
          <a:p>
            <a:pPr marL="514350" indent="-514350">
              <a:buFont typeface="+mj-lt"/>
              <a:buAutoNum type="arabicPeriod"/>
            </a:pPr>
            <a:endParaRPr lang="en-US" sz="1300" dirty="0"/>
          </a:p>
          <a:p>
            <a:pPr marL="514350" indent="-514350">
              <a:buFont typeface="+mj-lt"/>
              <a:buAutoNum type="arabicPeriod"/>
            </a:pPr>
            <a:endParaRPr lang="en-US" sz="1300" dirty="0"/>
          </a:p>
          <a:p>
            <a:pPr marL="514350" indent="-514350">
              <a:buFont typeface="+mj-lt"/>
              <a:buAutoNum type="arabicPeriod"/>
            </a:pPr>
            <a:endParaRPr lang="en-US" sz="1300" dirty="0"/>
          </a:p>
          <a:p>
            <a:pPr marL="514350" indent="-514350">
              <a:buFont typeface="+mj-lt"/>
              <a:buAutoNum type="arabicPeriod"/>
            </a:pPr>
            <a:endParaRPr lang="en-US" sz="1300" dirty="0"/>
          </a:p>
          <a:p>
            <a:pPr marL="514350" indent="-514350">
              <a:buFont typeface="+mj-lt"/>
              <a:buAutoNum type="arabicPeriod"/>
            </a:pPr>
            <a:endParaRPr lang="en-US" sz="1300" dirty="0"/>
          </a:p>
          <a:p>
            <a:pPr marL="514350" indent="-514350">
              <a:buFont typeface="+mj-lt"/>
              <a:buAutoNum type="arabicPeriod"/>
            </a:pPr>
            <a:endParaRPr lang="en-US" sz="1300" dirty="0"/>
          </a:p>
        </p:txBody>
      </p:sp>
      <p:sp>
        <p:nvSpPr>
          <p:cNvPr id="6" name="Rectangle 5">
            <a:extLst>
              <a:ext uri="{FF2B5EF4-FFF2-40B4-BE49-F238E27FC236}">
                <a16:creationId xmlns:a16="http://schemas.microsoft.com/office/drawing/2014/main" id="{0B5EB359-8D21-E3E3-7D84-63572F0AE886}"/>
              </a:ext>
            </a:extLst>
          </p:cNvPr>
          <p:cNvSpPr/>
          <p:nvPr/>
        </p:nvSpPr>
        <p:spPr>
          <a:xfrm>
            <a:off x="5456705" y="5945432"/>
            <a:ext cx="5638659" cy="369332"/>
          </a:xfrm>
          <a:prstGeom prst="rect">
            <a:avLst/>
          </a:prstGeom>
        </p:spPr>
        <p:txBody>
          <a:bodyPr wrap="none">
            <a:spAutoFit/>
          </a:bodyPr>
          <a:lstStyle/>
          <a:p>
            <a:r>
              <a:rPr lang="en-US" dirty="0"/>
              <a:t>Fig: Line chart to show the runtime and classification rates</a:t>
            </a:r>
          </a:p>
        </p:txBody>
      </p:sp>
      <p:pic>
        <p:nvPicPr>
          <p:cNvPr id="4" name="Picture 3">
            <a:extLst>
              <a:ext uri="{FF2B5EF4-FFF2-40B4-BE49-F238E27FC236}">
                <a16:creationId xmlns:a16="http://schemas.microsoft.com/office/drawing/2014/main" id="{18E059AB-8BF8-9FF8-11DE-859FF901689A}"/>
              </a:ext>
            </a:extLst>
          </p:cNvPr>
          <p:cNvPicPr>
            <a:picLocks noChangeAspect="1"/>
          </p:cNvPicPr>
          <p:nvPr/>
        </p:nvPicPr>
        <p:blipFill>
          <a:blip r:embed="rId2"/>
          <a:stretch>
            <a:fillRect/>
          </a:stretch>
        </p:blipFill>
        <p:spPr>
          <a:xfrm>
            <a:off x="5810866" y="294968"/>
            <a:ext cx="5638658" cy="5456903"/>
          </a:xfrm>
          <a:prstGeom prst="rect">
            <a:avLst/>
          </a:prstGeom>
        </p:spPr>
      </p:pic>
    </p:spTree>
    <p:extLst>
      <p:ext uri="{BB962C8B-B14F-4D97-AF65-F5344CB8AC3E}">
        <p14:creationId xmlns:p14="http://schemas.microsoft.com/office/powerpoint/2010/main" val="864327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25F7E8-4D24-93B7-9CF2-9863198BC440}"/>
              </a:ext>
            </a:extLst>
          </p:cNvPr>
          <p:cNvSpPr>
            <a:spLocks noGrp="1"/>
          </p:cNvSpPr>
          <p:nvPr>
            <p:ph type="title"/>
          </p:nvPr>
        </p:nvSpPr>
        <p:spPr>
          <a:xfrm>
            <a:off x="603938" y="640081"/>
            <a:ext cx="2608655" cy="5257799"/>
          </a:xfrm>
        </p:spPr>
        <p:txBody>
          <a:bodyPr vert="horz" lIns="91440" tIns="45720" rIns="91440" bIns="45720" rtlCol="0" anchor="ctr">
            <a:normAutofit/>
          </a:bodyPr>
          <a:lstStyle/>
          <a:p>
            <a:r>
              <a:rPr lang="en-US" sz="3600" dirty="0">
                <a:solidFill>
                  <a:srgbClr val="2C2C2C"/>
                </a:solidFill>
                <a:latin typeface="+mj-lt"/>
              </a:rPr>
              <a:t>Disease Predicted using KNN</a:t>
            </a:r>
          </a:p>
        </p:txBody>
      </p:sp>
      <p:sp>
        <p:nvSpPr>
          <p:cNvPr id="11"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31C7CEA0-2DBE-3AE4-3879-347C24D4DBD4}"/>
              </a:ext>
            </a:extLst>
          </p:cNvPr>
          <p:cNvPicPr>
            <a:picLocks noGrp="1" noChangeAspect="1"/>
          </p:cNvPicPr>
          <p:nvPr>
            <p:ph idx="1"/>
          </p:nvPr>
        </p:nvPicPr>
        <p:blipFill rotWithShape="1">
          <a:blip r:embed="rId2"/>
          <a:srcRect r="4030" b="-1"/>
          <a:stretch/>
        </p:blipFill>
        <p:spPr>
          <a:xfrm>
            <a:off x="4062964" y="942538"/>
            <a:ext cx="7163222" cy="4808332"/>
          </a:xfrm>
          <a:prstGeom prst="rect">
            <a:avLst/>
          </a:prstGeom>
          <a:effectLst/>
        </p:spPr>
      </p:pic>
    </p:spTree>
    <p:extLst>
      <p:ext uri="{BB962C8B-B14F-4D97-AF65-F5344CB8AC3E}">
        <p14:creationId xmlns:p14="http://schemas.microsoft.com/office/powerpoint/2010/main" val="4292746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45">
            <a:extLst>
              <a:ext uri="{FF2B5EF4-FFF2-40B4-BE49-F238E27FC236}">
                <a16:creationId xmlns:a16="http://schemas.microsoft.com/office/drawing/2014/main" id="{16BF4F81-CE79-4A24-860D-9959FF716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9278" y="484632"/>
            <a:ext cx="4189913" cy="5852642"/>
          </a:xfrm>
          <a:prstGeom prst="rect">
            <a:avLst/>
          </a:prstGeom>
          <a:solidFill>
            <a:schemeClr val="bg2"/>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15E777-A414-0510-8CB7-B33CEB2D6D6F}"/>
              </a:ext>
            </a:extLst>
          </p:cNvPr>
          <p:cNvSpPr>
            <a:spLocks noGrp="1"/>
          </p:cNvSpPr>
          <p:nvPr>
            <p:ph type="title"/>
          </p:nvPr>
        </p:nvSpPr>
        <p:spPr>
          <a:xfrm>
            <a:off x="710391" y="399155"/>
            <a:ext cx="3738779" cy="1254821"/>
          </a:xfrm>
        </p:spPr>
        <p:txBody>
          <a:bodyPr>
            <a:normAutofit/>
          </a:bodyPr>
          <a:lstStyle/>
          <a:p>
            <a:r>
              <a:rPr lang="en-US" sz="4000" dirty="0"/>
              <a:t>Prediction using RF</a:t>
            </a:r>
          </a:p>
        </p:txBody>
      </p:sp>
      <p:sp>
        <p:nvSpPr>
          <p:cNvPr id="27" name="Content Placeholder 2">
            <a:extLst>
              <a:ext uri="{FF2B5EF4-FFF2-40B4-BE49-F238E27FC236}">
                <a16:creationId xmlns:a16="http://schemas.microsoft.com/office/drawing/2014/main" id="{58541176-C019-2E76-3ADE-52023DB8998D}"/>
              </a:ext>
            </a:extLst>
          </p:cNvPr>
          <p:cNvSpPr>
            <a:spLocks noGrp="1"/>
          </p:cNvSpPr>
          <p:nvPr>
            <p:ph idx="1"/>
          </p:nvPr>
        </p:nvSpPr>
        <p:spPr>
          <a:xfrm>
            <a:off x="710390" y="1814287"/>
            <a:ext cx="3738780" cy="4362676"/>
          </a:xfrm>
        </p:spPr>
        <p:txBody>
          <a:bodyPr>
            <a:normAutofit/>
          </a:bodyPr>
          <a:lstStyle/>
          <a:p>
            <a:r>
              <a:rPr lang="en-US" sz="1900" b="1" dirty="0"/>
              <a:t>Evaluate the result: </a:t>
            </a:r>
          </a:p>
          <a:p>
            <a:r>
              <a:rPr lang="en-US" sz="1300" dirty="0"/>
              <a:t>The accuracy of disease prediction using random forest is 0.256 when the RF </a:t>
            </a:r>
            <a:r>
              <a:rPr lang="en-US" sz="1300" dirty="0" err="1"/>
              <a:t>n_estimator</a:t>
            </a:r>
            <a:r>
              <a:rPr lang="en-US" sz="1300" dirty="0"/>
              <a:t> value is 100</a:t>
            </a:r>
          </a:p>
          <a:p>
            <a:pPr marL="514350" indent="-514350">
              <a:buFont typeface="+mj-lt"/>
              <a:buAutoNum type="arabicPeriod"/>
            </a:pPr>
            <a:endParaRPr lang="en-US" sz="1300" dirty="0"/>
          </a:p>
          <a:p>
            <a:pPr marL="514350" indent="-514350">
              <a:buFont typeface="+mj-lt"/>
              <a:buAutoNum type="arabicPeriod"/>
            </a:pPr>
            <a:endParaRPr lang="en-US" sz="1300" dirty="0"/>
          </a:p>
          <a:p>
            <a:pPr marL="514350" indent="-514350">
              <a:buFont typeface="+mj-lt"/>
              <a:buAutoNum type="arabicPeriod"/>
            </a:pPr>
            <a:endParaRPr lang="en-US" sz="1300" dirty="0"/>
          </a:p>
          <a:p>
            <a:pPr marL="514350" indent="-514350">
              <a:buFont typeface="+mj-lt"/>
              <a:buAutoNum type="arabicPeriod"/>
            </a:pPr>
            <a:endParaRPr lang="en-US" sz="1300" dirty="0"/>
          </a:p>
          <a:p>
            <a:pPr marL="514350" indent="-514350">
              <a:buFont typeface="+mj-lt"/>
              <a:buAutoNum type="arabicPeriod"/>
            </a:pPr>
            <a:endParaRPr lang="en-US" sz="1300" dirty="0"/>
          </a:p>
          <a:p>
            <a:pPr marL="514350" indent="-514350">
              <a:buFont typeface="+mj-lt"/>
              <a:buAutoNum type="arabicPeriod"/>
            </a:pPr>
            <a:endParaRPr lang="en-US" sz="1300" dirty="0"/>
          </a:p>
        </p:txBody>
      </p:sp>
      <p:sp>
        <p:nvSpPr>
          <p:cNvPr id="6" name="Rectangle 5">
            <a:extLst>
              <a:ext uri="{FF2B5EF4-FFF2-40B4-BE49-F238E27FC236}">
                <a16:creationId xmlns:a16="http://schemas.microsoft.com/office/drawing/2014/main" id="{0B5EB359-8D21-E3E3-7D84-63572F0AE886}"/>
              </a:ext>
            </a:extLst>
          </p:cNvPr>
          <p:cNvSpPr/>
          <p:nvPr/>
        </p:nvSpPr>
        <p:spPr>
          <a:xfrm>
            <a:off x="5136080" y="5945432"/>
            <a:ext cx="6264344" cy="369332"/>
          </a:xfrm>
          <a:prstGeom prst="rect">
            <a:avLst/>
          </a:prstGeom>
        </p:spPr>
        <p:txBody>
          <a:bodyPr wrap="none">
            <a:spAutoFit/>
          </a:bodyPr>
          <a:lstStyle/>
          <a:p>
            <a:r>
              <a:rPr lang="en-US" dirty="0"/>
              <a:t>Fig: Accuracy of the disease prediction using random forest(0.25)</a:t>
            </a:r>
          </a:p>
        </p:txBody>
      </p:sp>
      <p:pic>
        <p:nvPicPr>
          <p:cNvPr id="4" name="Picture 3" descr="A picture containing table&#10;&#10;Description automatically generated">
            <a:extLst>
              <a:ext uri="{FF2B5EF4-FFF2-40B4-BE49-F238E27FC236}">
                <a16:creationId xmlns:a16="http://schemas.microsoft.com/office/drawing/2014/main" id="{88C602D6-CBFC-D1E4-2866-5F7BAC5BA2CF}"/>
              </a:ext>
            </a:extLst>
          </p:cNvPr>
          <p:cNvPicPr>
            <a:picLocks noChangeAspect="1"/>
          </p:cNvPicPr>
          <p:nvPr/>
        </p:nvPicPr>
        <p:blipFill>
          <a:blip r:embed="rId2"/>
          <a:stretch>
            <a:fillRect/>
          </a:stretch>
        </p:blipFill>
        <p:spPr>
          <a:xfrm>
            <a:off x="4839509" y="399155"/>
            <a:ext cx="6642100" cy="5486400"/>
          </a:xfrm>
          <a:prstGeom prst="rect">
            <a:avLst/>
          </a:prstGeom>
        </p:spPr>
      </p:pic>
      <p:pic>
        <p:nvPicPr>
          <p:cNvPr id="5" name="Picture 4">
            <a:extLst>
              <a:ext uri="{FF2B5EF4-FFF2-40B4-BE49-F238E27FC236}">
                <a16:creationId xmlns:a16="http://schemas.microsoft.com/office/drawing/2014/main" id="{A9828535-40C6-8F82-90F5-DDA24892100B}"/>
              </a:ext>
            </a:extLst>
          </p:cNvPr>
          <p:cNvPicPr>
            <a:picLocks noChangeAspect="1"/>
          </p:cNvPicPr>
          <p:nvPr/>
        </p:nvPicPr>
        <p:blipFill>
          <a:blip r:embed="rId3"/>
          <a:stretch>
            <a:fillRect/>
          </a:stretch>
        </p:blipFill>
        <p:spPr>
          <a:xfrm>
            <a:off x="710390" y="3995625"/>
            <a:ext cx="3738780" cy="1708394"/>
          </a:xfrm>
          <a:prstGeom prst="rect">
            <a:avLst/>
          </a:prstGeom>
        </p:spPr>
      </p:pic>
    </p:spTree>
    <p:extLst>
      <p:ext uri="{BB962C8B-B14F-4D97-AF65-F5344CB8AC3E}">
        <p14:creationId xmlns:p14="http://schemas.microsoft.com/office/powerpoint/2010/main" val="1304884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66E0319-F24D-4E12-B994-A05A50246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A350CD-1930-11A0-5E89-2A973EF6E2CA}"/>
              </a:ext>
            </a:extLst>
          </p:cNvPr>
          <p:cNvSpPr>
            <a:spLocks noGrp="1"/>
          </p:cNvSpPr>
          <p:nvPr>
            <p:ph type="title"/>
          </p:nvPr>
        </p:nvSpPr>
        <p:spPr>
          <a:xfrm>
            <a:off x="645859" y="640081"/>
            <a:ext cx="4786895" cy="3500118"/>
          </a:xfrm>
          <a:noFill/>
        </p:spPr>
        <p:txBody>
          <a:bodyPr vert="horz" lIns="91440" tIns="45720" rIns="91440" bIns="45720" rtlCol="0" anchor="b">
            <a:normAutofit/>
          </a:bodyPr>
          <a:lstStyle/>
          <a:p>
            <a:r>
              <a:rPr lang="en-US" sz="6000" dirty="0">
                <a:latin typeface="+mj-lt"/>
              </a:rPr>
              <a:t>Disease Predicted using Random Forest</a:t>
            </a:r>
          </a:p>
        </p:txBody>
      </p:sp>
      <p:cxnSp>
        <p:nvCxnSpPr>
          <p:cNvPr id="12" name="Straight Connector 11">
            <a:extLst>
              <a:ext uri="{FF2B5EF4-FFF2-40B4-BE49-F238E27FC236}">
                <a16:creationId xmlns:a16="http://schemas.microsoft.com/office/drawing/2014/main" id="{AA5883C9-BA48-49E5-B31B-4FD696D15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0250" y="4425696"/>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AD13924-DC7C-4339-B194-8A4EFFBF2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4416" y="0"/>
            <a:ext cx="610758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26">
            <a:extLst>
              <a:ext uri="{FF2B5EF4-FFF2-40B4-BE49-F238E27FC236}">
                <a16:creationId xmlns:a16="http://schemas.microsoft.com/office/drawing/2014/main" id="{72458505-C9BA-445F-AE75-CFC7FF04F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1163" y="640080"/>
            <a:ext cx="480917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33D8111-C682-AAF2-A930-D691C70490DE}"/>
              </a:ext>
            </a:extLst>
          </p:cNvPr>
          <p:cNvPicPr>
            <a:picLocks noChangeAspect="1"/>
          </p:cNvPicPr>
          <p:nvPr/>
        </p:nvPicPr>
        <p:blipFill rotWithShape="1">
          <a:blip r:embed="rId2"/>
          <a:srcRect t="7919" b="10475"/>
          <a:stretch/>
        </p:blipFill>
        <p:spPr>
          <a:xfrm>
            <a:off x="7205119" y="1112060"/>
            <a:ext cx="3861262" cy="4633859"/>
          </a:xfrm>
          <a:prstGeom prst="rect">
            <a:avLst/>
          </a:prstGeom>
          <a:effectLst/>
        </p:spPr>
      </p:pic>
    </p:spTree>
    <p:extLst>
      <p:ext uri="{BB962C8B-B14F-4D97-AF65-F5344CB8AC3E}">
        <p14:creationId xmlns:p14="http://schemas.microsoft.com/office/powerpoint/2010/main" val="211214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diagram&#10;&#10;Description automatically generated">
            <a:extLst>
              <a:ext uri="{FF2B5EF4-FFF2-40B4-BE49-F238E27FC236}">
                <a16:creationId xmlns:a16="http://schemas.microsoft.com/office/drawing/2014/main" id="{3C8332D1-0002-8CF0-2BFD-D02371C79ACE}"/>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1A1E86-1230-3C21-BD0E-B9C4531B9CE5}"/>
              </a:ext>
            </a:extLst>
          </p:cNvPr>
          <p:cNvSpPr>
            <a:spLocks noGrp="1"/>
          </p:cNvSpPr>
          <p:nvPr>
            <p:ph type="title"/>
          </p:nvPr>
        </p:nvSpPr>
        <p:spPr>
          <a:xfrm>
            <a:off x="7531610" y="365124"/>
            <a:ext cx="3822189" cy="2350779"/>
          </a:xfrm>
        </p:spPr>
        <p:txBody>
          <a:bodyPr>
            <a:normAutofit/>
          </a:bodyPr>
          <a:lstStyle/>
          <a:p>
            <a:r>
              <a:rPr lang="en-US" sz="3100" dirty="0"/>
              <a:t>DISEASE Prediction using EMR (Electronic Medical Report)</a:t>
            </a:r>
            <a:br>
              <a:rPr lang="en-US" sz="3100" dirty="0"/>
            </a:br>
            <a:endParaRPr lang="en-US" sz="3100" dirty="0"/>
          </a:p>
        </p:txBody>
      </p:sp>
    </p:spTree>
    <p:extLst>
      <p:ext uri="{BB962C8B-B14F-4D97-AF65-F5344CB8AC3E}">
        <p14:creationId xmlns:p14="http://schemas.microsoft.com/office/powerpoint/2010/main" val="3953176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6F894-B567-ED9C-BBF6-FE3AE80ED01D}"/>
              </a:ext>
            </a:extLst>
          </p:cNvPr>
          <p:cNvSpPr>
            <a:spLocks noGrp="1"/>
          </p:cNvSpPr>
          <p:nvPr>
            <p:ph type="title"/>
          </p:nvPr>
        </p:nvSpPr>
        <p:spPr>
          <a:xfrm>
            <a:off x="965201" y="969263"/>
            <a:ext cx="3093880" cy="4923537"/>
          </a:xfrm>
          <a:solidFill>
            <a:schemeClr val="bg1">
              <a:alpha val="70000"/>
            </a:schemeClr>
          </a:solidFill>
          <a:ln w="31750" cap="sq">
            <a:solidFill>
              <a:schemeClr val="tx1">
                <a:lumMod val="75000"/>
                <a:lumOff val="25000"/>
              </a:schemeClr>
            </a:solidFill>
            <a:miter lim="800000"/>
          </a:ln>
        </p:spPr>
        <p:txBody>
          <a:bodyPr>
            <a:normAutofit/>
          </a:bodyPr>
          <a:lstStyle/>
          <a:p>
            <a:pPr algn="ctr"/>
            <a:r>
              <a:rPr lang="en-US" sz="3000">
                <a:solidFill>
                  <a:schemeClr val="tx1">
                    <a:lumMod val="85000"/>
                    <a:lumOff val="15000"/>
                  </a:schemeClr>
                </a:solidFill>
              </a:rPr>
              <a:t>Prediction using SVM</a:t>
            </a:r>
          </a:p>
        </p:txBody>
      </p:sp>
      <p:sp>
        <p:nvSpPr>
          <p:cNvPr id="3" name="Content Placeholder 2">
            <a:extLst>
              <a:ext uri="{FF2B5EF4-FFF2-40B4-BE49-F238E27FC236}">
                <a16:creationId xmlns:a16="http://schemas.microsoft.com/office/drawing/2014/main" id="{ADB81FFA-1132-D87D-1916-B5C1351F8749}"/>
              </a:ext>
            </a:extLst>
          </p:cNvPr>
          <p:cNvSpPr>
            <a:spLocks noGrp="1"/>
          </p:cNvSpPr>
          <p:nvPr>
            <p:ph idx="1"/>
          </p:nvPr>
        </p:nvSpPr>
        <p:spPr>
          <a:xfrm>
            <a:off x="4672101" y="1450427"/>
            <a:ext cx="6876429" cy="1847719"/>
          </a:xfrm>
        </p:spPr>
        <p:txBody>
          <a:bodyPr>
            <a:normAutofit/>
          </a:bodyPr>
          <a:lstStyle/>
          <a:p>
            <a:r>
              <a:rPr lang="en-US" sz="1700" dirty="0"/>
              <a:t>For SVM, we fine tuned the model using hyperparameters and shown below is our best estimators.</a:t>
            </a:r>
          </a:p>
          <a:p>
            <a:endParaRPr lang="en-US" sz="1700" dirty="0"/>
          </a:p>
          <a:p>
            <a:endParaRPr lang="en-US" sz="1700" dirty="0"/>
          </a:p>
          <a:p>
            <a:r>
              <a:rPr lang="en-US" sz="1700" dirty="0"/>
              <a:t>With this best estimator, our model accuracy was 32.2%</a:t>
            </a:r>
          </a:p>
          <a:p>
            <a:endParaRPr lang="en-US" sz="1700" dirty="0"/>
          </a:p>
        </p:txBody>
      </p:sp>
      <p:sp>
        <p:nvSpPr>
          <p:cNvPr id="10" name="Rectangle 9">
            <a:extLst>
              <a:ext uri="{FF2B5EF4-FFF2-40B4-BE49-F238E27FC236}">
                <a16:creationId xmlns:a16="http://schemas.microsoft.com/office/drawing/2014/main" id="{1AC19E41-BCF2-4F35-97A7-2A45ED58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7674" y="3686783"/>
            <a:ext cx="6579124" cy="220387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CBAD918D-C49A-F7FC-F27A-594EB6D320D2}"/>
              </a:ext>
            </a:extLst>
          </p:cNvPr>
          <p:cNvPicPr>
            <a:picLocks noChangeAspect="1"/>
          </p:cNvPicPr>
          <p:nvPr/>
        </p:nvPicPr>
        <p:blipFill>
          <a:blip r:embed="rId2"/>
          <a:stretch>
            <a:fillRect/>
          </a:stretch>
        </p:blipFill>
        <p:spPr>
          <a:xfrm>
            <a:off x="4647674" y="3760436"/>
            <a:ext cx="6243171" cy="1028286"/>
          </a:xfrm>
          <a:prstGeom prst="rect">
            <a:avLst/>
          </a:prstGeom>
          <a:ln w="31750" cap="sq">
            <a:noFill/>
            <a:miter lim="800000"/>
          </a:ln>
        </p:spPr>
      </p:pic>
      <p:pic>
        <p:nvPicPr>
          <p:cNvPr id="9" name="Picture 8">
            <a:extLst>
              <a:ext uri="{FF2B5EF4-FFF2-40B4-BE49-F238E27FC236}">
                <a16:creationId xmlns:a16="http://schemas.microsoft.com/office/drawing/2014/main" id="{012920E9-1F7E-55A9-CA6E-0228B4E074FF}"/>
              </a:ext>
            </a:extLst>
          </p:cNvPr>
          <p:cNvPicPr>
            <a:picLocks noChangeAspect="1"/>
          </p:cNvPicPr>
          <p:nvPr/>
        </p:nvPicPr>
        <p:blipFill>
          <a:blip r:embed="rId3"/>
          <a:stretch>
            <a:fillRect/>
          </a:stretch>
        </p:blipFill>
        <p:spPr>
          <a:xfrm>
            <a:off x="4807975" y="4820537"/>
            <a:ext cx="4586748" cy="519154"/>
          </a:xfrm>
          <a:prstGeom prst="rect">
            <a:avLst/>
          </a:prstGeom>
        </p:spPr>
      </p:pic>
    </p:spTree>
    <p:extLst>
      <p:ext uri="{BB962C8B-B14F-4D97-AF65-F5344CB8AC3E}">
        <p14:creationId xmlns:p14="http://schemas.microsoft.com/office/powerpoint/2010/main" val="173159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74348B-A69C-DE62-9DCF-60A2EEF64A4E}"/>
              </a:ext>
            </a:extLst>
          </p:cNvPr>
          <p:cNvSpPr>
            <a:spLocks noGrp="1"/>
          </p:cNvSpPr>
          <p:nvPr>
            <p:ph type="title"/>
          </p:nvPr>
        </p:nvSpPr>
        <p:spPr>
          <a:xfrm>
            <a:off x="965201" y="1036674"/>
            <a:ext cx="3689096" cy="3514364"/>
          </a:xfrm>
        </p:spPr>
        <p:txBody>
          <a:bodyPr vert="horz" lIns="91440" tIns="45720" rIns="91440" bIns="45720" rtlCol="0" anchor="b">
            <a:normAutofit fontScale="90000"/>
          </a:bodyPr>
          <a:lstStyle/>
          <a:p>
            <a:pPr algn="r"/>
            <a:r>
              <a:rPr lang="en-US" sz="6700" kern="1200">
                <a:solidFill>
                  <a:schemeClr val="tx1"/>
                </a:solidFill>
                <a:latin typeface="+mj-lt"/>
                <a:ea typeface="+mj-ea"/>
                <a:cs typeface="+mj-cs"/>
              </a:rPr>
              <a:t>Disease Predicted using SVM</a:t>
            </a:r>
          </a:p>
        </p:txBody>
      </p:sp>
      <p:pic>
        <p:nvPicPr>
          <p:cNvPr id="8" name="Picture 7">
            <a:extLst>
              <a:ext uri="{FF2B5EF4-FFF2-40B4-BE49-F238E27FC236}">
                <a16:creationId xmlns:a16="http://schemas.microsoft.com/office/drawing/2014/main" id="{F756B3D0-D09A-6DDD-46FF-708434507E04}"/>
              </a:ext>
            </a:extLst>
          </p:cNvPr>
          <p:cNvPicPr>
            <a:picLocks noChangeAspect="1"/>
          </p:cNvPicPr>
          <p:nvPr/>
        </p:nvPicPr>
        <p:blipFill>
          <a:blip r:embed="rId2"/>
          <a:stretch>
            <a:fillRect/>
          </a:stretch>
        </p:blipFill>
        <p:spPr>
          <a:xfrm>
            <a:off x="5558730" y="1424763"/>
            <a:ext cx="4380135" cy="3441535"/>
          </a:xfrm>
          <a:prstGeom prst="rect">
            <a:avLst/>
          </a:prstGeom>
        </p:spPr>
      </p:pic>
    </p:spTree>
    <p:extLst>
      <p:ext uri="{BB962C8B-B14F-4D97-AF65-F5344CB8AC3E}">
        <p14:creationId xmlns:p14="http://schemas.microsoft.com/office/powerpoint/2010/main" val="3550958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5E777-A414-0510-8CB7-B33CEB2D6D6F}"/>
              </a:ext>
            </a:extLst>
          </p:cNvPr>
          <p:cNvSpPr>
            <a:spLocks noGrp="1"/>
          </p:cNvSpPr>
          <p:nvPr>
            <p:ph type="title"/>
          </p:nvPr>
        </p:nvSpPr>
        <p:spPr>
          <a:xfrm>
            <a:off x="1286934" y="1286934"/>
            <a:ext cx="9618132" cy="790147"/>
          </a:xfrm>
          <a:solidFill>
            <a:schemeClr val="tx1"/>
          </a:solidFill>
        </p:spPr>
        <p:txBody>
          <a:bodyPr>
            <a:normAutofit/>
          </a:bodyPr>
          <a:lstStyle/>
          <a:p>
            <a:pPr algn="ctr"/>
            <a:r>
              <a:rPr lang="en-US" sz="3200">
                <a:solidFill>
                  <a:schemeClr val="bg1"/>
                </a:solidFill>
              </a:rPr>
              <a:t>Best Model</a:t>
            </a:r>
          </a:p>
        </p:txBody>
      </p:sp>
      <p:sp>
        <p:nvSpPr>
          <p:cNvPr id="27" name="Content Placeholder 2">
            <a:extLst>
              <a:ext uri="{FF2B5EF4-FFF2-40B4-BE49-F238E27FC236}">
                <a16:creationId xmlns:a16="http://schemas.microsoft.com/office/drawing/2014/main" id="{58541176-C019-2E76-3ADE-52023DB8998D}"/>
              </a:ext>
            </a:extLst>
          </p:cNvPr>
          <p:cNvSpPr>
            <a:spLocks noGrp="1"/>
          </p:cNvSpPr>
          <p:nvPr>
            <p:ph idx="1"/>
          </p:nvPr>
        </p:nvSpPr>
        <p:spPr>
          <a:xfrm>
            <a:off x="1286934" y="2365002"/>
            <a:ext cx="9618132" cy="1536382"/>
          </a:xfrm>
        </p:spPr>
        <p:txBody>
          <a:bodyPr>
            <a:normAutofit fontScale="92500" lnSpcReduction="20000"/>
          </a:bodyPr>
          <a:lstStyle/>
          <a:p>
            <a:pPr marL="0" indent="0">
              <a:buNone/>
            </a:pPr>
            <a:endParaRPr lang="en-US" sz="1300" dirty="0"/>
          </a:p>
          <a:p>
            <a:pPr marL="514350" indent="-514350">
              <a:buFont typeface="+mj-lt"/>
              <a:buAutoNum type="arabicPeriod"/>
            </a:pPr>
            <a:endParaRPr lang="en-US" sz="1300" dirty="0"/>
          </a:p>
          <a:p>
            <a:pPr marL="514350" indent="-514350">
              <a:buFont typeface="+mj-lt"/>
              <a:buAutoNum type="arabicPeriod"/>
            </a:pPr>
            <a:endParaRPr lang="en-US" sz="1300" dirty="0"/>
          </a:p>
          <a:p>
            <a:pPr marL="514350" indent="-514350">
              <a:buFont typeface="+mj-lt"/>
              <a:buAutoNum type="arabicPeriod"/>
            </a:pPr>
            <a:endParaRPr lang="en-US" sz="1300" dirty="0"/>
          </a:p>
          <a:p>
            <a:pPr marL="0" indent="0">
              <a:buNone/>
            </a:pPr>
            <a:r>
              <a:rPr lang="en-US" sz="1800" dirty="0"/>
              <a:t>Out of the different algorithms we can see that the highest accuracy is attained while using SVM.</a:t>
            </a:r>
          </a:p>
          <a:p>
            <a:pPr marL="0" indent="0">
              <a:buNone/>
            </a:pPr>
            <a:endParaRPr lang="en-US" sz="1300" dirty="0"/>
          </a:p>
          <a:p>
            <a:pPr marL="514350" indent="-514350">
              <a:buFont typeface="+mj-lt"/>
              <a:buAutoNum type="arabicPeriod"/>
            </a:pPr>
            <a:endParaRPr lang="en-US" sz="1300" dirty="0"/>
          </a:p>
        </p:txBody>
      </p:sp>
      <p:pic>
        <p:nvPicPr>
          <p:cNvPr id="4" name="Picture 3">
            <a:extLst>
              <a:ext uri="{FF2B5EF4-FFF2-40B4-BE49-F238E27FC236}">
                <a16:creationId xmlns:a16="http://schemas.microsoft.com/office/drawing/2014/main" id="{EC591049-61FE-31F7-6349-9DE713E5B739}"/>
              </a:ext>
            </a:extLst>
          </p:cNvPr>
          <p:cNvPicPr>
            <a:picLocks noChangeAspect="1"/>
          </p:cNvPicPr>
          <p:nvPr/>
        </p:nvPicPr>
        <p:blipFill>
          <a:blip r:embed="rId2"/>
          <a:stretch>
            <a:fillRect/>
          </a:stretch>
        </p:blipFill>
        <p:spPr>
          <a:xfrm>
            <a:off x="1434418" y="4189304"/>
            <a:ext cx="8889453" cy="1381761"/>
          </a:xfrm>
          <a:prstGeom prst="rect">
            <a:avLst/>
          </a:prstGeom>
        </p:spPr>
      </p:pic>
    </p:spTree>
    <p:extLst>
      <p:ext uri="{BB962C8B-B14F-4D97-AF65-F5344CB8AC3E}">
        <p14:creationId xmlns:p14="http://schemas.microsoft.com/office/powerpoint/2010/main" val="3092973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F3DB0D2-1EF1-9766-E8F2-4A63C2D2354C}"/>
              </a:ext>
            </a:extLst>
          </p:cNvPr>
          <p:cNvPicPr>
            <a:picLocks noChangeAspect="1"/>
          </p:cNvPicPr>
          <p:nvPr/>
        </p:nvPicPr>
        <p:blipFill rotWithShape="1">
          <a:blip r:embed="rId2">
            <a:alphaModFix amt="35000"/>
          </a:blip>
          <a:srcRect t="9916" b="10578"/>
          <a:stretch/>
        </p:blipFill>
        <p:spPr>
          <a:xfrm>
            <a:off x="20" y="10"/>
            <a:ext cx="12191980" cy="6857990"/>
          </a:xfrm>
          <a:prstGeom prst="rect">
            <a:avLst/>
          </a:prstGeom>
        </p:spPr>
      </p:pic>
      <p:sp>
        <p:nvSpPr>
          <p:cNvPr id="2" name="Title 1">
            <a:extLst>
              <a:ext uri="{FF2B5EF4-FFF2-40B4-BE49-F238E27FC236}">
                <a16:creationId xmlns:a16="http://schemas.microsoft.com/office/drawing/2014/main" id="{559826C9-DAF8-7BDD-9995-BA32ACE8980B}"/>
              </a:ext>
            </a:extLst>
          </p:cNvPr>
          <p:cNvSpPr>
            <a:spLocks noGrp="1"/>
          </p:cNvSpPr>
          <p:nvPr>
            <p:ph type="title"/>
          </p:nvPr>
        </p:nvSpPr>
        <p:spPr>
          <a:xfrm>
            <a:off x="838200" y="365125"/>
            <a:ext cx="10515600" cy="1325563"/>
          </a:xfrm>
        </p:spPr>
        <p:txBody>
          <a:bodyPr>
            <a:normAutofit/>
          </a:bodyPr>
          <a:lstStyle/>
          <a:p>
            <a:r>
              <a:rPr lang="en-US">
                <a:solidFill>
                  <a:srgbClr val="FFFFFF"/>
                </a:solidFill>
              </a:rPr>
              <a:t>Determining the next steps</a:t>
            </a:r>
          </a:p>
        </p:txBody>
      </p:sp>
      <p:graphicFrame>
        <p:nvGraphicFramePr>
          <p:cNvPr id="31" name="Content Placeholder 2">
            <a:extLst>
              <a:ext uri="{FF2B5EF4-FFF2-40B4-BE49-F238E27FC236}">
                <a16:creationId xmlns:a16="http://schemas.microsoft.com/office/drawing/2014/main" id="{9935B489-0DB6-0B13-7AEB-16F3006338A9}"/>
              </a:ext>
            </a:extLst>
          </p:cNvPr>
          <p:cNvGraphicFramePr>
            <a:graphicFrameLocks noGrp="1"/>
          </p:cNvGraphicFramePr>
          <p:nvPr>
            <p:ph idx="1"/>
            <p:extLst>
              <p:ext uri="{D42A27DB-BD31-4B8C-83A1-F6EECF244321}">
                <p14:modId xmlns:p14="http://schemas.microsoft.com/office/powerpoint/2010/main" val="390495785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5282625"/>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883EE-BB87-FDDA-6034-EFA2E99F33C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6E15B40-5609-B9D1-44C5-8C73EAF0193F}"/>
              </a:ext>
            </a:extLst>
          </p:cNvPr>
          <p:cNvSpPr>
            <a:spLocks noGrp="1"/>
          </p:cNvSpPr>
          <p:nvPr>
            <p:ph idx="1"/>
          </p:nvPr>
        </p:nvSpPr>
        <p:spPr/>
        <p:txBody>
          <a:bodyPr>
            <a:normAutofit lnSpcReduction="10000"/>
          </a:bodyPr>
          <a:lstStyle/>
          <a:p>
            <a:r>
              <a:rPr lang="en-US" dirty="0" err="1"/>
              <a:t>Niaksu</a:t>
            </a:r>
            <a:r>
              <a:rPr lang="en-US" dirty="0"/>
              <a:t>, </a:t>
            </a:r>
            <a:r>
              <a:rPr lang="en-US" dirty="0" err="1"/>
              <a:t>Olegas</a:t>
            </a:r>
            <a:r>
              <a:rPr lang="en-US" dirty="0"/>
              <a:t>. (2015). CRISP Data Mining Methodology Extension for Medical Domain. Baltic J. Modern Computing. 3. 92-109. </a:t>
            </a:r>
          </a:p>
          <a:p>
            <a:r>
              <a:rPr lang="en-US" dirty="0"/>
              <a:t>Schwartz, J. T., Gao, M., </a:t>
            </a:r>
            <a:r>
              <a:rPr lang="en-US" dirty="0" err="1"/>
              <a:t>Geng</a:t>
            </a:r>
            <a:r>
              <a:rPr lang="en-US" dirty="0"/>
              <a:t>, E. A., </a:t>
            </a:r>
            <a:r>
              <a:rPr lang="en-US" dirty="0" err="1"/>
              <a:t>Mody</a:t>
            </a:r>
            <a:r>
              <a:rPr lang="en-US" dirty="0"/>
              <a:t>, K. S., Mikhail, C. M., &amp; Cho, S. K. (2019). Applications of Machine Learning Using Electronic Medical Records in Spine Surgery. </a:t>
            </a:r>
            <a:r>
              <a:rPr lang="en-US" i="1" dirty="0" err="1"/>
              <a:t>Neurospine</a:t>
            </a:r>
            <a:r>
              <a:rPr lang="en-US" dirty="0"/>
              <a:t>, </a:t>
            </a:r>
            <a:r>
              <a:rPr lang="en-US" i="1" dirty="0"/>
              <a:t>16</a:t>
            </a:r>
            <a:r>
              <a:rPr lang="en-US" dirty="0"/>
              <a:t>(4), 643–653. </a:t>
            </a:r>
            <a:r>
              <a:rPr lang="en-US" dirty="0">
                <a:hlinkClick r:id="rId2"/>
              </a:rPr>
              <a:t>https://doi.org/10.14245/ns.1938386.193</a:t>
            </a:r>
            <a:endParaRPr lang="en-US" dirty="0"/>
          </a:p>
          <a:p>
            <a:r>
              <a:rPr lang="en-US" dirty="0"/>
              <a:t>A Methodology to Generate Virtual Patient Repositories</a:t>
            </a:r>
            <a:br>
              <a:rPr lang="en-US" dirty="0"/>
            </a:br>
            <a:r>
              <a:rPr lang="en-US" dirty="0"/>
              <a:t>Uri </a:t>
            </a:r>
            <a:r>
              <a:rPr lang="en-US" dirty="0" err="1"/>
              <a:t>Kartoun</a:t>
            </a:r>
            <a:r>
              <a:rPr lang="en-US" dirty="0"/>
              <a:t> PhD, Massachusetts General Hospital / Harvard Medical School </a:t>
            </a:r>
          </a:p>
          <a:p>
            <a:endParaRPr lang="en-US" dirty="0"/>
          </a:p>
        </p:txBody>
      </p:sp>
    </p:spTree>
    <p:extLst>
      <p:ext uri="{BB962C8B-B14F-4D97-AF65-F5344CB8AC3E}">
        <p14:creationId xmlns:p14="http://schemas.microsoft.com/office/powerpoint/2010/main" val="2343759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descr="Diagram&#10;&#10;Description automatically generated">
            <a:extLst>
              <a:ext uri="{FF2B5EF4-FFF2-40B4-BE49-F238E27FC236}">
                <a16:creationId xmlns:a16="http://schemas.microsoft.com/office/drawing/2014/main" id="{0BB3069E-65BF-E4DB-5426-123B8B45381F}"/>
              </a:ext>
            </a:extLst>
          </p:cNvPr>
          <p:cNvPicPr>
            <a:picLocks noGrp="1" noChangeAspect="1"/>
          </p:cNvPicPr>
          <p:nvPr>
            <p:ph idx="1"/>
          </p:nvPr>
        </p:nvPicPr>
        <p:blipFill rotWithShape="1">
          <a:blip r:embed="rId3"/>
          <a:srcRect l="596"/>
          <a:stretch/>
        </p:blipFill>
        <p:spPr>
          <a:xfrm>
            <a:off x="-1011134" y="10"/>
            <a:ext cx="9669642" cy="6857990"/>
          </a:xfrm>
          <a:prstGeom prst="rect">
            <a:avLst/>
          </a:prstGeom>
        </p:spPr>
      </p:pic>
      <p:sp>
        <p:nvSpPr>
          <p:cNvPr id="22" name="Rectangle 2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B4EB39-134D-9B75-7AE7-544DC67C2297}"/>
              </a:ext>
            </a:extLst>
          </p:cNvPr>
          <p:cNvSpPr>
            <a:spLocks noGrp="1"/>
          </p:cNvSpPr>
          <p:nvPr>
            <p:ph type="title"/>
          </p:nvPr>
        </p:nvSpPr>
        <p:spPr>
          <a:xfrm>
            <a:off x="7531610" y="5088"/>
            <a:ext cx="3822189" cy="1899912"/>
          </a:xfrm>
        </p:spPr>
        <p:txBody>
          <a:bodyPr vert="horz" lIns="91440" tIns="45720" rIns="91440" bIns="45720" rtlCol="0" anchor="ctr">
            <a:normAutofit/>
          </a:bodyPr>
          <a:lstStyle/>
          <a:p>
            <a:r>
              <a:rPr lang="en-US" sz="4000" dirty="0">
                <a:latin typeface="+mj-lt"/>
              </a:rPr>
              <a:t>What is this project about?</a:t>
            </a:r>
          </a:p>
        </p:txBody>
      </p:sp>
      <p:sp>
        <p:nvSpPr>
          <p:cNvPr id="6" name="TextBox 5">
            <a:extLst>
              <a:ext uri="{FF2B5EF4-FFF2-40B4-BE49-F238E27FC236}">
                <a16:creationId xmlns:a16="http://schemas.microsoft.com/office/drawing/2014/main" id="{48F7CAD9-EC66-D9D9-1683-238AB824BEFE}"/>
              </a:ext>
            </a:extLst>
          </p:cNvPr>
          <p:cNvSpPr txBox="1"/>
          <p:nvPr/>
        </p:nvSpPr>
        <p:spPr>
          <a:xfrm>
            <a:off x="7340970" y="1600200"/>
            <a:ext cx="4657341" cy="490791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dirty="0"/>
              <a:t>Business understanding:</a:t>
            </a:r>
          </a:p>
          <a:p>
            <a:pPr>
              <a:lnSpc>
                <a:spcPct val="90000"/>
              </a:lnSpc>
              <a:spcAft>
                <a:spcPts val="600"/>
              </a:spcAft>
            </a:pPr>
            <a:endParaRPr lang="en-US" sz="2000" b="1" dirty="0"/>
          </a:p>
          <a:p>
            <a:pPr marL="285750" indent="-285750">
              <a:lnSpc>
                <a:spcPct val="90000"/>
              </a:lnSpc>
              <a:spcAft>
                <a:spcPts val="600"/>
              </a:spcAft>
              <a:buFont typeface="Arial" panose="020B0604020202020204" pitchFamily="34" charset="0"/>
              <a:buChar char="•"/>
            </a:pPr>
            <a:r>
              <a:rPr lang="en-US" sz="2000" dirty="0"/>
              <a:t>Due to confidentiality reasons accessing the original patients data was not possible hence, we are using artificially generated EMR.</a:t>
            </a:r>
          </a:p>
          <a:p>
            <a:pPr marL="285750" indent="-285750">
              <a:lnSpc>
                <a:spcPct val="90000"/>
              </a:lnSpc>
              <a:spcAft>
                <a:spcPts val="600"/>
              </a:spcAft>
              <a:buFont typeface="Arial" panose="020B0604020202020204" pitchFamily="34" charset="0"/>
              <a:buChar char="•"/>
            </a:pPr>
            <a:r>
              <a:rPr lang="en-US" sz="2000" dirty="0"/>
              <a:t>Electronic medical records (EMRs) represent a powerful resource to study disease complications at a population level. </a:t>
            </a:r>
          </a:p>
          <a:p>
            <a:pPr marL="285750" indent="-285750">
              <a:lnSpc>
                <a:spcPct val="90000"/>
              </a:lnSpc>
              <a:spcAft>
                <a:spcPts val="600"/>
              </a:spcAft>
              <a:buFont typeface="Arial" panose="020B0604020202020204" pitchFamily="34" charset="0"/>
              <a:buChar char="•"/>
            </a:pPr>
            <a:r>
              <a:rPr lang="en-US" sz="2000" dirty="0"/>
              <a:t>Recent studies have demonstrated the usefulness of EMR analysis for discovering or confirming outcome correlations, subcategories of disease.</a:t>
            </a:r>
          </a:p>
          <a:p>
            <a:pPr>
              <a:lnSpc>
                <a:spcPct val="90000"/>
              </a:lnSpc>
              <a:spcAft>
                <a:spcPts val="600"/>
              </a:spcAft>
            </a:pPr>
            <a:endParaRPr lang="en-US" sz="1700" dirty="0"/>
          </a:p>
          <a:p>
            <a:pPr indent="-228600">
              <a:lnSpc>
                <a:spcPct val="90000"/>
              </a:lnSpc>
              <a:spcAft>
                <a:spcPts val="6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345679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F9D80-AF11-02D1-1921-3A871E34EFF4}"/>
              </a:ext>
            </a:extLst>
          </p:cNvPr>
          <p:cNvSpPr>
            <a:spLocks noGrp="1"/>
          </p:cNvSpPr>
          <p:nvPr>
            <p:ph type="title"/>
          </p:nvPr>
        </p:nvSpPr>
        <p:spPr/>
        <p:txBody>
          <a:bodyPr/>
          <a:lstStyle/>
          <a:p>
            <a:pPr algn="ctr"/>
            <a:r>
              <a:rPr lang="en-US" dirty="0"/>
              <a:t>Objective of the project</a:t>
            </a:r>
          </a:p>
        </p:txBody>
      </p:sp>
      <p:graphicFrame>
        <p:nvGraphicFramePr>
          <p:cNvPr id="7" name="Content Placeholder 2">
            <a:extLst>
              <a:ext uri="{FF2B5EF4-FFF2-40B4-BE49-F238E27FC236}">
                <a16:creationId xmlns:a16="http://schemas.microsoft.com/office/drawing/2014/main" id="{830D7281-27B2-BE43-75A0-0427D09BAC61}"/>
              </a:ext>
            </a:extLst>
          </p:cNvPr>
          <p:cNvGraphicFramePr>
            <a:graphicFrameLocks noGrp="1"/>
          </p:cNvGraphicFramePr>
          <p:nvPr>
            <p:ph idx="1"/>
            <p:extLst>
              <p:ext uri="{D42A27DB-BD31-4B8C-83A1-F6EECF244321}">
                <p14:modId xmlns:p14="http://schemas.microsoft.com/office/powerpoint/2010/main" val="16397267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6288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wave&#10;&#10;Description automatically generated with low confidence">
            <a:extLst>
              <a:ext uri="{FF2B5EF4-FFF2-40B4-BE49-F238E27FC236}">
                <a16:creationId xmlns:a16="http://schemas.microsoft.com/office/drawing/2014/main" id="{8F74DB0F-29EF-0898-8827-8F67E8F008DB}"/>
              </a:ext>
            </a:extLst>
          </p:cNvPr>
          <p:cNvPicPr>
            <a:picLocks noChangeAspect="1"/>
          </p:cNvPicPr>
          <p:nvPr/>
        </p:nvPicPr>
        <p:blipFill rotWithShape="1">
          <a:blip r:embed="rId2">
            <a:alphaModFix amt="35000"/>
          </a:blip>
          <a:srcRect t="2530" b="13200"/>
          <a:stretch/>
        </p:blipFill>
        <p:spPr>
          <a:xfrm>
            <a:off x="20" y="10"/>
            <a:ext cx="12191980" cy="6857990"/>
          </a:xfrm>
          <a:prstGeom prst="rect">
            <a:avLst/>
          </a:prstGeom>
        </p:spPr>
      </p:pic>
      <p:sp>
        <p:nvSpPr>
          <p:cNvPr id="2" name="Title 1">
            <a:extLst>
              <a:ext uri="{FF2B5EF4-FFF2-40B4-BE49-F238E27FC236}">
                <a16:creationId xmlns:a16="http://schemas.microsoft.com/office/drawing/2014/main" id="{E02E34CD-BC5F-604D-F472-391E3819D1C3}"/>
              </a:ext>
            </a:extLst>
          </p:cNvPr>
          <p:cNvSpPr>
            <a:spLocks noGrp="1"/>
          </p:cNvSpPr>
          <p:nvPr>
            <p:ph type="title"/>
          </p:nvPr>
        </p:nvSpPr>
        <p:spPr>
          <a:xfrm>
            <a:off x="838200" y="365125"/>
            <a:ext cx="10515600" cy="1325563"/>
          </a:xfrm>
        </p:spPr>
        <p:txBody>
          <a:bodyPr>
            <a:normAutofit/>
          </a:bodyPr>
          <a:lstStyle/>
          <a:p>
            <a:r>
              <a:rPr lang="en-US">
                <a:solidFill>
                  <a:srgbClr val="FFFFFF"/>
                </a:solidFill>
              </a:rPr>
              <a:t>Data understanding</a:t>
            </a:r>
          </a:p>
        </p:txBody>
      </p:sp>
      <p:graphicFrame>
        <p:nvGraphicFramePr>
          <p:cNvPr id="13" name="Content Placeholder 2">
            <a:extLst>
              <a:ext uri="{FF2B5EF4-FFF2-40B4-BE49-F238E27FC236}">
                <a16:creationId xmlns:a16="http://schemas.microsoft.com/office/drawing/2014/main" id="{F74F60E4-2AC5-1B9A-9852-0FB8C9B9C0AF}"/>
              </a:ext>
            </a:extLst>
          </p:cNvPr>
          <p:cNvGraphicFramePr>
            <a:graphicFrameLocks noGrp="1"/>
          </p:cNvGraphicFramePr>
          <p:nvPr>
            <p:ph idx="1"/>
            <p:extLst>
              <p:ext uri="{D42A27DB-BD31-4B8C-83A1-F6EECF244321}">
                <p14:modId xmlns:p14="http://schemas.microsoft.com/office/powerpoint/2010/main" val="415131913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205493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26C0F-F6B1-596E-C886-EA2302E0D486}"/>
              </a:ext>
            </a:extLst>
          </p:cNvPr>
          <p:cNvSpPr>
            <a:spLocks noGrp="1"/>
          </p:cNvSpPr>
          <p:nvPr>
            <p:ph type="title"/>
          </p:nvPr>
        </p:nvSpPr>
        <p:spPr/>
        <p:txBody>
          <a:bodyPr/>
          <a:lstStyle/>
          <a:p>
            <a:r>
              <a:rPr lang="en-US" dirty="0"/>
              <a:t>What does our data look like?</a:t>
            </a:r>
          </a:p>
        </p:txBody>
      </p:sp>
      <p:graphicFrame>
        <p:nvGraphicFramePr>
          <p:cNvPr id="9" name="Content Placeholder 6">
            <a:extLst>
              <a:ext uri="{FF2B5EF4-FFF2-40B4-BE49-F238E27FC236}">
                <a16:creationId xmlns:a16="http://schemas.microsoft.com/office/drawing/2014/main" id="{C0D88233-3E75-F7BE-FF2E-D56A1CBFD230}"/>
              </a:ext>
            </a:extLst>
          </p:cNvPr>
          <p:cNvGraphicFramePr>
            <a:graphicFrameLocks noGrp="1"/>
          </p:cNvGraphicFramePr>
          <p:nvPr>
            <p:ph idx="1"/>
            <p:extLst>
              <p:ext uri="{D42A27DB-BD31-4B8C-83A1-F6EECF244321}">
                <p14:modId xmlns:p14="http://schemas.microsoft.com/office/powerpoint/2010/main" val="248445625"/>
              </p:ext>
            </p:extLst>
          </p:nvPr>
        </p:nvGraphicFramePr>
        <p:xfrm>
          <a:off x="865496"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8637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D36F9873-642F-4EB5-9636-7DE2F9F95D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8" name="Oval 27">
              <a:extLst>
                <a:ext uri="{FF2B5EF4-FFF2-40B4-BE49-F238E27FC236}">
                  <a16:creationId xmlns:a16="http://schemas.microsoft.com/office/drawing/2014/main" id="{CF8B8011-BF73-4693-BD76-BCF02A842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07329488-C25D-4C7C-814F-CEBFD5E7C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68D62A5-CA80-455B-8BF4-09BA31DC3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320F636-F7FE-493A-AF45-D9E22016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3CFAE76A-3CE9-4AC3-9975-186C6B3EEA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1D2D7409-1AC7-4A0F-B79D-1664128FB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C6ACAC-66AC-AC20-56CA-7D51E723EB81}"/>
              </a:ext>
            </a:extLst>
          </p:cNvPr>
          <p:cNvSpPr>
            <a:spLocks noGrp="1"/>
          </p:cNvSpPr>
          <p:nvPr>
            <p:ph type="title"/>
          </p:nvPr>
        </p:nvSpPr>
        <p:spPr>
          <a:xfrm>
            <a:off x="564605" y="43802"/>
            <a:ext cx="5330275" cy="1951075"/>
          </a:xfrm>
          <a:noFill/>
        </p:spPr>
        <p:txBody>
          <a:bodyPr anchor="t">
            <a:normAutofit/>
          </a:bodyPr>
          <a:lstStyle/>
          <a:p>
            <a:r>
              <a:rPr lang="en-US" sz="4800" dirty="0">
                <a:solidFill>
                  <a:schemeClr val="bg1"/>
                </a:solidFill>
              </a:rPr>
              <a:t>Exploratory analysis</a:t>
            </a:r>
          </a:p>
        </p:txBody>
      </p:sp>
      <p:sp>
        <p:nvSpPr>
          <p:cNvPr id="20" name="Content Placeholder 19">
            <a:extLst>
              <a:ext uri="{FF2B5EF4-FFF2-40B4-BE49-F238E27FC236}">
                <a16:creationId xmlns:a16="http://schemas.microsoft.com/office/drawing/2014/main" id="{97973A1A-7DDB-F352-F956-BAB44E233ECD}"/>
              </a:ext>
            </a:extLst>
          </p:cNvPr>
          <p:cNvSpPr>
            <a:spLocks noGrp="1"/>
          </p:cNvSpPr>
          <p:nvPr>
            <p:ph idx="1"/>
          </p:nvPr>
        </p:nvSpPr>
        <p:spPr>
          <a:xfrm>
            <a:off x="695485" y="2706344"/>
            <a:ext cx="4992469" cy="1951087"/>
          </a:xfrm>
          <a:noFill/>
        </p:spPr>
        <p:txBody>
          <a:bodyPr anchor="t">
            <a:normAutofit/>
          </a:bodyPr>
          <a:lstStyle/>
          <a:p>
            <a:r>
              <a:rPr lang="en-US" sz="1800" dirty="0">
                <a:solidFill>
                  <a:schemeClr val="bg1"/>
                </a:solidFill>
              </a:rPr>
              <a:t>There are more female patients than Male.</a:t>
            </a:r>
          </a:p>
        </p:txBody>
      </p:sp>
      <p:sp>
        <p:nvSpPr>
          <p:cNvPr id="37" name="Rectangle 36">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0" name="Straight Connector 39">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6" name="Straight Connector 45">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4" name="Picture 13" descr="Chart, pie chart&#10;&#10;Description automatically generated">
            <a:extLst>
              <a:ext uri="{FF2B5EF4-FFF2-40B4-BE49-F238E27FC236}">
                <a16:creationId xmlns:a16="http://schemas.microsoft.com/office/drawing/2014/main" id="{C93B4009-2447-DA42-20A4-39BC7B6F8406}"/>
              </a:ext>
            </a:extLst>
          </p:cNvPr>
          <p:cNvPicPr>
            <a:picLocks noChangeAspect="1"/>
          </p:cNvPicPr>
          <p:nvPr/>
        </p:nvPicPr>
        <p:blipFill>
          <a:blip r:embed="rId2"/>
          <a:stretch>
            <a:fillRect/>
          </a:stretch>
        </p:blipFill>
        <p:spPr>
          <a:xfrm>
            <a:off x="5860495" y="17670"/>
            <a:ext cx="6164670" cy="3258339"/>
          </a:xfrm>
          <a:prstGeom prst="rect">
            <a:avLst/>
          </a:prstGeom>
        </p:spPr>
      </p:pic>
      <p:grpSp>
        <p:nvGrpSpPr>
          <p:cNvPr id="51" name="Group 50">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3" y="2900856"/>
            <a:ext cx="304800" cy="429768"/>
            <a:chOff x="215328" y="-46937"/>
            <a:chExt cx="304800" cy="2773841"/>
          </a:xfrm>
        </p:grpSpPr>
        <p:cxnSp>
          <p:nvCxnSpPr>
            <p:cNvPr id="52" name="Straight Connector 51">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11" name="Content Placeholder 10" descr="Chart, pie chart&#10;&#10;Description automatically generated">
            <a:extLst>
              <a:ext uri="{FF2B5EF4-FFF2-40B4-BE49-F238E27FC236}">
                <a16:creationId xmlns:a16="http://schemas.microsoft.com/office/drawing/2014/main" id="{0ECD41DD-D31F-6C57-44EE-56BBF737D51D}"/>
              </a:ext>
            </a:extLst>
          </p:cNvPr>
          <p:cNvPicPr>
            <a:picLocks noChangeAspect="1"/>
          </p:cNvPicPr>
          <p:nvPr/>
        </p:nvPicPr>
        <p:blipFill>
          <a:blip r:embed="rId3"/>
          <a:stretch>
            <a:fillRect/>
          </a:stretch>
        </p:blipFill>
        <p:spPr>
          <a:xfrm>
            <a:off x="5857447" y="3423629"/>
            <a:ext cx="6197686" cy="3307693"/>
          </a:xfrm>
          <a:prstGeom prst="rect">
            <a:avLst/>
          </a:prstGeom>
        </p:spPr>
      </p:pic>
      <p:sp>
        <p:nvSpPr>
          <p:cNvPr id="65" name="Content Placeholder 19">
            <a:extLst>
              <a:ext uri="{FF2B5EF4-FFF2-40B4-BE49-F238E27FC236}">
                <a16:creationId xmlns:a16="http://schemas.microsoft.com/office/drawing/2014/main" id="{84F77A3E-D858-3FB0-B492-12BC5DC73174}"/>
              </a:ext>
            </a:extLst>
          </p:cNvPr>
          <p:cNvSpPr txBox="1">
            <a:spLocks/>
          </p:cNvSpPr>
          <p:nvPr/>
        </p:nvSpPr>
        <p:spPr>
          <a:xfrm>
            <a:off x="789336" y="4823907"/>
            <a:ext cx="4992469" cy="1951087"/>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bg1"/>
                </a:solidFill>
              </a:rPr>
              <a:t>In terms of ethnicity the White population is most followed by Asian.</a:t>
            </a:r>
          </a:p>
          <a:p>
            <a:endParaRPr lang="en-US" sz="1800" dirty="0">
              <a:solidFill>
                <a:schemeClr val="bg1"/>
              </a:solidFill>
            </a:endParaRPr>
          </a:p>
        </p:txBody>
      </p:sp>
    </p:spTree>
    <p:extLst>
      <p:ext uri="{BB962C8B-B14F-4D97-AF65-F5344CB8AC3E}">
        <p14:creationId xmlns:p14="http://schemas.microsoft.com/office/powerpoint/2010/main" val="456440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EF5B-0D7D-E953-DB09-6ED50D956470}"/>
              </a:ext>
            </a:extLst>
          </p:cNvPr>
          <p:cNvSpPr>
            <a:spLocks noGrp="1"/>
          </p:cNvSpPr>
          <p:nvPr>
            <p:ph type="title"/>
          </p:nvPr>
        </p:nvSpPr>
        <p:spPr>
          <a:xfrm>
            <a:off x="648928" y="338328"/>
            <a:ext cx="3685032" cy="1608328"/>
          </a:xfrm>
        </p:spPr>
        <p:txBody>
          <a:bodyPr>
            <a:normAutofit/>
          </a:bodyPr>
          <a:lstStyle/>
          <a:p>
            <a:r>
              <a:rPr lang="en-US" sz="2000"/>
              <a:t>Number of Patient Admission and Admit Hours Distribution</a:t>
            </a:r>
            <a:br>
              <a:rPr lang="en-US" sz="2000"/>
            </a:br>
            <a:br>
              <a:rPr lang="en-US" sz="2000"/>
            </a:br>
            <a:endParaRPr lang="en-US" sz="2000"/>
          </a:p>
        </p:txBody>
      </p:sp>
      <p:sp>
        <p:nvSpPr>
          <p:cNvPr id="26" name="Content Placeholder 10">
            <a:extLst>
              <a:ext uri="{FF2B5EF4-FFF2-40B4-BE49-F238E27FC236}">
                <a16:creationId xmlns:a16="http://schemas.microsoft.com/office/drawing/2014/main" id="{B6E0F0B0-F520-CA9B-00CE-F2D46FDBACEB}"/>
              </a:ext>
            </a:extLst>
          </p:cNvPr>
          <p:cNvSpPr>
            <a:spLocks noGrp="1"/>
          </p:cNvSpPr>
          <p:nvPr>
            <p:ph idx="1"/>
          </p:nvPr>
        </p:nvSpPr>
        <p:spPr>
          <a:xfrm>
            <a:off x="4864100" y="338328"/>
            <a:ext cx="6675627" cy="1605083"/>
          </a:xfrm>
        </p:spPr>
        <p:txBody>
          <a:bodyPr anchor="ctr">
            <a:normAutofit/>
          </a:bodyPr>
          <a:lstStyle/>
          <a:p>
            <a:r>
              <a:rPr lang="en-US" sz="2000" dirty="0"/>
              <a:t>No. of patients admitted sees a peak during the 1980’s to 1990. There after sees a decrease.</a:t>
            </a:r>
          </a:p>
          <a:p>
            <a:r>
              <a:rPr lang="en-US" sz="2000" dirty="0"/>
              <a:t>Total Admit hours of all the patients was on peak in 1988. We can see it plummeting after that.</a:t>
            </a:r>
          </a:p>
        </p:txBody>
      </p:sp>
      <p:sp>
        <p:nvSpPr>
          <p:cNvPr id="31" name="Rectangle 30">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3844443-A24F-D242-80AA-0ADD13F3BFCA}"/>
              </a:ext>
            </a:extLst>
          </p:cNvPr>
          <p:cNvPicPr>
            <a:picLocks noChangeAspect="1"/>
          </p:cNvPicPr>
          <p:nvPr/>
        </p:nvPicPr>
        <p:blipFill>
          <a:blip r:embed="rId2"/>
          <a:stretch>
            <a:fillRect/>
          </a:stretch>
        </p:blipFill>
        <p:spPr>
          <a:xfrm>
            <a:off x="641180" y="2908452"/>
            <a:ext cx="4974336" cy="2959729"/>
          </a:xfrm>
          <a:prstGeom prst="rect">
            <a:avLst/>
          </a:prstGeom>
        </p:spPr>
      </p:pic>
      <p:sp>
        <p:nvSpPr>
          <p:cNvPr id="35"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ar chart, histogram&#10;&#10;Description automatically generated">
            <a:extLst>
              <a:ext uri="{FF2B5EF4-FFF2-40B4-BE49-F238E27FC236}">
                <a16:creationId xmlns:a16="http://schemas.microsoft.com/office/drawing/2014/main" id="{C2DDAD61-7AB8-78FA-A9FB-87E059085063}"/>
              </a:ext>
            </a:extLst>
          </p:cNvPr>
          <p:cNvPicPr>
            <a:picLocks noChangeAspect="1"/>
          </p:cNvPicPr>
          <p:nvPr/>
        </p:nvPicPr>
        <p:blipFill>
          <a:blip r:embed="rId3"/>
          <a:stretch>
            <a:fillRect/>
          </a:stretch>
        </p:blipFill>
        <p:spPr>
          <a:xfrm>
            <a:off x="6576484" y="3213130"/>
            <a:ext cx="4974336" cy="2350373"/>
          </a:xfrm>
          <a:prstGeom prst="rect">
            <a:avLst/>
          </a:prstGeom>
        </p:spPr>
      </p:pic>
    </p:spTree>
    <p:extLst>
      <p:ext uri="{BB962C8B-B14F-4D97-AF65-F5344CB8AC3E}">
        <p14:creationId xmlns:p14="http://schemas.microsoft.com/office/powerpoint/2010/main" val="168423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8468727-63BE-4191-B4A6-C30C82C0E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D2FC19-C7A5-BE69-7527-AEAED1107C16}"/>
              </a:ext>
            </a:extLst>
          </p:cNvPr>
          <p:cNvSpPr>
            <a:spLocks noGrp="1"/>
          </p:cNvSpPr>
          <p:nvPr>
            <p:ph type="title"/>
          </p:nvPr>
        </p:nvSpPr>
        <p:spPr>
          <a:xfrm>
            <a:off x="457201" y="412454"/>
            <a:ext cx="2381250" cy="2101850"/>
          </a:xfrm>
        </p:spPr>
        <p:txBody>
          <a:bodyPr>
            <a:noAutofit/>
          </a:bodyPr>
          <a:lstStyle/>
          <a:p>
            <a:r>
              <a:rPr lang="en-US" sz="1600" b="0" dirty="0"/>
              <a:t>The patient's poverty is seen to be fluctuating but there is a significant drop after a rise in 2012.</a:t>
            </a:r>
            <a:br>
              <a:rPr lang="en-US" sz="2000" dirty="0"/>
            </a:br>
            <a:endParaRPr lang="en-US" sz="2000" dirty="0"/>
          </a:p>
        </p:txBody>
      </p:sp>
      <p:sp>
        <p:nvSpPr>
          <p:cNvPr id="18" name="Rectangle 17">
            <a:extLst>
              <a:ext uri="{FF2B5EF4-FFF2-40B4-BE49-F238E27FC236}">
                <a16:creationId xmlns:a16="http://schemas.microsoft.com/office/drawing/2014/main" id="{9D355BB6-1BB8-4828-B246-CFB31742D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3483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19">
            <a:extLst>
              <a:ext uri="{FF2B5EF4-FFF2-40B4-BE49-F238E27FC236}">
                <a16:creationId xmlns:a16="http://schemas.microsoft.com/office/drawing/2014/main" id="{CA52A9B9-B2B3-46F0-9D53-0EFF9905B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45238" y="1452646"/>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Content Placeholder 12">
            <a:extLst>
              <a:ext uri="{FF2B5EF4-FFF2-40B4-BE49-F238E27FC236}">
                <a16:creationId xmlns:a16="http://schemas.microsoft.com/office/drawing/2014/main" id="{B96851EF-CC29-CA8A-B3EB-CCD5062E1910}"/>
              </a:ext>
            </a:extLst>
          </p:cNvPr>
          <p:cNvSpPr>
            <a:spLocks noGrp="1"/>
          </p:cNvSpPr>
          <p:nvPr>
            <p:ph idx="1"/>
          </p:nvPr>
        </p:nvSpPr>
        <p:spPr>
          <a:xfrm>
            <a:off x="3157538" y="412454"/>
            <a:ext cx="3243262" cy="2101850"/>
          </a:xfrm>
        </p:spPr>
        <p:txBody>
          <a:bodyPr anchor="ctr">
            <a:normAutofit/>
          </a:bodyPr>
          <a:lstStyle/>
          <a:p>
            <a:r>
              <a:rPr lang="en-US" sz="1800" dirty="0"/>
              <a:t>We can see that more than half the patients are married</a:t>
            </a:r>
          </a:p>
        </p:txBody>
      </p:sp>
      <p:pic>
        <p:nvPicPr>
          <p:cNvPr id="9" name="Picture 8" descr="Chart, line chart&#10;&#10;Description automatically generated">
            <a:extLst>
              <a:ext uri="{FF2B5EF4-FFF2-40B4-BE49-F238E27FC236}">
                <a16:creationId xmlns:a16="http://schemas.microsoft.com/office/drawing/2014/main" id="{F15B1C04-6906-90F3-31AC-FB67F300143B}"/>
              </a:ext>
            </a:extLst>
          </p:cNvPr>
          <p:cNvPicPr>
            <a:picLocks noChangeAspect="1"/>
          </p:cNvPicPr>
          <p:nvPr/>
        </p:nvPicPr>
        <p:blipFill rotWithShape="1">
          <a:blip r:embed="rId2"/>
          <a:srcRect b="968"/>
          <a:stretch/>
        </p:blipFill>
        <p:spPr>
          <a:xfrm>
            <a:off x="20" y="2959630"/>
            <a:ext cx="6400781" cy="3898370"/>
          </a:xfrm>
          <a:prstGeom prst="rect">
            <a:avLst/>
          </a:prstGeom>
        </p:spPr>
      </p:pic>
      <p:pic>
        <p:nvPicPr>
          <p:cNvPr id="7" name="Content Placeholder 6" descr="Chart, bar chart&#10;&#10;Description automatically generated">
            <a:extLst>
              <a:ext uri="{FF2B5EF4-FFF2-40B4-BE49-F238E27FC236}">
                <a16:creationId xmlns:a16="http://schemas.microsoft.com/office/drawing/2014/main" id="{393A219C-FDD2-4ABF-6B46-9C57CCDF10E4}"/>
              </a:ext>
            </a:extLst>
          </p:cNvPr>
          <p:cNvPicPr>
            <a:picLocks noChangeAspect="1"/>
          </p:cNvPicPr>
          <p:nvPr/>
        </p:nvPicPr>
        <p:blipFill rotWithShape="1">
          <a:blip r:embed="rId3"/>
          <a:srcRect l="1277" r="5920"/>
          <a:stretch/>
        </p:blipFill>
        <p:spPr>
          <a:xfrm>
            <a:off x="6591299" y="1"/>
            <a:ext cx="5600701" cy="6857999"/>
          </a:xfrm>
          <a:prstGeom prst="rect">
            <a:avLst/>
          </a:prstGeom>
        </p:spPr>
      </p:pic>
    </p:spTree>
    <p:extLst>
      <p:ext uri="{BB962C8B-B14F-4D97-AF65-F5344CB8AC3E}">
        <p14:creationId xmlns:p14="http://schemas.microsoft.com/office/powerpoint/2010/main" val="1510711933"/>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80000"/>
      </a:accent1>
      <a:accent2>
        <a:srgbClr val="C80000"/>
      </a:accent2>
      <a:accent3>
        <a:srgbClr val="C80000"/>
      </a:accent3>
      <a:accent4>
        <a:srgbClr val="C55A11"/>
      </a:accent4>
      <a:accent5>
        <a:srgbClr val="C55A11"/>
      </a:accent5>
      <a:accent6>
        <a:srgbClr val="FFD965"/>
      </a:accent6>
      <a:hlink>
        <a:srgbClr val="FFD965"/>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2276</TotalTime>
  <Words>945</Words>
  <Application>Microsoft Macintosh PowerPoint</Application>
  <PresentationFormat>Widescreen</PresentationFormat>
  <Paragraphs>129</Paragraphs>
  <Slides>24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Century Gothic</vt:lpstr>
      <vt:lpstr>Century Gothic bold</vt:lpstr>
      <vt:lpstr>System Font Regular</vt:lpstr>
      <vt:lpstr>Office Theme</vt:lpstr>
      <vt:lpstr>Final Project  DATA 602: Introduction to Data Analysis and Machine Learning  UMBC</vt:lpstr>
      <vt:lpstr>DISEASE Prediction using EMR (Electronic Medical Report) </vt:lpstr>
      <vt:lpstr>What is this project about?</vt:lpstr>
      <vt:lpstr>Objective of the project</vt:lpstr>
      <vt:lpstr>Data understanding</vt:lpstr>
      <vt:lpstr>What does our data look like?</vt:lpstr>
      <vt:lpstr>Exploratory analysis</vt:lpstr>
      <vt:lpstr>Number of Patient Admission and Admit Hours Distribution  </vt:lpstr>
      <vt:lpstr>The patient's poverty is seen to be fluctuating but there is a significant drop after a rise in 2012. </vt:lpstr>
      <vt:lpstr>Data Preparation and preprocessing</vt:lpstr>
      <vt:lpstr>Data Preparation and preprocessing</vt:lpstr>
      <vt:lpstr>Modeling phase</vt:lpstr>
      <vt:lpstr>Evaluation</vt:lpstr>
      <vt:lpstr>Evaluation</vt:lpstr>
      <vt:lpstr>Predicting using KNN</vt:lpstr>
      <vt:lpstr>Evaluation</vt:lpstr>
      <vt:lpstr>Disease Predicted using KNN</vt:lpstr>
      <vt:lpstr>Prediction using RF</vt:lpstr>
      <vt:lpstr>Disease Predicted using Random Forest</vt:lpstr>
      <vt:lpstr>Prediction using SVM</vt:lpstr>
      <vt:lpstr>Disease Predicted using SVM</vt:lpstr>
      <vt:lpstr>Best Model</vt:lpstr>
      <vt:lpstr>Determining the next steps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SimpliCode</dc:title>
  <dc:creator>Utkarshika Baidya</dc:creator>
  <cp:lastModifiedBy>DISHANT Fapot</cp:lastModifiedBy>
  <cp:revision>82</cp:revision>
  <dcterms:created xsi:type="dcterms:W3CDTF">2021-12-15T21:44:38Z</dcterms:created>
  <dcterms:modified xsi:type="dcterms:W3CDTF">2022-07-12T14:29:34Z</dcterms:modified>
</cp:coreProperties>
</file>