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77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ro-RO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0D3-0545-9266-1539-3F2FFCC4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POINTS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7347-636D-DE20-97B9-7BFE2E96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8999"/>
            <a:ext cx="5337412" cy="1792540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Birladeanu</a:t>
            </a:r>
            <a:r>
              <a:rPr lang="en-US" sz="1800" dirty="0"/>
              <a:t> </a:t>
            </a:r>
            <a:r>
              <a:rPr lang="en-US" sz="1800" dirty="0" err="1"/>
              <a:t>Alexandru</a:t>
            </a:r>
            <a:r>
              <a:rPr lang="en-US" sz="1800" dirty="0"/>
              <a:t> – Gabriel</a:t>
            </a:r>
          </a:p>
          <a:p>
            <a:r>
              <a:rPr lang="en-US" sz="1800" dirty="0"/>
              <a:t>Halas </a:t>
            </a:r>
            <a:r>
              <a:rPr lang="en-US" sz="1800" dirty="0" err="1"/>
              <a:t>Denisa</a:t>
            </a:r>
            <a:r>
              <a:rPr lang="en-US" sz="1800" dirty="0"/>
              <a:t> – Izabela</a:t>
            </a:r>
          </a:p>
          <a:p>
            <a:r>
              <a:rPr lang="en-US" sz="1800" dirty="0"/>
              <a:t>Irimia Laura – Maria</a:t>
            </a:r>
          </a:p>
          <a:p>
            <a:r>
              <a:rPr lang="en-US" sz="1800" dirty="0"/>
              <a:t>Timaru </a:t>
            </a:r>
            <a:r>
              <a:rPr lang="en-US" sz="1800" dirty="0" err="1"/>
              <a:t>Florinel</a:t>
            </a:r>
            <a:r>
              <a:rPr lang="en-US" sz="1800" dirty="0"/>
              <a:t> – </a:t>
            </a:r>
            <a:r>
              <a:rPr lang="en-US" sz="1800" dirty="0" err="1"/>
              <a:t>Vasile</a:t>
            </a:r>
            <a:endParaRPr lang="en-US" sz="1800" dirty="0"/>
          </a:p>
          <a:p>
            <a:r>
              <a:rPr lang="en-US" sz="1800" dirty="0" err="1"/>
              <a:t>Vidrean</a:t>
            </a:r>
            <a:r>
              <a:rPr lang="en-US" sz="1800" dirty="0"/>
              <a:t> Aurel – </a:t>
            </a:r>
            <a:r>
              <a:rPr lang="en-US" sz="1800" dirty="0" err="1"/>
              <a:t>Ioan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6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8BD82-35F8-E9B9-E3E2-FEF0329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Vidrean</a:t>
            </a:r>
            <a:r>
              <a:rPr lang="en-US" sz="1400" dirty="0"/>
              <a:t> Aurel – </a:t>
            </a:r>
            <a:r>
              <a:rPr lang="en-US" sz="1400" dirty="0" err="1"/>
              <a:t>Ioan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2710-9E29-3790-F82C-73C9DEC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4A73-8277-BDBF-2143-DE2785E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ro-RO" sz="2000" dirty="0"/>
              <a:t>Testarea </a:t>
            </a:r>
            <a:r>
              <a:rPr lang="en-US" sz="2000" dirty="0"/>
              <a:t>s</a:t>
            </a:r>
            <a:r>
              <a:rPr lang="ro-RO" sz="2000" dirty="0"/>
              <a:t>i asigurarea </a:t>
            </a:r>
            <a:r>
              <a:rPr lang="ro-RO" sz="2000" dirty="0" err="1"/>
              <a:t>calit</a:t>
            </a:r>
            <a:r>
              <a:rPr lang="en-US" sz="2000" dirty="0"/>
              <a:t>at</a:t>
            </a:r>
            <a:r>
              <a:rPr lang="ro-RO" sz="2000" dirty="0"/>
              <a:t>ii: </a:t>
            </a:r>
            <a:r>
              <a:rPr lang="en-US" sz="2000" dirty="0"/>
              <a:t>I</a:t>
            </a:r>
            <a:r>
              <a:rPr lang="ro-RO" sz="2000" dirty="0" err="1"/>
              <a:t>mbun</a:t>
            </a:r>
            <a:r>
              <a:rPr lang="en-US" sz="2000" dirty="0"/>
              <a:t>a</a:t>
            </a:r>
            <a:r>
              <a:rPr lang="ro-RO" sz="2000" dirty="0"/>
              <a:t>t</a:t>
            </a:r>
            <a:r>
              <a:rPr lang="en-US" sz="2000" dirty="0"/>
              <a:t>at</a:t>
            </a:r>
            <a:r>
              <a:rPr lang="ro-RO" sz="2000" dirty="0" err="1"/>
              <a:t>irea</a:t>
            </a:r>
            <a:r>
              <a:rPr lang="ro-RO" sz="2000" dirty="0"/>
              <a:t> procesului de testare poate ajuta la identificarea </a:t>
            </a:r>
            <a:r>
              <a:rPr lang="en-US" sz="2000" dirty="0"/>
              <a:t>s</a:t>
            </a:r>
            <a:r>
              <a:rPr lang="ro-RO" sz="2000" dirty="0"/>
              <a:t>i remedierea defectelor </a:t>
            </a:r>
            <a:r>
              <a:rPr lang="en-US" sz="2000" dirty="0" err="1"/>
              <a:t>i</a:t>
            </a:r>
            <a:r>
              <a:rPr lang="ro-RO" sz="2000" dirty="0"/>
              <a:t>n timp util. </a:t>
            </a:r>
            <a:r>
              <a:rPr lang="en-US" sz="2000" dirty="0"/>
              <a:t>I</a:t>
            </a:r>
            <a:r>
              <a:rPr lang="ro-RO" sz="2000" dirty="0"/>
              <a:t>n plus, asigurarea </a:t>
            </a:r>
            <a:r>
              <a:rPr lang="ro-RO" sz="2000" dirty="0" err="1"/>
              <a:t>calit</a:t>
            </a:r>
            <a:r>
              <a:rPr lang="en-US" sz="2000" dirty="0"/>
              <a:t>at</a:t>
            </a:r>
            <a:r>
              <a:rPr lang="ro-RO" sz="2000" dirty="0"/>
              <a:t>ii poate fi </a:t>
            </a:r>
            <a:r>
              <a:rPr lang="en-US" sz="2000" dirty="0" err="1"/>
              <a:t>i</a:t>
            </a:r>
            <a:r>
              <a:rPr lang="ro-RO" sz="2000" dirty="0" err="1"/>
              <a:t>mbun</a:t>
            </a:r>
            <a:r>
              <a:rPr lang="en-US" sz="2000" dirty="0" err="1"/>
              <a:t>atatita</a:t>
            </a:r>
            <a:r>
              <a:rPr lang="ro-RO" sz="2000" dirty="0"/>
              <a:t> prin implementarea de teste automatizate </a:t>
            </a:r>
            <a:r>
              <a:rPr lang="en-US" sz="2000" dirty="0"/>
              <a:t>s</a:t>
            </a:r>
            <a:r>
              <a:rPr lang="ro-RO" sz="2000" dirty="0"/>
              <a:t>i verificarea regulat</a:t>
            </a:r>
            <a:r>
              <a:rPr lang="en-US" sz="2000" dirty="0"/>
              <a:t>a</a:t>
            </a:r>
            <a:r>
              <a:rPr lang="ro-RO" sz="2000" dirty="0"/>
              <a:t> a codului pentru a identifica problemele </a:t>
            </a:r>
            <a:r>
              <a:rPr lang="en-US" sz="2000" dirty="0" err="1"/>
              <a:t>i</a:t>
            </a:r>
            <a:r>
              <a:rPr lang="ro-RO" sz="2000" dirty="0" err="1"/>
              <a:t>nainte</a:t>
            </a:r>
            <a:r>
              <a:rPr lang="ro-RO" sz="2000" dirty="0"/>
              <a:t> ca acestea s</a:t>
            </a:r>
            <a:r>
              <a:rPr lang="en-US" sz="2000" dirty="0"/>
              <a:t>a</a:t>
            </a:r>
            <a:r>
              <a:rPr lang="ro-RO" sz="2000" dirty="0"/>
              <a:t> devin</a:t>
            </a:r>
            <a:r>
              <a:rPr lang="en-US" sz="2000" dirty="0"/>
              <a:t>a</a:t>
            </a:r>
            <a:r>
              <a:rPr lang="ro-RO" sz="2000" dirty="0"/>
              <a:t> majore</a:t>
            </a:r>
            <a:endParaRPr lang="en-US" sz="2000" dirty="0"/>
          </a:p>
          <a:p>
            <a:r>
              <a:rPr lang="ro-RO" sz="2000" dirty="0"/>
              <a:t>Eficientizarea procesului de dezvoltare: Identificarea </a:t>
            </a:r>
            <a:r>
              <a:rPr lang="en-US" sz="2000" dirty="0"/>
              <a:t>s</a:t>
            </a:r>
            <a:r>
              <a:rPr lang="ro-RO" sz="2000" dirty="0"/>
              <a:t>i eliminarea </a:t>
            </a:r>
            <a:r>
              <a:rPr lang="en-US" sz="2000" dirty="0" err="1"/>
              <a:t>fazelor</a:t>
            </a:r>
            <a:r>
              <a:rPr lang="ro-RO" sz="2000" dirty="0"/>
              <a:t> inutile sau redundante poate ajuta la reducerea timpului </a:t>
            </a:r>
            <a:r>
              <a:rPr lang="en-US" sz="2000" dirty="0"/>
              <a:t>s</a:t>
            </a:r>
            <a:r>
              <a:rPr lang="ro-RO" sz="2000" dirty="0"/>
              <a:t>i efortului necesar pentru a finaliza fiecare task </a:t>
            </a:r>
            <a:r>
              <a:rPr lang="en-US" sz="2000" dirty="0" err="1"/>
              <a:t>i</a:t>
            </a:r>
            <a:r>
              <a:rPr lang="ro-RO" sz="2000" dirty="0"/>
              <a:t>n cadrul unui sprint. De exemplu, automatizarea anumitor etape ale procesului de dezvoltare poate </a:t>
            </a:r>
            <a:r>
              <a:rPr lang="en-US" sz="2000" dirty="0" err="1"/>
              <a:t>i</a:t>
            </a:r>
            <a:r>
              <a:rPr lang="ro-RO" sz="2000" dirty="0" err="1"/>
              <a:t>mbun</a:t>
            </a:r>
            <a:r>
              <a:rPr lang="en-US" sz="2000" dirty="0" err="1"/>
              <a:t>atati</a:t>
            </a:r>
            <a:r>
              <a:rPr lang="ro-RO" sz="2000" dirty="0"/>
              <a:t> </a:t>
            </a:r>
            <a:r>
              <a:rPr lang="ro-RO" sz="2000" dirty="0" err="1"/>
              <a:t>eficien</a:t>
            </a:r>
            <a:r>
              <a:rPr lang="en-US" sz="2000" dirty="0"/>
              <a:t>t</a:t>
            </a:r>
            <a:r>
              <a:rPr lang="ro-RO" sz="2000" dirty="0"/>
              <a:t>a </a:t>
            </a:r>
            <a:r>
              <a:rPr lang="en-US" sz="2000" dirty="0"/>
              <a:t>s</a:t>
            </a:r>
            <a:r>
              <a:rPr lang="ro-RO" sz="2000" dirty="0"/>
              <a:t>i productivitatea echipei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B0E5-D6CC-FEAA-22AC-A740B87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Aspects that should be improved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116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8F748-56EB-005C-3A51-ADA8F2C9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39A98-937F-E0B3-F9EB-7A662D0F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Positive &amp; negative aspects regarding the process</a:t>
            </a:r>
            <a:endParaRPr lang="ro-RO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29960-A765-992D-E386-6DDBF3716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+"/>
            </a:pPr>
            <a:r>
              <a:rPr lang="en-US" dirty="0" err="1"/>
              <a:t>Colaborarea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s-a </a:t>
            </a:r>
            <a:r>
              <a:rPr lang="en-US" dirty="0" err="1"/>
              <a:t>imbunatatit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am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implicati</a:t>
            </a:r>
            <a:r>
              <a:rPr lang="en-US" dirty="0"/>
              <a:t> in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prioritatilor</a:t>
            </a:r>
            <a:r>
              <a:rPr lang="en-US" dirty="0"/>
              <a:t> Sprint-</a:t>
            </a:r>
            <a:r>
              <a:rPr lang="en-US" dirty="0" err="1"/>
              <a:t>ului</a:t>
            </a:r>
            <a:endParaRPr lang="en-US" dirty="0"/>
          </a:p>
          <a:p>
            <a:pPr>
              <a:buFont typeface="Arial" panose="020B0604020202020204" pitchFamily="34" charset="0"/>
              <a:buChar char="+"/>
            </a:pPr>
            <a:r>
              <a:rPr lang="en-US" dirty="0" err="1"/>
              <a:t>Rapiditate</a:t>
            </a:r>
            <a:r>
              <a:rPr lang="en-US" dirty="0"/>
              <a:t> in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pe o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pot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se </a:t>
            </a:r>
            <a:r>
              <a:rPr lang="en-US" dirty="0" err="1"/>
              <a:t>concentreaza</a:t>
            </a:r>
            <a:r>
              <a:rPr lang="en-US" dirty="0"/>
              <a:t> pe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aplicatie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a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Sprint-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stresanta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Creativitatea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limitata</a:t>
            </a:r>
            <a:r>
              <a:rPr lang="en-US" dirty="0"/>
              <a:t> 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priveste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pe </a:t>
            </a:r>
            <a:r>
              <a:rPr lang="en-US" dirty="0" err="1"/>
              <a:t>explorarea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optiuni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2D3854-F269-D481-5A3B-EA713C465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Things to be improved in Sprint 2</a:t>
            </a:r>
            <a:endParaRPr lang="ro-RO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1A5C3D-ABD9-9264-F892-7B22C73D53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Planificarea</a:t>
            </a:r>
            <a:r>
              <a:rPr lang="en-US" dirty="0"/>
              <a:t> Sprint-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,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prioritatilor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precise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a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endParaRPr lang="en-US" dirty="0"/>
          </a:p>
          <a:p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colaborarea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intalniri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regulate de </a:t>
            </a:r>
            <a:r>
              <a:rPr lang="en-US" dirty="0" err="1"/>
              <a:t>sincronizare</a:t>
            </a:r>
            <a:r>
              <a:rPr lang="en-US" dirty="0"/>
              <a:t> a Sprint-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asigurandu</a:t>
            </a:r>
            <a:r>
              <a:rPr lang="en-US" dirty="0"/>
              <a:t>-ne ca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sunt la </a:t>
            </a:r>
            <a:r>
              <a:rPr lang="en-US" dirty="0" err="1"/>
              <a:t>curent</a:t>
            </a:r>
            <a:r>
              <a:rPr lang="en-US" dirty="0"/>
              <a:t> cu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progresul</a:t>
            </a:r>
            <a:endParaRPr lang="en-US" dirty="0"/>
          </a:p>
          <a:p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, </a:t>
            </a:r>
            <a:r>
              <a:rPr lang="en-US" dirty="0" err="1"/>
              <a:t>asigurandu</a:t>
            </a:r>
            <a:r>
              <a:rPr lang="en-US" dirty="0"/>
              <a:t>-ne 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are </a:t>
            </a:r>
            <a:r>
              <a:rPr lang="en-US" dirty="0" err="1"/>
              <a:t>suficient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 </a:t>
            </a:r>
            <a:r>
              <a:rPr lang="en-US" dirty="0" err="1"/>
              <a:t>sarcinile</a:t>
            </a:r>
            <a:r>
              <a:rPr lang="en-US" dirty="0"/>
              <a:t> sunt bine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inteles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53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39B5A-8C87-26DF-1A8A-23BDF85E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05DDE9-19CE-A6AA-FB4C-B721B2042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07" y="1995394"/>
            <a:ext cx="10408185" cy="363238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C13784-3215-1D5E-C2DD-86BBE87A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Team </a:t>
            </a:r>
            <a:r>
              <a:rPr lang="ro-RO" sz="2800" dirty="0" err="1"/>
              <a:t>Velocity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4796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5853C-BE65-A43F-592F-3DE37EF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049ED-D2AA-A994-2B1C-614E24FD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Se cere dezvoltarea unei </a:t>
            </a:r>
            <a:r>
              <a:rPr lang="ro-RO" dirty="0" err="1"/>
              <a:t>aplicatii</a:t>
            </a:r>
            <a:r>
              <a:rPr lang="ro-RO" dirty="0"/>
              <a:t> pentru </a:t>
            </a:r>
            <a:r>
              <a:rPr lang="en-US" dirty="0"/>
              <a:t>a </a:t>
            </a:r>
            <a:r>
              <a:rPr lang="ro-RO" dirty="0"/>
              <a:t>oferi</a:t>
            </a:r>
            <a:r>
              <a:rPr lang="en-US" dirty="0"/>
              <a:t> </a:t>
            </a:r>
            <a:r>
              <a:rPr lang="ro-RO" dirty="0" err="1"/>
              <a:t>turistilor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despre diferite </a:t>
            </a:r>
            <a:r>
              <a:rPr lang="ro-RO" dirty="0" err="1"/>
              <a:t>locatii</a:t>
            </a:r>
            <a:r>
              <a:rPr lang="ro-RO" dirty="0"/>
              <a:t> si obiective turistice. Aceasta </a:t>
            </a:r>
            <a:r>
              <a:rPr lang="ro-RO" dirty="0" err="1"/>
              <a:t>aplicatie</a:t>
            </a:r>
            <a:r>
              <a:rPr lang="ro-RO" dirty="0"/>
              <a:t> va fi folosita de 2 tipuri distincte de utilizatori.</a:t>
            </a:r>
            <a:r>
              <a:rPr lang="en-US" dirty="0"/>
              <a:t> </a:t>
            </a:r>
            <a:r>
              <a:rPr lang="ro-RO" dirty="0"/>
              <a:t>Utilizatorii se pot </a:t>
            </a:r>
            <a:r>
              <a:rPr lang="ro-RO" dirty="0" err="1"/>
              <a:t>inregistra</a:t>
            </a:r>
            <a:r>
              <a:rPr lang="ro-RO" dirty="0"/>
              <a:t>/autentifica</a:t>
            </a:r>
            <a:r>
              <a:rPr lang="en-US" dirty="0"/>
              <a:t> </a:t>
            </a:r>
            <a:r>
              <a:rPr lang="ro-RO" dirty="0"/>
              <a:t>in platforma folosind o adresa de email valida.</a:t>
            </a:r>
            <a:endParaRPr lang="en-US" dirty="0"/>
          </a:p>
          <a:p>
            <a:r>
              <a:rPr lang="en-US" dirty="0" err="1"/>
              <a:t>Administratorul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Inregistreaza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 </a:t>
            </a:r>
            <a:r>
              <a:rPr lang="en-US" dirty="0" err="1"/>
              <a:t>specificand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lor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Sterge</a:t>
            </a:r>
            <a:r>
              <a:rPr lang="en-US" dirty="0"/>
              <a:t>/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in </a:t>
            </a:r>
            <a:r>
              <a:rPr lang="en-US" dirty="0" err="1"/>
              <a:t>platforma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Vizualizeaza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vizitate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locatii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vizitelor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Notifica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logati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in </a:t>
            </a:r>
            <a:r>
              <a:rPr lang="en-US" dirty="0" err="1"/>
              <a:t>wishlist</a:t>
            </a:r>
            <a:endParaRPr lang="en-US" dirty="0"/>
          </a:p>
          <a:p>
            <a:r>
              <a:rPr lang="en-US" dirty="0" err="1"/>
              <a:t>Turistul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locatie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Vizualizeaza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obiectiv</a:t>
            </a:r>
            <a:r>
              <a:rPr lang="en-US" dirty="0"/>
              <a:t> </a:t>
            </a:r>
            <a:r>
              <a:rPr lang="en-US" dirty="0" err="1"/>
              <a:t>selectat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review-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Converseaza</a:t>
            </a:r>
            <a:r>
              <a:rPr lang="en-US" dirty="0"/>
              <a:t> cu </a:t>
            </a:r>
            <a:r>
              <a:rPr lang="en-US" dirty="0" err="1"/>
              <a:t>administratorului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cere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obiectiv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Marcheaza</a:t>
            </a:r>
            <a:r>
              <a:rPr lang="en-US" dirty="0"/>
              <a:t> diverse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(</a:t>
            </a:r>
            <a:r>
              <a:rPr lang="en-US" dirty="0" err="1"/>
              <a:t>wishlist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BC64A-B1BC-66DE-7CD9-66A98F70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General presentation of the project’s requirements 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3052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Birladeanu</a:t>
            </a:r>
            <a:r>
              <a:rPr lang="en-US" sz="1400" dirty="0"/>
              <a:t> </a:t>
            </a:r>
            <a:r>
              <a:rPr lang="en-US" sz="1400" dirty="0" err="1"/>
              <a:t>Alexandru</a:t>
            </a:r>
            <a:r>
              <a:rPr lang="en-US" sz="1400" dirty="0"/>
              <a:t> – Gabriel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en-US" sz="2000" dirty="0" err="1"/>
              <a:t>Aspecte</a:t>
            </a:r>
            <a:r>
              <a:rPr lang="en-US" sz="2000" dirty="0"/>
              <a:t> </a:t>
            </a:r>
            <a:r>
              <a:rPr lang="en-US" sz="2000" dirty="0" err="1"/>
              <a:t>tehnice</a:t>
            </a:r>
            <a:endParaRPr lang="en-US" sz="2000" dirty="0"/>
          </a:p>
          <a:p>
            <a:pPr lvl="1"/>
            <a:r>
              <a:rPr lang="en-US" sz="1800" dirty="0"/>
              <a:t>Codul: Una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 aspect </a:t>
            </a:r>
            <a:r>
              <a:rPr lang="en-US" sz="1800" dirty="0" err="1"/>
              <a:t>tehnice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calitatea</a:t>
            </a:r>
            <a:r>
              <a:rPr lang="en-US" sz="1800" dirty="0"/>
              <a:t> </a:t>
            </a:r>
            <a:r>
              <a:rPr lang="en-US" sz="1800" dirty="0" err="1"/>
              <a:t>codului</a:t>
            </a:r>
            <a:r>
              <a:rPr lang="en-US" sz="1800" dirty="0"/>
              <a:t>. Codul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bine </a:t>
            </a:r>
            <a:r>
              <a:rPr lang="en-US" sz="1800" dirty="0" err="1"/>
              <a:t>structurat</a:t>
            </a:r>
            <a:r>
              <a:rPr lang="en-US" sz="1800" dirty="0"/>
              <a:t>, </a:t>
            </a:r>
            <a:r>
              <a:rPr lang="en-US" sz="1800" dirty="0" err="1"/>
              <a:t>usor</a:t>
            </a:r>
            <a:r>
              <a:rPr lang="en-US" sz="1800" dirty="0"/>
              <a:t> de </a:t>
            </a:r>
            <a:r>
              <a:rPr lang="en-US" sz="1800" dirty="0" err="1"/>
              <a:t>inteles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de </a:t>
            </a:r>
            <a:r>
              <a:rPr lang="en-US" sz="1800" dirty="0" err="1"/>
              <a:t>mentinut</a:t>
            </a:r>
            <a:endParaRPr lang="en-US" sz="1800" dirty="0"/>
          </a:p>
          <a:p>
            <a:pPr lvl="1"/>
            <a:r>
              <a:rPr lang="en-US" sz="1800" dirty="0"/>
              <a:t>Testarea: Testarea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esentiala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functioneaza</a:t>
            </a:r>
            <a:r>
              <a:rPr lang="en-US" sz="1800" dirty="0"/>
              <a:t> </a:t>
            </a:r>
            <a:r>
              <a:rPr lang="en-US" sz="1800" dirty="0" err="1"/>
              <a:t>corect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are </a:t>
            </a:r>
            <a:r>
              <a:rPr lang="en-US" sz="1800" dirty="0" err="1"/>
              <a:t>probleme</a:t>
            </a:r>
            <a:r>
              <a:rPr lang="en-US" sz="1800" dirty="0"/>
              <a:t>. </a:t>
            </a:r>
            <a:r>
              <a:rPr lang="en-US" sz="1800" dirty="0" err="1"/>
              <a:t>Testele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extinse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acopere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scenariile</a:t>
            </a:r>
            <a:r>
              <a:rPr lang="en-US" sz="1800" dirty="0"/>
              <a:t> </a:t>
            </a:r>
            <a:r>
              <a:rPr lang="en-US" sz="1800" dirty="0" err="1"/>
              <a:t>posibile</a:t>
            </a:r>
            <a:endParaRPr lang="en-US" sz="1800" dirty="0"/>
          </a:p>
          <a:p>
            <a:r>
              <a:rPr lang="en-US" sz="2000" dirty="0"/>
              <a:t>Probleme</a:t>
            </a:r>
          </a:p>
          <a:p>
            <a:pPr lvl="1"/>
            <a:r>
              <a:rPr lang="en-US" sz="1800" dirty="0"/>
              <a:t>Neintelegerea </a:t>
            </a:r>
            <a:r>
              <a:rPr lang="en-US" sz="1800" dirty="0" err="1"/>
              <a:t>cerintelor</a:t>
            </a:r>
            <a:r>
              <a:rPr lang="en-US" sz="1800" dirty="0"/>
              <a:t>: </a:t>
            </a:r>
            <a:r>
              <a:rPr lang="en-US" sz="1800" dirty="0" err="1"/>
              <a:t>Cerintele</a:t>
            </a:r>
            <a:r>
              <a:rPr lang="en-US" sz="1800" dirty="0"/>
              <a:t> </a:t>
            </a:r>
            <a:r>
              <a:rPr lang="en-US" sz="1800" dirty="0" err="1"/>
              <a:t>clientului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ale </a:t>
            </a:r>
            <a:r>
              <a:rPr lang="en-US" sz="1800" dirty="0" err="1"/>
              <a:t>produsului</a:t>
            </a:r>
            <a:r>
              <a:rPr lang="en-US" sz="1800" dirty="0"/>
              <a:t> pot </a:t>
            </a:r>
            <a:r>
              <a:rPr lang="en-US" sz="1800" dirty="0" err="1"/>
              <a:t>sa</a:t>
            </a:r>
            <a:r>
              <a:rPr lang="en-US" sz="1800" dirty="0"/>
              <a:t> nu fie </a:t>
            </a:r>
            <a:r>
              <a:rPr lang="en-US" sz="1800" dirty="0" err="1"/>
              <a:t>intelese</a:t>
            </a:r>
            <a:r>
              <a:rPr lang="en-US" sz="1800" dirty="0"/>
              <a:t> pe </a:t>
            </a:r>
            <a:r>
              <a:rPr lang="en-US" sz="1800" dirty="0" err="1"/>
              <a:t>deplin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duce la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gresita</a:t>
            </a:r>
            <a:r>
              <a:rPr lang="en-US" sz="1800" dirty="0"/>
              <a:t> a </a:t>
            </a:r>
            <a:r>
              <a:rPr lang="en-US" sz="1800" dirty="0" err="1"/>
              <a:t>functionalitatilor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la </a:t>
            </a:r>
            <a:r>
              <a:rPr lang="en-US" sz="1800" dirty="0" err="1"/>
              <a:t>neindeplinirea</a:t>
            </a:r>
            <a:r>
              <a:rPr lang="en-US" sz="1800" dirty="0"/>
              <a:t> </a:t>
            </a:r>
            <a:r>
              <a:rPr lang="en-US" sz="1800" dirty="0" err="1"/>
              <a:t>cerintelor</a:t>
            </a:r>
            <a:r>
              <a:rPr lang="en-US" sz="1800" dirty="0"/>
              <a:t> in </a:t>
            </a:r>
            <a:r>
              <a:rPr lang="en-US" sz="1800" dirty="0" err="1"/>
              <a:t>totalitate</a:t>
            </a:r>
            <a:endParaRPr lang="en-US" sz="1800" dirty="0"/>
          </a:p>
          <a:p>
            <a:pPr lvl="1"/>
            <a:r>
              <a:rPr lang="en-US" sz="1800" dirty="0"/>
              <a:t>Delimitarea </a:t>
            </a:r>
            <a:r>
              <a:rPr lang="en-US" sz="1800" dirty="0" err="1"/>
              <a:t>nedefinta</a:t>
            </a:r>
            <a:r>
              <a:rPr lang="en-US" sz="1800" dirty="0"/>
              <a:t> a task-</a:t>
            </a:r>
            <a:r>
              <a:rPr lang="en-US" sz="1800" dirty="0" err="1"/>
              <a:t>urilor</a:t>
            </a:r>
            <a:r>
              <a:rPr lang="en-US" sz="1800" dirty="0"/>
              <a:t>: Daca task-urile nu sunt definite </a:t>
            </a:r>
            <a:r>
              <a:rPr lang="en-US" sz="1800" dirty="0" err="1"/>
              <a:t>clar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in mod </a:t>
            </a:r>
            <a:r>
              <a:rPr lang="en-US" sz="1800" dirty="0" err="1"/>
              <a:t>adecvat</a:t>
            </a:r>
            <a:r>
              <a:rPr lang="en-US" sz="1800" dirty="0"/>
              <a:t>, se pot </a:t>
            </a:r>
            <a:r>
              <a:rPr lang="en-US" sz="1800" dirty="0" err="1"/>
              <a:t>intampina</a:t>
            </a:r>
            <a:r>
              <a:rPr lang="en-US" sz="1800" dirty="0"/>
              <a:t> </a:t>
            </a:r>
            <a:r>
              <a:rPr lang="en-US" sz="1800" dirty="0" err="1"/>
              <a:t>dificultati</a:t>
            </a:r>
            <a:r>
              <a:rPr lang="en-US" sz="1800" dirty="0"/>
              <a:t> in </a:t>
            </a:r>
            <a:r>
              <a:rPr lang="en-US" sz="1800" dirty="0" err="1"/>
              <a:t>implementarea</a:t>
            </a:r>
            <a:r>
              <a:rPr lang="en-US" sz="1800" dirty="0"/>
              <a:t> lor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deciziile</a:t>
            </a:r>
            <a:r>
              <a:rPr lang="en-US" sz="1800" dirty="0"/>
              <a:t> </a:t>
            </a:r>
            <a:r>
              <a:rPr lang="en-US" sz="1800" dirty="0" err="1"/>
              <a:t>luate</a:t>
            </a:r>
            <a:r>
              <a:rPr lang="en-US" sz="1800" dirty="0"/>
              <a:t> in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priveste</a:t>
            </a:r>
            <a:r>
              <a:rPr lang="en-US" sz="1800" dirty="0"/>
              <a:t> </a:t>
            </a:r>
            <a:r>
              <a:rPr lang="en-US" sz="1800" dirty="0" err="1"/>
              <a:t>detaliile</a:t>
            </a:r>
            <a:r>
              <a:rPr lang="en-US" sz="1800" dirty="0"/>
              <a:t> </a:t>
            </a:r>
            <a:r>
              <a:rPr lang="en-US" sz="1800" dirty="0" err="1"/>
              <a:t>nespecificate</a:t>
            </a:r>
            <a:r>
              <a:rPr lang="en-US" sz="1800" dirty="0"/>
              <a:t> pot duce la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nesatisfacatoare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5092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8BD82-35F8-E9B9-E3E2-FEF0329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Birladeanu</a:t>
            </a:r>
            <a:r>
              <a:rPr lang="en-US" sz="1400" dirty="0"/>
              <a:t> </a:t>
            </a:r>
            <a:r>
              <a:rPr lang="en-US" sz="1400" dirty="0" err="1"/>
              <a:t>Alexandru</a:t>
            </a:r>
            <a:r>
              <a:rPr lang="en-US" sz="1400" dirty="0"/>
              <a:t> – Gabriel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2710-9E29-3790-F82C-73C9DEC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4A73-8277-BDBF-2143-DE2785E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en-US" sz="2000" dirty="0" err="1"/>
              <a:t>Estimarea</a:t>
            </a:r>
            <a:r>
              <a:rPr lang="en-US" sz="2000" dirty="0"/>
              <a:t> </a:t>
            </a:r>
            <a:r>
              <a:rPr lang="en-US" sz="2000" dirty="0" err="1"/>
              <a:t>corecta</a:t>
            </a:r>
            <a:r>
              <a:rPr lang="en-US" sz="2000" dirty="0"/>
              <a:t> a </a:t>
            </a:r>
            <a:r>
              <a:rPr lang="en-US" sz="2000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a </a:t>
            </a:r>
            <a:r>
              <a:rPr lang="en-US" sz="2000" dirty="0" err="1"/>
              <a:t>efortului</a:t>
            </a:r>
            <a:r>
              <a:rPr lang="en-US" sz="2000" dirty="0"/>
              <a:t> </a:t>
            </a:r>
            <a:r>
              <a:rPr lang="en-US" sz="2000" dirty="0" err="1"/>
              <a:t>necesar</a:t>
            </a:r>
            <a:r>
              <a:rPr lang="en-US" sz="2000" dirty="0"/>
              <a:t>: Este important </a:t>
            </a:r>
            <a:r>
              <a:rPr lang="en-US" sz="2000" dirty="0" err="1"/>
              <a:t>sa</a:t>
            </a:r>
            <a:r>
              <a:rPr lang="en-US" sz="2000" dirty="0"/>
              <a:t> se </a:t>
            </a:r>
            <a:r>
              <a:rPr lang="en-US" sz="2000" dirty="0" err="1"/>
              <a:t>aloce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efort</a:t>
            </a:r>
            <a:r>
              <a:rPr lang="en-US" sz="2000" dirty="0"/>
              <a:t> </a:t>
            </a:r>
            <a:r>
              <a:rPr lang="en-US" sz="2000" dirty="0" err="1"/>
              <a:t>suficient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finaliza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task in </a:t>
            </a:r>
            <a:r>
              <a:rPr lang="en-US" sz="2000" dirty="0" err="1"/>
              <a:t>cadrul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Sprint. </a:t>
            </a:r>
            <a:r>
              <a:rPr lang="en-US" sz="2000" dirty="0" err="1"/>
              <a:t>Estimarile</a:t>
            </a:r>
            <a:r>
              <a:rPr lang="en-US" sz="2000" dirty="0"/>
              <a:t> </a:t>
            </a:r>
            <a:r>
              <a:rPr lang="en-US" sz="2000" dirty="0" err="1"/>
              <a:t>corecte</a:t>
            </a:r>
            <a:r>
              <a:rPr lang="en-US" sz="2000" dirty="0"/>
              <a:t> ale </a:t>
            </a:r>
            <a:r>
              <a:rPr lang="en-US" sz="2000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efortului</a:t>
            </a:r>
            <a:r>
              <a:rPr lang="en-US" sz="2000" dirty="0"/>
              <a:t> </a:t>
            </a:r>
            <a:r>
              <a:rPr lang="en-US" sz="2000" dirty="0" err="1"/>
              <a:t>necesar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task pot </a:t>
            </a:r>
            <a:r>
              <a:rPr lang="en-US" sz="2000" dirty="0" err="1"/>
              <a:t>asigura</a:t>
            </a:r>
            <a:r>
              <a:rPr lang="en-US" sz="2000" dirty="0"/>
              <a:t> ca </a:t>
            </a:r>
            <a:r>
              <a:rPr lang="en-US" sz="2000" dirty="0" err="1"/>
              <a:t>acestea</a:t>
            </a:r>
            <a:r>
              <a:rPr lang="en-US" sz="2000" dirty="0"/>
              <a:t> sunt </a:t>
            </a:r>
            <a:r>
              <a:rPr lang="en-US" sz="2000" dirty="0" err="1"/>
              <a:t>finalizate</a:t>
            </a:r>
            <a:r>
              <a:rPr lang="en-US" sz="2000" dirty="0"/>
              <a:t> in </a:t>
            </a:r>
            <a:r>
              <a:rPr lang="en-US" sz="2000" dirty="0" err="1"/>
              <a:t>timp</a:t>
            </a:r>
            <a:r>
              <a:rPr lang="en-US" sz="2000" dirty="0"/>
              <a:t> util </a:t>
            </a:r>
            <a:r>
              <a:rPr lang="en-US" sz="2000" dirty="0" err="1"/>
              <a:t>si</a:t>
            </a:r>
            <a:r>
              <a:rPr lang="en-US" sz="2000" dirty="0"/>
              <a:t> ca </a:t>
            </a:r>
            <a:r>
              <a:rPr lang="en-US" sz="2000" dirty="0" err="1"/>
              <a:t>obiectivele</a:t>
            </a:r>
            <a:r>
              <a:rPr lang="en-US" sz="2000" dirty="0"/>
              <a:t> sunt </a:t>
            </a:r>
            <a:r>
              <a:rPr lang="en-US" sz="2000" dirty="0" err="1"/>
              <a:t>atinse</a:t>
            </a:r>
            <a:endParaRPr lang="en-US" sz="2000" dirty="0"/>
          </a:p>
          <a:p>
            <a:r>
              <a:rPr lang="en-US" sz="2000" dirty="0" err="1"/>
              <a:t>Prioritizarea</a:t>
            </a:r>
            <a:r>
              <a:rPr lang="en-US" sz="2000" dirty="0"/>
              <a:t> task-</a:t>
            </a:r>
            <a:r>
              <a:rPr lang="en-US" sz="2000" dirty="0" err="1"/>
              <a:t>urilor</a:t>
            </a:r>
            <a:r>
              <a:rPr lang="en-US" sz="2000" dirty="0"/>
              <a:t>: Task-urile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prioritizate</a:t>
            </a:r>
            <a:r>
              <a:rPr lang="en-US" sz="2000" dirty="0"/>
              <a:t>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importanta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impactul</a:t>
            </a:r>
            <a:r>
              <a:rPr lang="en-US" sz="2000" dirty="0"/>
              <a:t> lor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obiectivelor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r>
              <a:rPr lang="en-US" sz="2000" dirty="0"/>
              <a:t> ale </a:t>
            </a:r>
            <a:r>
              <a:rPr lang="en-US" sz="2000" dirty="0" err="1"/>
              <a:t>aplicatiei</a:t>
            </a:r>
            <a:r>
              <a:rPr lang="en-US" sz="2000" dirty="0"/>
              <a:t>. O </a:t>
            </a:r>
            <a:r>
              <a:rPr lang="en-US" sz="2000" dirty="0" err="1"/>
              <a:t>prioritizare</a:t>
            </a:r>
            <a:r>
              <a:rPr lang="en-US" sz="2000" dirty="0"/>
              <a:t> </a:t>
            </a:r>
            <a:r>
              <a:rPr lang="en-US" sz="2000" dirty="0" err="1"/>
              <a:t>corecta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asigura</a:t>
            </a:r>
            <a:r>
              <a:rPr lang="en-US" sz="2000" dirty="0"/>
              <a:t> ca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 task-</a:t>
            </a:r>
            <a:r>
              <a:rPr lang="en-US" sz="2000" dirty="0" err="1"/>
              <a:t>uri</a:t>
            </a:r>
            <a:r>
              <a:rPr lang="en-US" sz="2000" dirty="0"/>
              <a:t> sunt </a:t>
            </a:r>
            <a:r>
              <a:rPr lang="en-US" sz="2000" dirty="0" err="1"/>
              <a:t>finalizate</a:t>
            </a:r>
            <a:r>
              <a:rPr lang="en-US" sz="2000" dirty="0"/>
              <a:t> in </a:t>
            </a:r>
            <a:r>
              <a:rPr lang="en-US" sz="2000" dirty="0" err="1"/>
              <a:t>primul</a:t>
            </a:r>
            <a:r>
              <a:rPr lang="en-US" sz="2000" dirty="0"/>
              <a:t> rand,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contribui</a:t>
            </a:r>
            <a:r>
              <a:rPr lang="en-US" sz="2000" dirty="0"/>
              <a:t> la </a:t>
            </a:r>
            <a:r>
              <a:rPr lang="en-US" sz="2000" dirty="0" err="1"/>
              <a:t>obtinerea</a:t>
            </a:r>
            <a:r>
              <a:rPr lang="en-US" sz="2000" dirty="0"/>
              <a:t> </a:t>
            </a:r>
            <a:r>
              <a:rPr lang="en-US" sz="2000" dirty="0" err="1"/>
              <a:t>succesului</a:t>
            </a:r>
            <a:r>
              <a:rPr lang="en-US" sz="2000" dirty="0"/>
              <a:t> Sprint-</a:t>
            </a:r>
            <a:r>
              <a:rPr lang="en-US" sz="2000" dirty="0" err="1"/>
              <a:t>ului</a:t>
            </a:r>
            <a:endParaRPr lang="ro-R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B0E5-D6CC-FEAA-22AC-A740B87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Aspects that should be improved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61303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Halas </a:t>
            </a:r>
            <a:r>
              <a:rPr lang="en-US" sz="1400" dirty="0" err="1"/>
              <a:t>Denisa</a:t>
            </a:r>
            <a:r>
              <a:rPr lang="en-US" sz="1400" dirty="0"/>
              <a:t> – Izabela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/>
          <a:lstStyle/>
          <a:p>
            <a:r>
              <a:rPr lang="en-US" sz="2000" dirty="0" err="1"/>
              <a:t>Aspecte</a:t>
            </a:r>
            <a:r>
              <a:rPr lang="en-US" sz="2000" dirty="0"/>
              <a:t> </a:t>
            </a:r>
            <a:r>
              <a:rPr lang="en-US" sz="2000" dirty="0" err="1"/>
              <a:t>tehnice</a:t>
            </a:r>
            <a:endParaRPr lang="en-US" sz="2000" dirty="0"/>
          </a:p>
          <a:p>
            <a:pPr lvl="1"/>
            <a:r>
              <a:rPr lang="en-US" sz="1800" dirty="0"/>
              <a:t>Probleme de </a:t>
            </a:r>
            <a:r>
              <a:rPr lang="en-US" sz="1800" dirty="0" err="1"/>
              <a:t>performanta</a:t>
            </a:r>
            <a:r>
              <a:rPr lang="en-US" sz="1800" dirty="0"/>
              <a:t>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rapida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aiba</a:t>
            </a:r>
            <a:r>
              <a:rPr lang="en-US" sz="1800" dirty="0"/>
              <a:t> </a:t>
            </a:r>
            <a:r>
              <a:rPr lang="en-US" sz="1800" dirty="0" err="1"/>
              <a:t>performante</a:t>
            </a:r>
            <a:r>
              <a:rPr lang="en-US" sz="1800" dirty="0"/>
              <a:t> </a:t>
            </a:r>
            <a:r>
              <a:rPr lang="en-US" sz="1800" dirty="0" err="1"/>
              <a:t>bune</a:t>
            </a:r>
            <a:r>
              <a:rPr lang="en-US" sz="1800" dirty="0"/>
              <a:t>. </a:t>
            </a:r>
            <a:r>
              <a:rPr lang="en-US" sz="1800" dirty="0" err="1"/>
              <a:t>Problemele</a:t>
            </a:r>
            <a:r>
              <a:rPr lang="en-US" sz="1800" dirty="0"/>
              <a:t> de </a:t>
            </a:r>
            <a:r>
              <a:rPr lang="en-US" sz="1800" dirty="0" err="1"/>
              <a:t>performanta</a:t>
            </a:r>
            <a:r>
              <a:rPr lang="en-US" sz="1800" dirty="0"/>
              <a:t> pot fi </a:t>
            </a:r>
            <a:r>
              <a:rPr lang="en-US" sz="1800" dirty="0" err="1"/>
              <a:t>cauzate</a:t>
            </a:r>
            <a:r>
              <a:rPr lang="en-US" sz="1800" dirty="0"/>
              <a:t> de o </a:t>
            </a:r>
            <a:r>
              <a:rPr lang="en-US" sz="1800" dirty="0" err="1"/>
              <a:t>varietate</a:t>
            </a:r>
            <a:r>
              <a:rPr lang="en-US" sz="1800" dirty="0"/>
              <a:t> de </a:t>
            </a:r>
            <a:r>
              <a:rPr lang="en-US" sz="1800" dirty="0" err="1"/>
              <a:t>factori</a:t>
            </a:r>
            <a:r>
              <a:rPr lang="en-US" sz="1800" dirty="0"/>
              <a:t>, cum 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designul</a:t>
            </a:r>
            <a:r>
              <a:rPr lang="en-US" sz="1800" dirty="0"/>
              <a:t> slab, </a:t>
            </a:r>
            <a:r>
              <a:rPr lang="en-US" sz="1800" dirty="0" err="1"/>
              <a:t>baza</a:t>
            </a:r>
            <a:r>
              <a:rPr lang="en-US" sz="1800" dirty="0"/>
              <a:t> de date </a:t>
            </a:r>
            <a:r>
              <a:rPr lang="en-US" sz="1800" dirty="0" err="1"/>
              <a:t>ineficienta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folosirea</a:t>
            </a:r>
            <a:r>
              <a:rPr lang="en-US" sz="1800" dirty="0"/>
              <a:t> </a:t>
            </a:r>
            <a:r>
              <a:rPr lang="en-US" sz="1800" dirty="0" err="1"/>
              <a:t>ineficienta</a:t>
            </a:r>
            <a:r>
              <a:rPr lang="en-US" sz="1800" dirty="0"/>
              <a:t> a </a:t>
            </a:r>
            <a:r>
              <a:rPr lang="en-US" sz="1800" dirty="0" err="1"/>
              <a:t>resurselor</a:t>
            </a:r>
            <a:endParaRPr lang="en-US" sz="1800" dirty="0"/>
          </a:p>
          <a:p>
            <a:pPr lvl="1"/>
            <a:r>
              <a:rPr lang="en-US" sz="1800" dirty="0"/>
              <a:t>Securitate: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securizata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indeplineasca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inalte</a:t>
            </a:r>
            <a:r>
              <a:rPr lang="en-US" sz="1800" dirty="0"/>
              <a:t> </a:t>
            </a:r>
            <a:r>
              <a:rPr lang="en-US" sz="1800" dirty="0" err="1"/>
              <a:t>standarde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r>
              <a:rPr lang="en-US" sz="1800" dirty="0"/>
              <a:t>.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protejata</a:t>
            </a:r>
            <a:r>
              <a:rPr lang="en-US" sz="1800" dirty="0"/>
              <a:t> </a:t>
            </a:r>
            <a:r>
              <a:rPr lang="en-US" sz="1800" dirty="0" err="1"/>
              <a:t>impotriva</a:t>
            </a:r>
            <a:r>
              <a:rPr lang="en-US" sz="1800" dirty="0"/>
              <a:t> </a:t>
            </a:r>
            <a:r>
              <a:rPr lang="en-US" sz="1800" dirty="0" err="1"/>
              <a:t>vulnerabilitatilor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endParaRPr lang="en-US" sz="1800" dirty="0"/>
          </a:p>
          <a:p>
            <a:r>
              <a:rPr lang="en-US" sz="2000" dirty="0"/>
              <a:t>Probleme</a:t>
            </a:r>
          </a:p>
          <a:p>
            <a:pPr lvl="1"/>
            <a:r>
              <a:rPr lang="en-US" sz="1800" dirty="0"/>
              <a:t>Schimbarea </a:t>
            </a:r>
            <a:r>
              <a:rPr lang="en-US" sz="1800" dirty="0" err="1"/>
              <a:t>cerintelor</a:t>
            </a:r>
            <a:r>
              <a:rPr lang="en-US" sz="1800" dirty="0"/>
              <a:t>: Schimbarea </a:t>
            </a:r>
            <a:r>
              <a:rPr lang="en-US" sz="1800" dirty="0" err="1"/>
              <a:t>cerintelor</a:t>
            </a:r>
            <a:r>
              <a:rPr lang="en-US" sz="1800" dirty="0"/>
              <a:t> pe </a:t>
            </a:r>
            <a:r>
              <a:rPr lang="en-US" sz="1800" dirty="0" err="1"/>
              <a:t>parcursul</a:t>
            </a:r>
            <a:r>
              <a:rPr lang="en-US" sz="1800" dirty="0"/>
              <a:t> </a:t>
            </a:r>
            <a:r>
              <a:rPr lang="en-US" sz="1800" dirty="0" err="1"/>
              <a:t>dezvoltarii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duce la </a:t>
            </a:r>
            <a:r>
              <a:rPr lang="en-US" sz="1800" dirty="0" err="1"/>
              <a:t>probleme</a:t>
            </a:r>
            <a:r>
              <a:rPr lang="en-US" sz="1800" dirty="0"/>
              <a:t>, cum 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neindeplinirea</a:t>
            </a:r>
            <a:r>
              <a:rPr lang="en-US" sz="1800" dirty="0"/>
              <a:t> </a:t>
            </a:r>
            <a:r>
              <a:rPr lang="en-US" sz="1800" dirty="0" err="1"/>
              <a:t>termenelor</a:t>
            </a:r>
            <a:r>
              <a:rPr lang="en-US" sz="1800" dirty="0"/>
              <a:t> </a:t>
            </a:r>
            <a:r>
              <a:rPr lang="en-US" sz="1800" dirty="0" err="1"/>
              <a:t>limita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modificarea</a:t>
            </a:r>
            <a:r>
              <a:rPr lang="en-US" sz="1800" dirty="0"/>
              <a:t> </a:t>
            </a:r>
            <a:r>
              <a:rPr lang="en-US" sz="1800" dirty="0" err="1"/>
              <a:t>planurilor</a:t>
            </a:r>
            <a:r>
              <a:rPr lang="en-US" sz="1800" dirty="0"/>
              <a:t> </a:t>
            </a:r>
            <a:r>
              <a:rPr lang="en-US" sz="1800" dirty="0" err="1"/>
              <a:t>initiale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endParaRPr lang="en-US" sz="1800" dirty="0"/>
          </a:p>
          <a:p>
            <a:pPr lvl="1"/>
            <a:r>
              <a:rPr lang="en-US" sz="1800" dirty="0"/>
              <a:t>Erori de cod: </a:t>
            </a:r>
            <a:r>
              <a:rPr lang="en-US" sz="1800" dirty="0" err="1"/>
              <a:t>Erorile</a:t>
            </a:r>
            <a:r>
              <a:rPr lang="en-US" sz="1800" dirty="0"/>
              <a:t> de cod sunt </a:t>
            </a:r>
            <a:r>
              <a:rPr lang="en-US" sz="1800" dirty="0" err="1"/>
              <a:t>inevitabile</a:t>
            </a:r>
            <a:r>
              <a:rPr lang="en-US" sz="1800" dirty="0"/>
              <a:t> in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dezvoltarii</a:t>
            </a:r>
            <a:r>
              <a:rPr lang="en-US" sz="1800" dirty="0"/>
              <a:t> software-</a:t>
            </a:r>
            <a:r>
              <a:rPr lang="en-US" sz="1800" dirty="0" err="1"/>
              <a:t>ului</a:t>
            </a:r>
            <a:r>
              <a:rPr lang="en-US" sz="1800" dirty="0"/>
              <a:t>. </a:t>
            </a:r>
            <a:r>
              <a:rPr lang="en-US" sz="1800" dirty="0" err="1"/>
              <a:t>Acestea</a:t>
            </a:r>
            <a:r>
              <a:rPr lang="en-US" sz="1800" dirty="0"/>
              <a:t> pot fi </a:t>
            </a:r>
            <a:r>
              <a:rPr lang="en-US" sz="1800" dirty="0" err="1"/>
              <a:t>dificil</a:t>
            </a:r>
            <a:r>
              <a:rPr lang="en-US" sz="1800" dirty="0"/>
              <a:t> de </a:t>
            </a:r>
            <a:r>
              <a:rPr lang="en-US" sz="1800" dirty="0" err="1"/>
              <a:t>detectat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pot duce la </a:t>
            </a:r>
            <a:r>
              <a:rPr lang="en-US" sz="1800" dirty="0" err="1"/>
              <a:t>probleme</a:t>
            </a:r>
            <a:r>
              <a:rPr lang="en-US" sz="1800" dirty="0"/>
              <a:t> precum </a:t>
            </a:r>
            <a:r>
              <a:rPr lang="en-US" sz="1800" dirty="0" err="1"/>
              <a:t>intreruperea</a:t>
            </a:r>
            <a:r>
              <a:rPr lang="en-US" sz="1800" dirty="0"/>
              <a:t> </a:t>
            </a:r>
            <a:r>
              <a:rPr lang="en-US" sz="1800" dirty="0" err="1"/>
              <a:t>functionarii</a:t>
            </a:r>
            <a:r>
              <a:rPr lang="en-US" sz="1800" dirty="0"/>
              <a:t> </a:t>
            </a:r>
            <a:r>
              <a:rPr lang="en-US" sz="1800" dirty="0" err="1"/>
              <a:t>aplicatiei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compromiterea</a:t>
            </a:r>
            <a:r>
              <a:rPr lang="en-US" sz="1800" dirty="0"/>
              <a:t> </a:t>
            </a:r>
            <a:r>
              <a:rPr lang="en-US" sz="1800" dirty="0" err="1"/>
              <a:t>securitatii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707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8BD82-35F8-E9B9-E3E2-FEF0329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Halas </a:t>
            </a:r>
            <a:r>
              <a:rPr lang="en-US" sz="1400" dirty="0" err="1"/>
              <a:t>Denisa</a:t>
            </a:r>
            <a:r>
              <a:rPr lang="en-US" sz="1400" dirty="0"/>
              <a:t> – Izabela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2710-9E29-3790-F82C-73C9DEC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4A73-8277-BDBF-2143-DE2785E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ro-RO" sz="2000" dirty="0"/>
              <a:t>Comunicarea eficient</a:t>
            </a:r>
            <a:r>
              <a:rPr lang="en-US" sz="2000" dirty="0"/>
              <a:t>a</a:t>
            </a:r>
            <a:r>
              <a:rPr lang="ro-RO" sz="2000" dirty="0"/>
              <a:t>: O comunicare eficient</a:t>
            </a:r>
            <a:r>
              <a:rPr lang="en-US" sz="2000" dirty="0"/>
              <a:t>a</a:t>
            </a:r>
            <a:r>
              <a:rPr lang="ro-RO" sz="2000" dirty="0"/>
              <a:t> </a:t>
            </a:r>
            <a:r>
              <a:rPr lang="en-US" sz="2000" dirty="0"/>
              <a:t>i</a:t>
            </a:r>
            <a:r>
              <a:rPr lang="ro-RO" sz="2000" dirty="0" err="1"/>
              <a:t>ntre</a:t>
            </a:r>
            <a:r>
              <a:rPr lang="ro-RO" sz="2000" dirty="0"/>
              <a:t> membrii echipei poate ajuta la evitarea problemelor </a:t>
            </a:r>
            <a:r>
              <a:rPr lang="en-US" sz="2000" dirty="0"/>
              <a:t>s</a:t>
            </a:r>
            <a:r>
              <a:rPr lang="ro-RO" sz="2000" dirty="0"/>
              <a:t>i la rezolvarea rapid</a:t>
            </a:r>
            <a:r>
              <a:rPr lang="en-US" sz="2000" dirty="0"/>
              <a:t>a</a:t>
            </a:r>
            <a:r>
              <a:rPr lang="ro-RO" sz="2000" dirty="0"/>
              <a:t> a </a:t>
            </a:r>
            <a:r>
              <a:rPr lang="ro-RO" sz="2000" dirty="0" err="1"/>
              <a:t>oric</a:t>
            </a:r>
            <a:r>
              <a:rPr lang="en-US" sz="2000" dirty="0"/>
              <a:t>a</a:t>
            </a:r>
            <a:r>
              <a:rPr lang="ro-RO" sz="2000" dirty="0" err="1"/>
              <a:t>ror</a:t>
            </a:r>
            <a:r>
              <a:rPr lang="ro-RO" sz="2000" dirty="0"/>
              <a:t> probleme care apar </a:t>
            </a:r>
            <a:r>
              <a:rPr lang="en-US" sz="2000" dirty="0" err="1"/>
              <a:t>i</a:t>
            </a:r>
            <a:r>
              <a:rPr lang="ro-RO" sz="2000" dirty="0"/>
              <a:t>n timpul sprint-ului. De asemenea, este important s</a:t>
            </a:r>
            <a:r>
              <a:rPr lang="en-US" sz="2000" dirty="0"/>
              <a:t>a</a:t>
            </a:r>
            <a:r>
              <a:rPr lang="ro-RO" sz="2000" dirty="0"/>
              <a:t> se comunice clar </a:t>
            </a:r>
            <a:r>
              <a:rPr lang="en-US" sz="2000" dirty="0"/>
              <a:t>s</a:t>
            </a:r>
            <a:r>
              <a:rPr lang="ro-RO" sz="2000" dirty="0"/>
              <a:t>i deschis cu </a:t>
            </a:r>
            <a:r>
              <a:rPr lang="ro-RO" sz="2000" dirty="0" err="1"/>
              <a:t>clien</a:t>
            </a:r>
            <a:r>
              <a:rPr lang="en-US" sz="2000" dirty="0"/>
              <a:t>t</a:t>
            </a:r>
            <a:r>
              <a:rPr lang="ro-RO" sz="2000" dirty="0"/>
              <a:t>ii sau utilizatorii pentru a </a:t>
            </a:r>
            <a:r>
              <a:rPr lang="en-US" sz="2000" dirty="0"/>
              <a:t>int</a:t>
            </a:r>
            <a:r>
              <a:rPr lang="ro-RO" sz="2000" dirty="0" err="1"/>
              <a:t>elege</a:t>
            </a:r>
            <a:r>
              <a:rPr lang="ro-RO" sz="2000" dirty="0"/>
              <a:t> nevoile </a:t>
            </a:r>
            <a:r>
              <a:rPr lang="en-US" sz="2000" dirty="0"/>
              <a:t>s</a:t>
            </a:r>
            <a:r>
              <a:rPr lang="ro-RO" sz="2000" dirty="0"/>
              <a:t>i a</a:t>
            </a:r>
            <a:r>
              <a:rPr lang="en-US" sz="2000" dirty="0"/>
              <a:t>s</a:t>
            </a:r>
            <a:r>
              <a:rPr lang="ro-RO" sz="2000" dirty="0" err="1"/>
              <a:t>tept</a:t>
            </a:r>
            <a:r>
              <a:rPr lang="en-US" sz="2000" dirty="0"/>
              <a:t>a</a:t>
            </a:r>
            <a:r>
              <a:rPr lang="ro-RO" sz="2000" dirty="0"/>
              <a:t>rile lor </a:t>
            </a:r>
            <a:r>
              <a:rPr lang="en-US" sz="2000" dirty="0"/>
              <a:t>s</a:t>
            </a:r>
            <a:r>
              <a:rPr lang="ro-RO" sz="2000" dirty="0"/>
              <a:t>i a le </a:t>
            </a:r>
            <a:r>
              <a:rPr lang="en-US" sz="2000" dirty="0" err="1"/>
              <a:t>i</a:t>
            </a:r>
            <a:r>
              <a:rPr lang="ro-RO" sz="2000" dirty="0" err="1"/>
              <a:t>ndeplini</a:t>
            </a:r>
            <a:r>
              <a:rPr lang="ro-RO" sz="2000" dirty="0"/>
              <a:t> </a:t>
            </a:r>
            <a:r>
              <a:rPr lang="en-US" sz="2000" dirty="0" err="1"/>
              <a:t>i</a:t>
            </a:r>
            <a:r>
              <a:rPr lang="ro-RO" sz="2000" dirty="0"/>
              <a:t>n mod </a:t>
            </a:r>
            <a:r>
              <a:rPr lang="ro-RO" sz="2000" dirty="0" err="1"/>
              <a:t>corespunz</a:t>
            </a:r>
            <a:r>
              <a:rPr lang="en-US" sz="2000" dirty="0"/>
              <a:t>a</a:t>
            </a:r>
            <a:r>
              <a:rPr lang="ro-RO" sz="2000" dirty="0"/>
              <a:t>tor</a:t>
            </a:r>
          </a:p>
          <a:p>
            <a:r>
              <a:rPr lang="ro-RO" sz="2000" dirty="0"/>
              <a:t>Folosirea unor instrumente </a:t>
            </a:r>
            <a:r>
              <a:rPr lang="en-US" sz="2000" dirty="0"/>
              <a:t>s</a:t>
            </a:r>
            <a:r>
              <a:rPr lang="ro-RO" sz="2000" dirty="0"/>
              <a:t>i tehnologii adecvate: Echipa de dezvoltare trebuie s</a:t>
            </a:r>
            <a:r>
              <a:rPr lang="en-US" sz="2000" dirty="0"/>
              <a:t>a</a:t>
            </a:r>
            <a:r>
              <a:rPr lang="ro-RO" sz="2000" dirty="0"/>
              <a:t> </a:t>
            </a:r>
            <a:r>
              <a:rPr lang="ro-RO" sz="2000" dirty="0" err="1"/>
              <a:t>foloseasc</a:t>
            </a:r>
            <a:r>
              <a:rPr lang="en-US" sz="2000" dirty="0"/>
              <a:t>a</a:t>
            </a:r>
            <a:r>
              <a:rPr lang="ro-RO" sz="2000" dirty="0"/>
              <a:t> instrumente </a:t>
            </a:r>
            <a:r>
              <a:rPr lang="en-US" sz="2000" dirty="0"/>
              <a:t>s</a:t>
            </a:r>
            <a:r>
              <a:rPr lang="ro-RO" sz="2000" dirty="0"/>
              <a:t>i tehnologii adecvate pentru a realiza task-urile </a:t>
            </a:r>
            <a:r>
              <a:rPr lang="en-US" sz="2000" dirty="0" err="1"/>
              <a:t>i</a:t>
            </a:r>
            <a:r>
              <a:rPr lang="ro-RO" sz="2000" dirty="0"/>
              <a:t>n cadrul sprint-ului. De exemplu, utilizarea unei platforme de gestionare a proiectelor sau a unei suite de instrumente de dezvoltare poate </a:t>
            </a:r>
            <a:r>
              <a:rPr lang="en-US" sz="2000" dirty="0" err="1"/>
              <a:t>i</a:t>
            </a:r>
            <a:r>
              <a:rPr lang="ro-RO" sz="2000" dirty="0" err="1"/>
              <a:t>mbun</a:t>
            </a:r>
            <a:r>
              <a:rPr lang="en-US" sz="2000" dirty="0"/>
              <a:t>a</a:t>
            </a:r>
            <a:r>
              <a:rPr lang="ro-RO" sz="2000" dirty="0"/>
              <a:t>t</a:t>
            </a:r>
            <a:r>
              <a:rPr lang="en-US" sz="2000" dirty="0"/>
              <a:t>at</a:t>
            </a:r>
            <a:r>
              <a:rPr lang="ro-RO" sz="2000" dirty="0"/>
              <a:t>i </a:t>
            </a:r>
            <a:r>
              <a:rPr lang="ro-RO" sz="2000" dirty="0" err="1"/>
              <a:t>eficien</a:t>
            </a:r>
            <a:r>
              <a:rPr lang="en-US" sz="2000" dirty="0"/>
              <a:t>t</a:t>
            </a:r>
            <a:r>
              <a:rPr lang="ro-RO" sz="2000" dirty="0"/>
              <a:t>a </a:t>
            </a:r>
            <a:r>
              <a:rPr lang="en-US" sz="2000" dirty="0"/>
              <a:t>s</a:t>
            </a:r>
            <a:r>
              <a:rPr lang="ro-RO" sz="2000" dirty="0"/>
              <a:t>i productivitatea echipei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B0E5-D6CC-FEAA-22AC-A740B87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Aspects that should be improved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1216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Timaru </a:t>
            </a:r>
            <a:r>
              <a:rPr lang="en-US" sz="1400" dirty="0" err="1"/>
              <a:t>Florinel</a:t>
            </a:r>
            <a:r>
              <a:rPr lang="en-US" sz="1400" dirty="0"/>
              <a:t> – </a:t>
            </a:r>
            <a:r>
              <a:rPr lang="en-US" sz="1400" dirty="0" err="1"/>
              <a:t>Vasile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en-US" sz="2000" dirty="0" err="1"/>
              <a:t>Aspecte</a:t>
            </a:r>
            <a:r>
              <a:rPr lang="en-US" sz="2000" dirty="0"/>
              <a:t> </a:t>
            </a:r>
            <a:r>
              <a:rPr lang="en-US" sz="2000" dirty="0" err="1"/>
              <a:t>tehnice</a:t>
            </a:r>
            <a:endParaRPr lang="en-US" sz="2000" dirty="0"/>
          </a:p>
          <a:p>
            <a:pPr lvl="1"/>
            <a:r>
              <a:rPr lang="en-US" sz="1800" dirty="0"/>
              <a:t>Utilizabilitate: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usor</a:t>
            </a:r>
            <a:r>
              <a:rPr lang="en-US" sz="1800" dirty="0"/>
              <a:t> de </a:t>
            </a:r>
            <a:r>
              <a:rPr lang="en-US" sz="1800" dirty="0" err="1"/>
              <a:t>utilizat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construita</a:t>
            </a:r>
            <a:r>
              <a:rPr lang="en-US" sz="1800" dirty="0"/>
              <a:t> in </a:t>
            </a:r>
            <a:r>
              <a:rPr lang="en-US" sz="1800" dirty="0" err="1"/>
              <a:t>jurul</a:t>
            </a:r>
            <a:r>
              <a:rPr lang="en-US" sz="1800" dirty="0"/>
              <a:t> </a:t>
            </a:r>
            <a:r>
              <a:rPr lang="en-US" sz="1800" dirty="0" err="1"/>
              <a:t>nevoilor</a:t>
            </a:r>
            <a:r>
              <a:rPr lang="en-US" sz="1800" dirty="0"/>
              <a:t> </a:t>
            </a:r>
            <a:r>
              <a:rPr lang="en-US" sz="1800" dirty="0" err="1"/>
              <a:t>utilizatorilor</a:t>
            </a:r>
            <a:r>
              <a:rPr lang="en-US" sz="1800" dirty="0"/>
              <a:t>. </a:t>
            </a:r>
            <a:r>
              <a:rPr lang="en-US" sz="1800" dirty="0" err="1"/>
              <a:t>Designul</a:t>
            </a:r>
            <a:r>
              <a:rPr lang="en-US" sz="1800" dirty="0"/>
              <a:t> </a:t>
            </a:r>
            <a:r>
              <a:rPr lang="en-US" sz="1800" dirty="0" err="1"/>
              <a:t>interfetei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simplu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intuitiv</a:t>
            </a:r>
            <a:r>
              <a:rPr lang="en-US" sz="1800" dirty="0"/>
              <a:t>,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utilizatorii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poata</a:t>
            </a:r>
            <a:r>
              <a:rPr lang="en-US" sz="1800" dirty="0"/>
              <a:t> </a:t>
            </a:r>
            <a:r>
              <a:rPr lang="en-US" sz="1800" dirty="0" err="1"/>
              <a:t>naviga</a:t>
            </a:r>
            <a:r>
              <a:rPr lang="en-US" sz="1800" dirty="0"/>
              <a:t> </a:t>
            </a:r>
            <a:r>
              <a:rPr lang="en-US" sz="1800" dirty="0" err="1"/>
              <a:t>usor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aplicatie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ss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indeplineasca</a:t>
            </a:r>
            <a:r>
              <a:rPr lang="en-US" sz="1800" dirty="0"/>
              <a:t> </a:t>
            </a:r>
            <a:r>
              <a:rPr lang="en-US" sz="1800" dirty="0" err="1"/>
              <a:t>sarcinile</a:t>
            </a:r>
            <a:r>
              <a:rPr lang="en-US" sz="1800" dirty="0"/>
              <a:t> cu </a:t>
            </a:r>
            <a:r>
              <a:rPr lang="en-US" sz="1800" dirty="0" err="1"/>
              <a:t>usurinta</a:t>
            </a:r>
            <a:endParaRPr lang="en-US" sz="1800" dirty="0"/>
          </a:p>
          <a:p>
            <a:pPr lvl="1"/>
            <a:r>
              <a:rPr lang="en-US" sz="1800" dirty="0"/>
              <a:t>Scalabilitate: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construita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fi </a:t>
            </a:r>
            <a:r>
              <a:rPr lang="en-US" sz="1800" dirty="0" err="1"/>
              <a:t>scalabila</a:t>
            </a:r>
            <a:r>
              <a:rPr lang="en-US" sz="1800" dirty="0"/>
              <a:t>,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poata</a:t>
            </a:r>
            <a:r>
              <a:rPr lang="en-US" sz="1800" dirty="0"/>
              <a:t> face fata </a:t>
            </a:r>
            <a:r>
              <a:rPr lang="en-US" sz="1800" dirty="0" err="1"/>
              <a:t>cresterii</a:t>
            </a:r>
            <a:r>
              <a:rPr lang="en-US" sz="1800" dirty="0"/>
              <a:t> </a:t>
            </a:r>
            <a:r>
              <a:rPr lang="en-US" sz="1800" dirty="0" err="1"/>
              <a:t>numarului</a:t>
            </a:r>
            <a:r>
              <a:rPr lang="en-US" sz="1800" dirty="0"/>
              <a:t> de </a:t>
            </a:r>
            <a:r>
              <a:rPr lang="en-US" sz="1800" dirty="0" err="1"/>
              <a:t>utilizatori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volumului</a:t>
            </a:r>
            <a:r>
              <a:rPr lang="en-US" sz="1800" dirty="0"/>
              <a:t> de date. In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dezvoltarii</a:t>
            </a:r>
            <a:r>
              <a:rPr lang="en-US" sz="1800" dirty="0"/>
              <a:t>,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se </a:t>
            </a:r>
            <a:r>
              <a:rPr lang="en-US" sz="1800" dirty="0" err="1"/>
              <a:t>ia</a:t>
            </a:r>
            <a:r>
              <a:rPr lang="en-US" sz="1800" dirty="0"/>
              <a:t> in </a:t>
            </a:r>
            <a:r>
              <a:rPr lang="en-US" sz="1800" dirty="0" err="1"/>
              <a:t>considerare</a:t>
            </a:r>
            <a:r>
              <a:rPr lang="en-US" sz="1800" dirty="0"/>
              <a:t> </a:t>
            </a:r>
            <a:r>
              <a:rPr lang="en-US" sz="1800" dirty="0" err="1"/>
              <a:t>performanta</a:t>
            </a:r>
            <a:r>
              <a:rPr lang="en-US" sz="1800" dirty="0"/>
              <a:t>, </a:t>
            </a:r>
            <a:r>
              <a:rPr lang="en-US" sz="1800" dirty="0" err="1"/>
              <a:t>viteza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flexibilitatea</a:t>
            </a:r>
            <a:r>
              <a:rPr lang="en-US" sz="1800" dirty="0"/>
              <a:t> </a:t>
            </a:r>
            <a:r>
              <a:rPr lang="en-US" sz="1800" dirty="0" err="1"/>
              <a:t>aplicatiei</a:t>
            </a:r>
            <a:endParaRPr lang="en-US" sz="1800" dirty="0"/>
          </a:p>
          <a:p>
            <a:r>
              <a:rPr lang="en-US" sz="2000" dirty="0"/>
              <a:t>Probleme</a:t>
            </a:r>
          </a:p>
          <a:p>
            <a:pPr lvl="1"/>
            <a:r>
              <a:rPr lang="en-US" sz="1800" dirty="0"/>
              <a:t>Performanta </a:t>
            </a:r>
            <a:r>
              <a:rPr lang="en-US" sz="1800" dirty="0" err="1"/>
              <a:t>scazuta</a:t>
            </a:r>
            <a:r>
              <a:rPr lang="en-US" sz="1800" dirty="0"/>
              <a:t>: Daca </a:t>
            </a:r>
            <a:r>
              <a:rPr lang="en-US" sz="1800" dirty="0" err="1"/>
              <a:t>aplicatia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optimizata</a:t>
            </a:r>
            <a:r>
              <a:rPr lang="en-US" sz="1800" dirty="0"/>
              <a:t> </a:t>
            </a:r>
            <a:r>
              <a:rPr lang="en-US" sz="1800" dirty="0" err="1"/>
              <a:t>corect</a:t>
            </a:r>
            <a:r>
              <a:rPr lang="en-US" sz="1800" dirty="0"/>
              <a:t>,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functiona</a:t>
            </a:r>
            <a:r>
              <a:rPr lang="en-US" sz="1800" dirty="0"/>
              <a:t> lent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intampina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de </a:t>
            </a:r>
            <a:r>
              <a:rPr lang="en-US" sz="1800" dirty="0" err="1"/>
              <a:t>performanta</a:t>
            </a:r>
            <a:r>
              <a:rPr lang="en-US" sz="1800" dirty="0"/>
              <a:t> in </a:t>
            </a:r>
            <a:r>
              <a:rPr lang="en-US" sz="1800" dirty="0" err="1"/>
              <a:t>anumite</a:t>
            </a:r>
            <a:r>
              <a:rPr lang="en-US" sz="1800" dirty="0"/>
              <a:t> </a:t>
            </a:r>
            <a:r>
              <a:rPr lang="en-US" sz="1800" dirty="0" err="1"/>
              <a:t>situatii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un </a:t>
            </a:r>
            <a:r>
              <a:rPr lang="en-US" sz="1800" dirty="0" err="1"/>
              <a:t>anumit</a:t>
            </a:r>
            <a:r>
              <a:rPr lang="en-US" sz="1800" dirty="0"/>
              <a:t> </a:t>
            </a:r>
            <a:r>
              <a:rPr lang="en-US" sz="1800" dirty="0" err="1"/>
              <a:t>numar</a:t>
            </a:r>
            <a:r>
              <a:rPr lang="en-US" sz="1800" dirty="0"/>
              <a:t> de </a:t>
            </a:r>
            <a:r>
              <a:rPr lang="en-US" sz="1800" dirty="0" err="1"/>
              <a:t>utilizatori</a:t>
            </a:r>
            <a:endParaRPr lang="en-US" sz="1800" dirty="0"/>
          </a:p>
          <a:p>
            <a:pPr lvl="1"/>
            <a:r>
              <a:rPr lang="en-US" sz="1800" dirty="0"/>
              <a:t>Probleme de </a:t>
            </a:r>
            <a:r>
              <a:rPr lang="en-US" sz="1800" dirty="0" err="1"/>
              <a:t>compatibilitate</a:t>
            </a:r>
            <a:r>
              <a:rPr lang="en-US" sz="1800" dirty="0"/>
              <a:t>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intampina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de </a:t>
            </a:r>
            <a:r>
              <a:rPr lang="en-US" sz="1800" dirty="0" err="1"/>
              <a:t>compatibilitate</a:t>
            </a:r>
            <a:r>
              <a:rPr lang="en-US" sz="1800" dirty="0"/>
              <a:t> cu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dispozitive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de </a:t>
            </a:r>
            <a:r>
              <a:rPr lang="en-US" sz="1800" dirty="0" err="1"/>
              <a:t>operare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limita</a:t>
            </a:r>
            <a:r>
              <a:rPr lang="en-US" sz="1800" dirty="0"/>
              <a:t> </a:t>
            </a: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aplicatiei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0663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8BD82-35F8-E9B9-E3E2-FEF0329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Timaru </a:t>
            </a:r>
            <a:r>
              <a:rPr lang="en-US" sz="1400" dirty="0" err="1"/>
              <a:t>Florinel</a:t>
            </a:r>
            <a:r>
              <a:rPr lang="en-US" sz="1400" dirty="0"/>
              <a:t> – </a:t>
            </a:r>
            <a:r>
              <a:rPr lang="en-US" sz="1400" dirty="0" err="1"/>
              <a:t>Vasile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2710-9E29-3790-F82C-73C9DEC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4A73-8277-BDBF-2143-DE2785E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r>
              <a:rPr lang="ro-RO" sz="2000" dirty="0"/>
              <a:t>Evaluarea constant</a:t>
            </a:r>
            <a:r>
              <a:rPr lang="en-US" sz="2000" dirty="0"/>
              <a:t>a</a:t>
            </a:r>
            <a:r>
              <a:rPr lang="ro-RO" sz="2000" dirty="0"/>
              <a:t> a </a:t>
            </a:r>
            <a:r>
              <a:rPr lang="ro-RO" sz="2000" dirty="0" err="1"/>
              <a:t>performan</a:t>
            </a:r>
            <a:r>
              <a:rPr lang="en-US" sz="2000" dirty="0"/>
              <a:t>t</a:t>
            </a:r>
            <a:r>
              <a:rPr lang="ro-RO" sz="2000" dirty="0"/>
              <a:t>ei: Este important s</a:t>
            </a:r>
            <a:r>
              <a:rPr lang="en-US" sz="2000" dirty="0"/>
              <a:t>a</a:t>
            </a:r>
            <a:r>
              <a:rPr lang="ro-RO" sz="2000" dirty="0"/>
              <a:t> se efectueze </a:t>
            </a:r>
            <a:r>
              <a:rPr lang="ro-RO" sz="2000" dirty="0" err="1"/>
              <a:t>evalu</a:t>
            </a:r>
            <a:r>
              <a:rPr lang="en-US" sz="2000" dirty="0"/>
              <a:t>a</a:t>
            </a:r>
            <a:r>
              <a:rPr lang="ro-RO" sz="2000" dirty="0" err="1"/>
              <a:t>ri</a:t>
            </a:r>
            <a:r>
              <a:rPr lang="ro-RO" sz="2000" dirty="0"/>
              <a:t> regulate ale </a:t>
            </a:r>
            <a:r>
              <a:rPr lang="ro-RO" sz="2000" dirty="0" err="1"/>
              <a:t>performan</a:t>
            </a:r>
            <a:r>
              <a:rPr lang="en-US" sz="2000" dirty="0"/>
              <a:t>t</a:t>
            </a:r>
            <a:r>
              <a:rPr lang="ro-RO" sz="2000" dirty="0"/>
              <a:t>ei </a:t>
            </a:r>
            <a:r>
              <a:rPr lang="en-US" sz="2000" dirty="0"/>
              <a:t>S</a:t>
            </a:r>
            <a:r>
              <a:rPr lang="ro-RO" sz="2000" dirty="0"/>
              <a:t>print-ului </a:t>
            </a:r>
            <a:r>
              <a:rPr lang="en-US" sz="2000" dirty="0"/>
              <a:t>s</a:t>
            </a:r>
            <a:r>
              <a:rPr lang="ro-RO" sz="2000" dirty="0"/>
              <a:t>i ale task-urilor individuale pentru a identifica punctele forte </a:t>
            </a:r>
            <a:r>
              <a:rPr lang="en-US" sz="2000" dirty="0"/>
              <a:t>s</a:t>
            </a:r>
            <a:r>
              <a:rPr lang="ro-RO" sz="2000" dirty="0"/>
              <a:t>i punctele slabe </a:t>
            </a:r>
            <a:r>
              <a:rPr lang="en-US" sz="2000" dirty="0"/>
              <a:t>s</a:t>
            </a:r>
            <a:r>
              <a:rPr lang="ro-RO" sz="2000" dirty="0"/>
              <a:t>i a </a:t>
            </a:r>
            <a:r>
              <a:rPr lang="en-US" sz="2000" dirty="0" err="1"/>
              <a:t>i</a:t>
            </a:r>
            <a:r>
              <a:rPr lang="ro-RO" sz="2000" dirty="0" err="1"/>
              <a:t>mbun</a:t>
            </a:r>
            <a:r>
              <a:rPr lang="en-US" sz="2000" dirty="0"/>
              <a:t>a</a:t>
            </a:r>
            <a:r>
              <a:rPr lang="ro-RO" sz="2000" dirty="0"/>
              <a:t>t</a:t>
            </a:r>
            <a:r>
              <a:rPr lang="en-US" sz="2000" dirty="0"/>
              <a:t>at</a:t>
            </a:r>
            <a:r>
              <a:rPr lang="ro-RO" sz="2000" dirty="0"/>
              <a:t>i procesul</a:t>
            </a:r>
            <a:endParaRPr lang="en-US" sz="2000" dirty="0"/>
          </a:p>
          <a:p>
            <a:r>
              <a:rPr lang="ro-RO" sz="2000" dirty="0"/>
              <a:t>Managementul riscurilor: Este important s</a:t>
            </a:r>
            <a:r>
              <a:rPr lang="en-US" sz="2000" dirty="0"/>
              <a:t>a</a:t>
            </a:r>
            <a:r>
              <a:rPr lang="ro-RO" sz="2000" dirty="0"/>
              <a:t> se identifice </a:t>
            </a:r>
            <a:r>
              <a:rPr lang="en-US" sz="2000" dirty="0"/>
              <a:t>s</a:t>
            </a:r>
            <a:r>
              <a:rPr lang="ro-RO" sz="2000" dirty="0"/>
              <a:t>i s</a:t>
            </a:r>
            <a:r>
              <a:rPr lang="en-US" sz="2000" dirty="0"/>
              <a:t>a</a:t>
            </a:r>
            <a:r>
              <a:rPr lang="ro-RO" sz="2000" dirty="0"/>
              <a:t> se abordeze riscurile </a:t>
            </a:r>
            <a:r>
              <a:rPr lang="en-US" sz="2000" dirty="0" err="1"/>
              <a:t>i</a:t>
            </a:r>
            <a:r>
              <a:rPr lang="ro-RO" sz="2000" dirty="0"/>
              <a:t>n timp util pentru a preveni </a:t>
            </a:r>
            <a:r>
              <a:rPr lang="en-US" sz="2000" dirty="0" err="1"/>
              <a:t>i</a:t>
            </a:r>
            <a:r>
              <a:rPr lang="ro-RO" sz="2000" dirty="0" err="1"/>
              <a:t>nt</a:t>
            </a:r>
            <a:r>
              <a:rPr lang="en-US" sz="2000" dirty="0"/>
              <a:t>a</a:t>
            </a:r>
            <a:r>
              <a:rPr lang="ro-RO" sz="2000" dirty="0" err="1"/>
              <a:t>rzieri</a:t>
            </a:r>
            <a:r>
              <a:rPr lang="ro-RO" sz="2000" dirty="0"/>
              <a:t> </a:t>
            </a:r>
            <a:r>
              <a:rPr lang="en-US" sz="2000" dirty="0" err="1"/>
              <a:t>si</a:t>
            </a:r>
            <a:r>
              <a:rPr lang="ro-RO" sz="2000" dirty="0"/>
              <a:t> probleme nea</a:t>
            </a:r>
            <a:r>
              <a:rPr lang="en-US" sz="2000" dirty="0"/>
              <a:t>s</a:t>
            </a:r>
            <a:r>
              <a:rPr lang="ro-RO" sz="2000" dirty="0" err="1"/>
              <a:t>teptate</a:t>
            </a:r>
            <a:r>
              <a:rPr lang="ro-RO" sz="2000" dirty="0"/>
              <a:t>. </a:t>
            </a:r>
            <a:r>
              <a:rPr lang="en-US" sz="2000" dirty="0"/>
              <a:t>I</a:t>
            </a:r>
            <a:r>
              <a:rPr lang="ro-RO" sz="2000" dirty="0"/>
              <a:t>n cadrul </a:t>
            </a:r>
            <a:r>
              <a:rPr lang="ro-RO" sz="2000" dirty="0" err="1"/>
              <a:t>fiec</a:t>
            </a:r>
            <a:r>
              <a:rPr lang="en-US" sz="2000" dirty="0"/>
              <a:t>a</a:t>
            </a:r>
            <a:r>
              <a:rPr lang="ro-RO" sz="2000" dirty="0" err="1"/>
              <a:t>rui</a:t>
            </a:r>
            <a:r>
              <a:rPr lang="ro-RO" sz="2000" dirty="0"/>
              <a:t> sprint, echipa de dezvoltare poate identifica riscuri </a:t>
            </a:r>
            <a:r>
              <a:rPr lang="ro-RO" sz="2000" dirty="0" err="1"/>
              <a:t>poten</a:t>
            </a:r>
            <a:r>
              <a:rPr lang="en-US" sz="2000" dirty="0"/>
              <a:t>t</a:t>
            </a:r>
            <a:r>
              <a:rPr lang="ro-RO" sz="2000" dirty="0" err="1"/>
              <a:t>iale</a:t>
            </a:r>
            <a:r>
              <a:rPr lang="ro-RO" sz="2000" dirty="0"/>
              <a:t> </a:t>
            </a:r>
            <a:r>
              <a:rPr lang="en-US" sz="2000" dirty="0"/>
              <a:t>s</a:t>
            </a:r>
            <a:r>
              <a:rPr lang="ro-RO" sz="2000" dirty="0"/>
              <a:t>i poate planifica ac</a:t>
            </a:r>
            <a:r>
              <a:rPr lang="en-US" sz="2000" dirty="0"/>
              <a:t>t</a:t>
            </a:r>
            <a:r>
              <a:rPr lang="ro-RO" sz="2000" dirty="0" err="1"/>
              <a:t>iuni</a:t>
            </a:r>
            <a:r>
              <a:rPr lang="ro-RO" sz="2000" dirty="0"/>
              <a:t> pentru a le aborda </a:t>
            </a:r>
            <a:r>
              <a:rPr lang="en-US" sz="2000" dirty="0" err="1"/>
              <a:t>i</a:t>
            </a:r>
            <a:r>
              <a:rPr lang="ro-RO" sz="2000" dirty="0" err="1"/>
              <a:t>nainte</a:t>
            </a:r>
            <a:r>
              <a:rPr lang="ro-RO" sz="2000" dirty="0"/>
              <a:t> ca acestea s</a:t>
            </a:r>
            <a:r>
              <a:rPr lang="en-US" sz="2000" dirty="0"/>
              <a:t>a</a:t>
            </a:r>
            <a:r>
              <a:rPr lang="ro-RO" sz="2000" dirty="0"/>
              <a:t> devin</a:t>
            </a:r>
            <a:r>
              <a:rPr lang="en-US" sz="2000" dirty="0"/>
              <a:t>a</a:t>
            </a:r>
            <a:r>
              <a:rPr lang="ro-RO" sz="2000" dirty="0"/>
              <a:t> probleme majore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B0E5-D6CC-FEAA-22AC-A740B87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Aspects that should be improved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1009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Vidrean</a:t>
            </a:r>
            <a:r>
              <a:rPr lang="en-US" sz="1400" dirty="0"/>
              <a:t> Aurel – </a:t>
            </a:r>
            <a:r>
              <a:rPr lang="en-US" sz="1400" dirty="0" err="1"/>
              <a:t>Ioan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Aspecte</a:t>
            </a:r>
            <a:r>
              <a:rPr lang="en-US" sz="2000" dirty="0"/>
              <a:t> </a:t>
            </a:r>
            <a:r>
              <a:rPr lang="en-US" sz="2000" dirty="0" err="1"/>
              <a:t>tehnice</a:t>
            </a:r>
            <a:endParaRPr lang="en-US" sz="2000" dirty="0"/>
          </a:p>
          <a:p>
            <a:pPr lvl="1"/>
            <a:r>
              <a:rPr lang="en-US" sz="1800" dirty="0" err="1"/>
              <a:t>Compatibilitatea</a:t>
            </a:r>
            <a:r>
              <a:rPr lang="en-US" sz="1800" dirty="0"/>
              <a:t> cu </a:t>
            </a:r>
            <a:r>
              <a:rPr lang="en-US" sz="1800" dirty="0" err="1"/>
              <a:t>platformele</a:t>
            </a:r>
            <a:r>
              <a:rPr lang="en-US" sz="1800" dirty="0"/>
              <a:t>: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functioneze</a:t>
            </a:r>
            <a:r>
              <a:rPr lang="en-US" sz="1800" dirty="0"/>
              <a:t> pe o </a:t>
            </a:r>
            <a:r>
              <a:rPr lang="en-US" sz="1800" dirty="0" err="1"/>
              <a:t>varietate</a:t>
            </a:r>
            <a:r>
              <a:rPr lang="en-US" sz="1800" dirty="0"/>
              <a:t> de </a:t>
            </a:r>
            <a:r>
              <a:rPr lang="en-US" sz="1800" dirty="0" err="1"/>
              <a:t>platforme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dispozitive</a:t>
            </a:r>
            <a:r>
              <a:rPr lang="en-US" sz="1800" dirty="0"/>
              <a:t>. Este important </a:t>
            </a:r>
            <a:r>
              <a:rPr lang="en-US" sz="1800" dirty="0" err="1"/>
              <a:t>sa</a:t>
            </a:r>
            <a:r>
              <a:rPr lang="en-US" sz="1800" dirty="0"/>
              <a:t> se </a:t>
            </a:r>
            <a:r>
              <a:rPr lang="en-US" sz="1800" dirty="0" err="1"/>
              <a:t>testeze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se </a:t>
            </a:r>
            <a:r>
              <a:rPr lang="en-US" sz="1800" dirty="0" err="1"/>
              <a:t>optimizeze</a:t>
            </a:r>
            <a:r>
              <a:rPr lang="en-US" sz="1800" dirty="0"/>
              <a:t>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de </a:t>
            </a:r>
            <a:r>
              <a:rPr lang="en-US" sz="1800" dirty="0" err="1"/>
              <a:t>operare</a:t>
            </a:r>
            <a:r>
              <a:rPr lang="en-US" sz="1800" dirty="0"/>
              <a:t>, </a:t>
            </a:r>
            <a:r>
              <a:rPr lang="en-US" sz="1800" dirty="0" err="1"/>
              <a:t>browsere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dispozitive</a:t>
            </a:r>
            <a:r>
              <a:rPr lang="en-US" sz="1800" dirty="0"/>
              <a:t> mobile</a:t>
            </a:r>
          </a:p>
          <a:p>
            <a:pPr lvl="1"/>
            <a:r>
              <a:rPr lang="en-US" sz="1800" dirty="0" err="1"/>
              <a:t>Integritatea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: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protejate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intotdeauna</a:t>
            </a:r>
            <a:r>
              <a:rPr lang="en-US" sz="1800" dirty="0"/>
              <a:t> </a:t>
            </a:r>
            <a:r>
              <a:rPr lang="en-US" sz="1800" dirty="0" err="1"/>
              <a:t>valide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consistente</a:t>
            </a:r>
            <a:r>
              <a:rPr lang="en-US" sz="1800" dirty="0"/>
              <a:t>. </a:t>
            </a:r>
            <a:r>
              <a:rPr lang="en-US" sz="1800" dirty="0" err="1"/>
              <a:t>Dezvoltatorii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masuri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preveni</a:t>
            </a:r>
            <a:r>
              <a:rPr lang="en-US" sz="1800" dirty="0"/>
              <a:t> </a:t>
            </a:r>
            <a:r>
              <a:rPr lang="en-US" sz="1800" dirty="0" err="1"/>
              <a:t>erorile</a:t>
            </a:r>
            <a:r>
              <a:rPr lang="en-US" sz="1800" dirty="0"/>
              <a:t> de date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coruperea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in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stocarii</a:t>
            </a:r>
            <a:r>
              <a:rPr lang="en-US" sz="1800" dirty="0"/>
              <a:t>, </a:t>
            </a:r>
            <a:r>
              <a:rPr lang="en-US" sz="1800" dirty="0" err="1"/>
              <a:t>procesarii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transmiterii</a:t>
            </a:r>
            <a:r>
              <a:rPr lang="en-US" sz="1800" dirty="0"/>
              <a:t> lor</a:t>
            </a:r>
          </a:p>
          <a:p>
            <a:r>
              <a:rPr lang="en-US" sz="2000" dirty="0"/>
              <a:t>Probleme</a:t>
            </a:r>
          </a:p>
          <a:p>
            <a:pPr lvl="1"/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insuficienta</a:t>
            </a:r>
            <a:r>
              <a:rPr lang="en-US" sz="1800" dirty="0"/>
              <a:t>: </a:t>
            </a:r>
            <a:r>
              <a:rPr lang="en-US" sz="1800" dirty="0" err="1"/>
              <a:t>Aplicatia</a:t>
            </a:r>
            <a:r>
              <a:rPr lang="en-US" sz="1800" dirty="0"/>
              <a:t> care </a:t>
            </a:r>
            <a:r>
              <a:rPr lang="en-US" sz="1800" dirty="0" err="1"/>
              <a:t>proceseaza</a:t>
            </a:r>
            <a:r>
              <a:rPr lang="en-US" sz="1800" dirty="0"/>
              <a:t> date </a:t>
            </a:r>
            <a:r>
              <a:rPr lang="en-US" sz="1800" dirty="0" err="1"/>
              <a:t>confidentiale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se </a:t>
            </a:r>
            <a:r>
              <a:rPr lang="en-US" sz="1800" dirty="0" err="1"/>
              <a:t>conecteaza</a:t>
            </a:r>
            <a:r>
              <a:rPr lang="en-US" sz="1800" dirty="0"/>
              <a:t> la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</a:t>
            </a:r>
            <a:r>
              <a:rPr lang="en-US" sz="1800" dirty="0" err="1"/>
              <a:t>securizata</a:t>
            </a:r>
            <a:r>
              <a:rPr lang="en-US" sz="1800" dirty="0"/>
              <a:t> </a:t>
            </a:r>
            <a:r>
              <a:rPr lang="en-US" sz="1800" dirty="0" err="1"/>
              <a:t>corespunzator</a:t>
            </a:r>
            <a:r>
              <a:rPr lang="en-US" sz="1800" dirty="0"/>
              <a:t>. </a:t>
            </a:r>
            <a:r>
              <a:rPr lang="en-US" sz="1800" dirty="0" err="1"/>
              <a:t>Lipsa</a:t>
            </a:r>
            <a:r>
              <a:rPr lang="en-US" sz="1800" dirty="0"/>
              <a:t> </a:t>
            </a:r>
            <a:r>
              <a:rPr lang="en-US" sz="1800" dirty="0" err="1"/>
              <a:t>masurilor</a:t>
            </a:r>
            <a:r>
              <a:rPr lang="en-US" sz="1800" dirty="0"/>
              <a:t> </a:t>
            </a:r>
            <a:r>
              <a:rPr lang="en-US" sz="1800" dirty="0" err="1"/>
              <a:t>adecvate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duce la </a:t>
            </a:r>
            <a:r>
              <a:rPr lang="en-US" sz="1800" dirty="0" err="1"/>
              <a:t>expunerea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informatiilor</a:t>
            </a:r>
            <a:r>
              <a:rPr lang="en-US" sz="1800" dirty="0"/>
              <a:t> </a:t>
            </a:r>
            <a:r>
              <a:rPr lang="en-US" sz="1800" dirty="0" err="1"/>
              <a:t>personale</a:t>
            </a:r>
            <a:r>
              <a:rPr lang="en-US" sz="1800" dirty="0"/>
              <a:t> ale </a:t>
            </a:r>
            <a:r>
              <a:rPr lang="en-US" sz="1800" dirty="0" err="1"/>
              <a:t>utilizatorilor</a:t>
            </a:r>
            <a:endParaRPr lang="en-US" sz="1800" dirty="0"/>
          </a:p>
          <a:p>
            <a:pPr lvl="1"/>
            <a:r>
              <a:rPr lang="en-US" sz="1800" dirty="0"/>
              <a:t>Performanta </a:t>
            </a:r>
            <a:r>
              <a:rPr lang="en-US" sz="1800" dirty="0" err="1"/>
              <a:t>deficitara</a:t>
            </a:r>
            <a:r>
              <a:rPr lang="en-US" sz="1800" dirty="0"/>
              <a:t>: In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dezvoltarii</a:t>
            </a:r>
            <a:r>
              <a:rPr lang="en-US" sz="1800" dirty="0"/>
              <a:t> </a:t>
            </a:r>
            <a:r>
              <a:rPr lang="en-US" sz="1800" dirty="0" err="1"/>
              <a:t>aplicatiei</a:t>
            </a:r>
            <a:r>
              <a:rPr lang="en-US" sz="1800" dirty="0"/>
              <a:t>,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se </a:t>
            </a:r>
            <a:r>
              <a:rPr lang="en-US" sz="1800" dirty="0" err="1"/>
              <a:t>acorde</a:t>
            </a:r>
            <a:r>
              <a:rPr lang="en-US" sz="1800" dirty="0"/>
              <a:t> </a:t>
            </a:r>
            <a:r>
              <a:rPr lang="en-US" sz="1800" dirty="0" err="1"/>
              <a:t>atentie</a:t>
            </a:r>
            <a:r>
              <a:rPr lang="en-US" sz="1800" dirty="0"/>
              <a:t> </a:t>
            </a:r>
            <a:r>
              <a:rPr lang="en-US" sz="1800" dirty="0" err="1"/>
              <a:t>atat</a:t>
            </a:r>
            <a:r>
              <a:rPr lang="en-US" sz="1800" dirty="0"/>
              <a:t> </a:t>
            </a:r>
            <a:r>
              <a:rPr lang="en-US" sz="1800" dirty="0" err="1"/>
              <a:t>performantei</a:t>
            </a:r>
            <a:r>
              <a:rPr lang="en-US" sz="1800" dirty="0"/>
              <a:t> in sine, cat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scalabilitatii</a:t>
            </a:r>
            <a:r>
              <a:rPr lang="en-US" sz="1800" dirty="0"/>
              <a:t>. Daca </a:t>
            </a:r>
            <a:r>
              <a:rPr lang="en-US" sz="1800" dirty="0" err="1"/>
              <a:t>aplicatia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capabila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faca</a:t>
            </a:r>
            <a:r>
              <a:rPr lang="en-US" sz="1800" dirty="0"/>
              <a:t> fata </a:t>
            </a:r>
            <a:r>
              <a:rPr lang="en-US" sz="1800" dirty="0" err="1"/>
              <a:t>numarului</a:t>
            </a:r>
            <a:r>
              <a:rPr lang="en-US" sz="1800" dirty="0"/>
              <a:t> mare de </a:t>
            </a:r>
            <a:r>
              <a:rPr lang="en-US" sz="1800" dirty="0" err="1"/>
              <a:t>utilizatori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cererilor</a:t>
            </a:r>
            <a:r>
              <a:rPr lang="en-US" sz="1800" dirty="0"/>
              <a:t>,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intampina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de </a:t>
            </a:r>
            <a:r>
              <a:rPr lang="en-US" sz="1800" dirty="0" err="1"/>
              <a:t>performanta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cadea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996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383</TotalTime>
  <Words>1497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TRAVEL POINTS</vt:lpstr>
      <vt:lpstr>General presentation of the project’s requirements </vt:lpstr>
      <vt:lpstr>Technical aspects regarding the tasks delivered &amp; problems encountered</vt:lpstr>
      <vt:lpstr>Aspects that should be improved</vt:lpstr>
      <vt:lpstr>Technical aspects regarding the tasks delivered &amp; problems encountered</vt:lpstr>
      <vt:lpstr>Aspects that should be improved</vt:lpstr>
      <vt:lpstr>Technical aspects regarding the tasks delivered &amp; problems encountered</vt:lpstr>
      <vt:lpstr>Aspects that should be improved</vt:lpstr>
      <vt:lpstr>Technical aspects regarding the tasks delivered &amp; problems encountered</vt:lpstr>
      <vt:lpstr>Aspects that should be improved</vt:lpstr>
      <vt:lpstr>PowerPoint Presentation</vt:lpstr>
      <vt:lpstr>Team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POINTS</dc:title>
  <dc:creator>Laura Irimia</dc:creator>
  <cp:lastModifiedBy>Laura Irimia</cp:lastModifiedBy>
  <cp:revision>5</cp:revision>
  <dcterms:created xsi:type="dcterms:W3CDTF">2023-04-23T10:10:55Z</dcterms:created>
  <dcterms:modified xsi:type="dcterms:W3CDTF">2023-04-24T15:52:00Z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