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4" r:id="rId6"/>
    <p:sldId id="275" r:id="rId7"/>
    <p:sldId id="279" r:id="rId8"/>
    <p:sldId id="281" r:id="rId9"/>
    <p:sldId id="283" r:id="rId10"/>
    <p:sldId id="285" r:id="rId11"/>
    <p:sldId id="277" r:id="rId12"/>
    <p:sldId id="27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274" autoAdjust="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ro-RO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o-RO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o-RO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o-RO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ro-RO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o-RO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o-RO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90D3-0545-9266-1539-3F2FFCC4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POINTS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A7347-636D-DE20-97B9-7BFE2E96C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8999"/>
            <a:ext cx="5337412" cy="1792540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Birladeanu</a:t>
            </a:r>
            <a:r>
              <a:rPr lang="en-US" sz="1800" dirty="0"/>
              <a:t> </a:t>
            </a:r>
            <a:r>
              <a:rPr lang="en-US" sz="1800" dirty="0" err="1"/>
              <a:t>Alexandru</a:t>
            </a:r>
            <a:r>
              <a:rPr lang="en-US" sz="1800" dirty="0"/>
              <a:t> – Gabriel</a:t>
            </a:r>
          </a:p>
          <a:p>
            <a:r>
              <a:rPr lang="en-US" sz="1800" dirty="0"/>
              <a:t>Halas </a:t>
            </a:r>
            <a:r>
              <a:rPr lang="en-US" sz="1800" dirty="0" err="1"/>
              <a:t>Denisa</a:t>
            </a:r>
            <a:r>
              <a:rPr lang="en-US" sz="1800" dirty="0"/>
              <a:t> – Izabela</a:t>
            </a:r>
          </a:p>
          <a:p>
            <a:r>
              <a:rPr lang="en-US" sz="1800" dirty="0"/>
              <a:t>Irimia Laura – Maria</a:t>
            </a:r>
          </a:p>
          <a:p>
            <a:r>
              <a:rPr lang="en-US" sz="1800" dirty="0"/>
              <a:t>Timaru </a:t>
            </a:r>
            <a:r>
              <a:rPr lang="en-US" sz="1800" dirty="0" err="1"/>
              <a:t>Florinel</a:t>
            </a:r>
            <a:r>
              <a:rPr lang="en-US" sz="1800" dirty="0"/>
              <a:t> – </a:t>
            </a:r>
            <a:r>
              <a:rPr lang="en-US" sz="1800" dirty="0" err="1"/>
              <a:t>Vasile</a:t>
            </a:r>
            <a:endParaRPr lang="en-US" sz="1800" dirty="0"/>
          </a:p>
          <a:p>
            <a:r>
              <a:rPr lang="en-US" sz="1800" dirty="0" err="1"/>
              <a:t>Vidrean</a:t>
            </a:r>
            <a:r>
              <a:rPr lang="en-US" sz="1800" dirty="0"/>
              <a:t> Aurel – </a:t>
            </a:r>
            <a:r>
              <a:rPr lang="en-US" sz="1800" dirty="0" err="1"/>
              <a:t>Ioan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8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5853C-BE65-A43F-592F-3DE37EF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049ED-D2AA-A994-2B1C-614E24FD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1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Se cere dezvoltarea unei </a:t>
            </a:r>
            <a:r>
              <a:rPr lang="ro-RO" dirty="0" err="1"/>
              <a:t>aplicatii</a:t>
            </a:r>
            <a:r>
              <a:rPr lang="ro-RO" dirty="0"/>
              <a:t> pentru </a:t>
            </a:r>
            <a:r>
              <a:rPr lang="en-US" dirty="0"/>
              <a:t>a </a:t>
            </a:r>
            <a:r>
              <a:rPr lang="ro-RO" dirty="0"/>
              <a:t>oferi</a:t>
            </a:r>
            <a:r>
              <a:rPr lang="en-US" dirty="0"/>
              <a:t> </a:t>
            </a:r>
            <a:r>
              <a:rPr lang="ro-RO" dirty="0" err="1"/>
              <a:t>turistilor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despre diferite </a:t>
            </a:r>
            <a:r>
              <a:rPr lang="ro-RO" dirty="0" err="1"/>
              <a:t>locatii</a:t>
            </a:r>
            <a:r>
              <a:rPr lang="ro-RO" dirty="0"/>
              <a:t> si obiective turistice. Aceasta </a:t>
            </a:r>
            <a:r>
              <a:rPr lang="ro-RO" dirty="0" err="1"/>
              <a:t>aplicatie</a:t>
            </a:r>
            <a:r>
              <a:rPr lang="ro-RO" dirty="0"/>
              <a:t> va fi folosita de 2 tipuri distincte de utilizatori.</a:t>
            </a:r>
            <a:r>
              <a:rPr lang="en-US" dirty="0"/>
              <a:t> </a:t>
            </a:r>
            <a:r>
              <a:rPr lang="ro-RO" dirty="0"/>
              <a:t>Utilizatorii se pot </a:t>
            </a:r>
            <a:r>
              <a:rPr lang="ro-RO" dirty="0" err="1"/>
              <a:t>inregistra</a:t>
            </a:r>
            <a:r>
              <a:rPr lang="ro-RO" dirty="0"/>
              <a:t>/autentifica</a:t>
            </a:r>
            <a:r>
              <a:rPr lang="en-US" dirty="0"/>
              <a:t> </a:t>
            </a:r>
            <a:r>
              <a:rPr lang="ro-RO" dirty="0"/>
              <a:t>in platforma folosind o adresa de email valida.</a:t>
            </a:r>
            <a:endParaRPr lang="en-US" dirty="0"/>
          </a:p>
          <a:p>
            <a:r>
              <a:rPr lang="en-US" dirty="0" err="1"/>
              <a:t>Administratorul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Inregistreaza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turistice</a:t>
            </a:r>
            <a:r>
              <a:rPr lang="en-US" dirty="0"/>
              <a:t> </a:t>
            </a:r>
            <a:r>
              <a:rPr lang="en-US" dirty="0" err="1"/>
              <a:t>specificand</a:t>
            </a:r>
            <a:r>
              <a:rPr lang="en-US" dirty="0"/>
              <a:t> </a:t>
            </a:r>
            <a:r>
              <a:rPr lang="en-US" dirty="0" err="1"/>
              <a:t>locatia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lor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Sterge</a:t>
            </a:r>
            <a:r>
              <a:rPr lang="en-US" dirty="0"/>
              <a:t>/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in </a:t>
            </a:r>
            <a:r>
              <a:rPr lang="en-US" dirty="0" err="1"/>
              <a:t>platforma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Vizualizeaza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vizitate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locatii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vizitelor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Notifica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logati</a:t>
            </a:r>
            <a:r>
              <a:rPr lang="en-US" dirty="0"/>
              <a:t> in </a:t>
            </a:r>
            <a:r>
              <a:rPr lang="en-US" dirty="0" err="1"/>
              <a:t>momentul</a:t>
            </a:r>
            <a:r>
              <a:rPr lang="en-US" dirty="0"/>
              <a:t> in care se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oferte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in </a:t>
            </a:r>
            <a:r>
              <a:rPr lang="en-US" dirty="0" err="1"/>
              <a:t>wishlist</a:t>
            </a:r>
            <a:endParaRPr lang="en-US" dirty="0"/>
          </a:p>
          <a:p>
            <a:r>
              <a:rPr lang="en-US" dirty="0" err="1"/>
              <a:t>Turistul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locatie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Vizualizeaza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obiectiv</a:t>
            </a:r>
            <a:r>
              <a:rPr lang="en-US" dirty="0"/>
              <a:t> </a:t>
            </a:r>
            <a:r>
              <a:rPr lang="en-US" dirty="0" err="1"/>
              <a:t>selectat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review-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turistice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Converseaza</a:t>
            </a:r>
            <a:r>
              <a:rPr lang="en-US" dirty="0"/>
              <a:t> cu </a:t>
            </a:r>
            <a:r>
              <a:rPr lang="en-US" dirty="0" err="1"/>
              <a:t>administratorului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cere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obiectiv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Marcheaza</a:t>
            </a:r>
            <a:r>
              <a:rPr lang="en-US" dirty="0"/>
              <a:t> diverse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turistice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(</a:t>
            </a:r>
            <a:r>
              <a:rPr lang="en-US" dirty="0" err="1"/>
              <a:t>wishlist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3BC64A-B1BC-66DE-7CD9-66A98F70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General presentation of the project’s requirements 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30525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A82338-94E8-BF73-7DFB-592DBFC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/>
              <a:t>Birladeanu</a:t>
            </a:r>
            <a:r>
              <a:rPr lang="en-US" sz="1400" dirty="0"/>
              <a:t> </a:t>
            </a:r>
            <a:r>
              <a:rPr lang="en-US" sz="1400" dirty="0" err="1"/>
              <a:t>Alexandru</a:t>
            </a:r>
            <a:r>
              <a:rPr lang="en-US" sz="1400" dirty="0"/>
              <a:t> – Gabriel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31CC5-AB36-7D6F-A455-C078B9B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60F1B-B7B5-10C3-1578-4B002F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Technical aspects regarding the tasks delivered</a:t>
            </a:r>
          </a:p>
          <a:p>
            <a:r>
              <a:rPr lang="it-IT" sz="1800" dirty="0"/>
              <a:t>Notificari atunci cand unul din site-urile pe care un utilizator le are in wishlist are pretul redus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b="1" dirty="0"/>
              <a:t>Problems encountered</a:t>
            </a:r>
          </a:p>
          <a:p>
            <a:r>
              <a:rPr lang="en-US" sz="1800" dirty="0"/>
              <a:t>Am </a:t>
            </a:r>
            <a:r>
              <a:rPr lang="en-US" sz="1800" dirty="0" err="1"/>
              <a:t>incercat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intai</a:t>
            </a:r>
            <a:r>
              <a:rPr lang="en-US" sz="1800" dirty="0"/>
              <a:t> cu firebase messaging, </a:t>
            </a:r>
            <a:r>
              <a:rPr lang="en-US" sz="1800" dirty="0" err="1"/>
              <a:t>dar</a:t>
            </a:r>
            <a:r>
              <a:rPr lang="en-US" sz="1800" dirty="0"/>
              <a:t> </a:t>
            </a:r>
            <a:r>
              <a:rPr lang="en-US" sz="1800" dirty="0" err="1"/>
              <a:t>asa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trimita</a:t>
            </a:r>
            <a:r>
              <a:rPr lang="en-US" sz="1800" dirty="0"/>
              <a:t> </a:t>
            </a:r>
            <a:r>
              <a:rPr lang="en-US" sz="1800" dirty="0" err="1"/>
              <a:t>doar</a:t>
            </a:r>
            <a:r>
              <a:rPr lang="en-US" sz="1800" dirty="0"/>
              <a:t> </a:t>
            </a:r>
            <a:r>
              <a:rPr lang="en-US" sz="1800" dirty="0" err="1"/>
              <a:t>adminul</a:t>
            </a:r>
            <a:r>
              <a:rPr lang="en-US" sz="1800" dirty="0"/>
              <a:t> din browser la un </a:t>
            </a:r>
            <a:r>
              <a:rPr lang="en-US" sz="1800" dirty="0" err="1"/>
              <a:t>anumit</a:t>
            </a:r>
            <a:r>
              <a:rPr lang="en-US" sz="1800" dirty="0"/>
              <a:t> </a:t>
            </a:r>
            <a:r>
              <a:rPr lang="en-US" sz="1800" dirty="0" err="1"/>
              <a:t>utilizator</a:t>
            </a:r>
            <a:r>
              <a:rPr lang="en-US" sz="1800" dirty="0"/>
              <a:t>, nu </a:t>
            </a:r>
            <a:r>
              <a:rPr lang="en-US" sz="1800" dirty="0" err="1"/>
              <a:t>poate</a:t>
            </a:r>
            <a:r>
              <a:rPr lang="en-US" sz="1800" dirty="0"/>
              <a:t> tot din </a:t>
            </a:r>
            <a:r>
              <a:rPr lang="en-US" sz="1800" dirty="0" err="1"/>
              <a:t>aplicatie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b="1" dirty="0"/>
              <a:t>Aspects that should be improved</a:t>
            </a:r>
            <a:endParaRPr lang="ro-RO" sz="1800" b="1" dirty="0"/>
          </a:p>
          <a:p>
            <a:r>
              <a:rPr lang="it-IT" sz="1800" dirty="0"/>
              <a:t>Utilizatorul sa primeasca notificari si cand are aplicatia inchisa, deocamdataiti apar doar cand utilizatorul intra in aplicatie</a:t>
            </a:r>
            <a:endParaRPr lang="ro-RO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329633-A0ED-F244-DBAD-FDC3EC0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Technical aspects regarding the tasks delivered &amp; problems encountered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5092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A82338-94E8-BF73-7DFB-592DBFC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Halas </a:t>
            </a:r>
            <a:r>
              <a:rPr lang="en-US" sz="1400" dirty="0" err="1"/>
              <a:t>Denisa</a:t>
            </a:r>
            <a:r>
              <a:rPr lang="en-US" sz="1400" dirty="0"/>
              <a:t> – Izabela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31CC5-AB36-7D6F-A455-C078B9B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60F1B-B7B5-10C3-1578-4B002F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Technical aspects regarding the tasks delivered</a:t>
            </a:r>
          </a:p>
          <a:p>
            <a:r>
              <a:rPr lang="en-US" sz="1800" dirty="0" err="1"/>
              <a:t>Partea</a:t>
            </a:r>
            <a:r>
              <a:rPr lang="en-US" sz="1800" dirty="0"/>
              <a:t> de </a:t>
            </a:r>
            <a:r>
              <a:rPr lang="en-US" sz="1800" dirty="0" err="1"/>
              <a:t>suport</a:t>
            </a:r>
            <a:r>
              <a:rPr lang="en-US" sz="1800" dirty="0"/>
              <a:t> client care </a:t>
            </a:r>
            <a:r>
              <a:rPr lang="en-US" sz="1800" dirty="0" err="1"/>
              <a:t>contine</a:t>
            </a:r>
            <a:r>
              <a:rPr lang="en-US" sz="1800" dirty="0"/>
              <a:t> </a:t>
            </a:r>
            <a:r>
              <a:rPr lang="en-US" sz="1800" dirty="0" err="1"/>
              <a:t>urmatoarele</a:t>
            </a:r>
            <a:r>
              <a:rPr lang="en-US" sz="1800" dirty="0"/>
              <a:t> </a:t>
            </a:r>
            <a:r>
              <a:rPr lang="en-US" sz="1800" dirty="0" err="1"/>
              <a:t>elemente</a:t>
            </a:r>
            <a:r>
              <a:rPr lang="en-US" sz="1800" dirty="0"/>
              <a:t>: un label care </a:t>
            </a:r>
            <a:r>
              <a:rPr lang="en-US" sz="1800" dirty="0" err="1"/>
              <a:t>ofera</a:t>
            </a:r>
            <a:r>
              <a:rPr lang="en-US" sz="1800" dirty="0"/>
              <a:t> context </a:t>
            </a:r>
            <a:r>
              <a:rPr lang="en-US" sz="1800" dirty="0" err="1"/>
              <a:t>paginii</a:t>
            </a:r>
            <a:r>
              <a:rPr lang="en-US" sz="1800" dirty="0"/>
              <a:t> de </a:t>
            </a:r>
            <a:r>
              <a:rPr lang="en-US" sz="1800" dirty="0" err="1"/>
              <a:t>suport</a:t>
            </a:r>
            <a:r>
              <a:rPr lang="en-US" sz="1800" dirty="0"/>
              <a:t>, o imagine </a:t>
            </a:r>
            <a:r>
              <a:rPr lang="en-US" sz="1800" dirty="0" err="1"/>
              <a:t>ce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incarcata</a:t>
            </a:r>
            <a:r>
              <a:rPr lang="en-US" sz="1800" dirty="0"/>
              <a:t> ca </a:t>
            </a:r>
            <a:r>
              <a:rPr lang="en-US" sz="1800" dirty="0" err="1"/>
              <a:t>png</a:t>
            </a:r>
            <a:r>
              <a:rPr lang="en-US" sz="1800" dirty="0"/>
              <a:t> (</a:t>
            </a:r>
            <a:r>
              <a:rPr lang="en-US" sz="1800" dirty="0" err="1"/>
              <a:t>motivul</a:t>
            </a:r>
            <a:r>
              <a:rPr lang="en-US" sz="1800" dirty="0"/>
              <a:t> </a:t>
            </a:r>
            <a:r>
              <a:rPr lang="en-US" sz="1800" dirty="0" err="1"/>
              <a:t>fiind</a:t>
            </a:r>
            <a:r>
              <a:rPr lang="en-US" sz="1800" dirty="0"/>
              <a:t> </a:t>
            </a:r>
            <a:r>
              <a:rPr lang="en-US" sz="1800" dirty="0" err="1"/>
              <a:t>acela</a:t>
            </a:r>
            <a:r>
              <a:rPr lang="en-US" sz="1800" dirty="0"/>
              <a:t> al </a:t>
            </a:r>
            <a:r>
              <a:rPr lang="en-US" sz="1800" dirty="0" err="1"/>
              <a:t>scalabilitatii</a:t>
            </a:r>
            <a:r>
              <a:rPr lang="en-US" sz="1800" dirty="0"/>
              <a:t>, </a:t>
            </a:r>
            <a:r>
              <a:rPr lang="en-US" sz="1800" dirty="0" err="1"/>
              <a:t>mai</a:t>
            </a:r>
            <a:r>
              <a:rPr lang="en-US" sz="1800" dirty="0"/>
              <a:t> exact </a:t>
            </a:r>
            <a:r>
              <a:rPr lang="en-US" sz="1800" dirty="0" err="1"/>
              <a:t>imaginea</a:t>
            </a:r>
            <a:r>
              <a:rPr lang="en-US" sz="1800" dirty="0"/>
              <a:t> </a:t>
            </a:r>
            <a:r>
              <a:rPr lang="en-US" sz="1800" dirty="0" err="1"/>
              <a:t>isi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pastra</a:t>
            </a:r>
            <a:r>
              <a:rPr lang="en-US" sz="1800" dirty="0"/>
              <a:t> </a:t>
            </a:r>
            <a:r>
              <a:rPr lang="en-US" sz="1800" dirty="0" err="1"/>
              <a:t>calitatea</a:t>
            </a:r>
            <a:r>
              <a:rPr lang="en-US" sz="1800" dirty="0"/>
              <a:t> </a:t>
            </a:r>
            <a:r>
              <a:rPr lang="en-US" sz="1800" dirty="0" err="1"/>
              <a:t>indiferent</a:t>
            </a:r>
            <a:r>
              <a:rPr lang="en-US" sz="1800" dirty="0"/>
              <a:t> de </a:t>
            </a:r>
            <a:r>
              <a:rPr lang="en-US" sz="1800" dirty="0" err="1"/>
              <a:t>telefonul</a:t>
            </a:r>
            <a:r>
              <a:rPr lang="en-US" sz="1800" dirty="0"/>
              <a:t> pe care </a:t>
            </a:r>
            <a:r>
              <a:rPr lang="en-US" sz="1800" dirty="0" err="1"/>
              <a:t>aplicatia</a:t>
            </a:r>
            <a:r>
              <a:rPr lang="en-US" sz="1800" dirty="0"/>
              <a:t> </a:t>
            </a:r>
            <a:r>
              <a:rPr lang="en-US" sz="1800" dirty="0" err="1"/>
              <a:t>ruleaza</a:t>
            </a:r>
            <a:r>
              <a:rPr lang="en-US" sz="1800" dirty="0"/>
              <a:t>) </a:t>
            </a:r>
            <a:r>
              <a:rPr lang="en-US" sz="1800" dirty="0" err="1"/>
              <a:t>si</a:t>
            </a:r>
            <a:r>
              <a:rPr lang="en-US" sz="1800" dirty="0"/>
              <a:t> un text field in care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inserat</a:t>
            </a:r>
            <a:r>
              <a:rPr lang="en-US" sz="1800" dirty="0"/>
              <a:t> </a:t>
            </a:r>
            <a:r>
              <a:rPr lang="en-US" sz="1800" dirty="0" err="1"/>
              <a:t>mesajul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se </a:t>
            </a:r>
            <a:r>
              <a:rPr lang="en-US" sz="1800" dirty="0" err="1"/>
              <a:t>doreste</a:t>
            </a:r>
            <a:r>
              <a:rPr lang="en-US" sz="1800" dirty="0"/>
              <a:t> </a:t>
            </a:r>
            <a:r>
              <a:rPr lang="en-US" sz="1800" dirty="0" err="1"/>
              <a:t>trimis</a:t>
            </a:r>
            <a:r>
              <a:rPr lang="en-US" sz="1800" dirty="0"/>
              <a:t> </a:t>
            </a:r>
            <a:r>
              <a:rPr lang="en-US" sz="1800" dirty="0" err="1"/>
              <a:t>spre</a:t>
            </a:r>
            <a:r>
              <a:rPr lang="en-US" sz="1800" dirty="0"/>
              <a:t> administrator. </a:t>
            </a:r>
            <a:r>
              <a:rPr lang="en-US" sz="1800" dirty="0" err="1"/>
              <a:t>Alaturi</a:t>
            </a:r>
            <a:r>
              <a:rPr lang="en-US" sz="1800" dirty="0"/>
              <a:t> de </a:t>
            </a:r>
            <a:r>
              <a:rPr lang="en-US" sz="1800" dirty="0" err="1"/>
              <a:t>acest</a:t>
            </a:r>
            <a:r>
              <a:rPr lang="en-US" sz="1800" dirty="0"/>
              <a:t> text field </a:t>
            </a:r>
            <a:r>
              <a:rPr lang="en-US" sz="1800" dirty="0" err="1"/>
              <a:t>este</a:t>
            </a:r>
            <a:r>
              <a:rPr lang="en-US" sz="1800" dirty="0"/>
              <a:t> un </a:t>
            </a:r>
            <a:r>
              <a:rPr lang="en-US" sz="1800" dirty="0" err="1"/>
              <a:t>buton</a:t>
            </a:r>
            <a:r>
              <a:rPr lang="en-US" sz="1800" dirty="0"/>
              <a:t> care, </a:t>
            </a:r>
            <a:r>
              <a:rPr lang="en-US" sz="1800" dirty="0" err="1"/>
              <a:t>odata</a:t>
            </a:r>
            <a:r>
              <a:rPr lang="en-US" sz="1800" dirty="0"/>
              <a:t> </a:t>
            </a:r>
            <a:r>
              <a:rPr lang="en-US" sz="1800" dirty="0" err="1"/>
              <a:t>apasat</a:t>
            </a:r>
            <a:r>
              <a:rPr lang="en-US" sz="1800" dirty="0"/>
              <a:t>,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redirectiona</a:t>
            </a:r>
            <a:r>
              <a:rPr lang="en-US" sz="1800" dirty="0"/>
              <a:t> </a:t>
            </a:r>
            <a:r>
              <a:rPr lang="en-US" sz="1800" dirty="0" err="1"/>
              <a:t>utilizatorul</a:t>
            </a:r>
            <a:r>
              <a:rPr lang="en-US" sz="1800" dirty="0"/>
              <a:t> </a:t>
            </a:r>
            <a:r>
              <a:rPr lang="en-US" sz="1800" dirty="0" err="1"/>
              <a:t>spre</a:t>
            </a:r>
            <a:r>
              <a:rPr lang="en-US" sz="1800" dirty="0"/>
              <a:t> </a:t>
            </a:r>
            <a:r>
              <a:rPr lang="en-US" sz="1800" dirty="0" err="1"/>
              <a:t>aplicatia</a:t>
            </a:r>
            <a:r>
              <a:rPr lang="en-US" sz="1800" dirty="0"/>
              <a:t> de mail, </a:t>
            </a:r>
            <a:r>
              <a:rPr lang="en-US" sz="1800" dirty="0" err="1"/>
              <a:t>mai</a:t>
            </a:r>
            <a:r>
              <a:rPr lang="en-US" sz="1800" dirty="0"/>
              <a:t> exact </a:t>
            </a:r>
            <a:r>
              <a:rPr lang="en-US" sz="1800" dirty="0" err="1"/>
              <a:t>spre</a:t>
            </a:r>
            <a:r>
              <a:rPr lang="en-US" sz="1800" dirty="0"/>
              <a:t> </a:t>
            </a:r>
            <a:r>
              <a:rPr lang="en-US" sz="1800" dirty="0" err="1"/>
              <a:t>functia</a:t>
            </a:r>
            <a:r>
              <a:rPr lang="en-US" sz="1800" dirty="0"/>
              <a:t> de </a:t>
            </a:r>
            <a:r>
              <a:rPr lang="en-US" sz="1800" dirty="0" err="1"/>
              <a:t>creare</a:t>
            </a:r>
            <a:r>
              <a:rPr lang="en-US" sz="1800" dirty="0"/>
              <a:t> mail </a:t>
            </a:r>
            <a:r>
              <a:rPr lang="en-US" sz="1800" dirty="0" err="1"/>
              <a:t>nou</a:t>
            </a:r>
            <a:r>
              <a:rPr lang="en-US" sz="1800" dirty="0"/>
              <a:t>. </a:t>
            </a:r>
            <a:r>
              <a:rPr lang="en-US" sz="1800" dirty="0" err="1"/>
              <a:t>Aceasta</a:t>
            </a:r>
            <a:r>
              <a:rPr lang="en-US" sz="1800" dirty="0"/>
              <a:t> </a:t>
            </a:r>
            <a:r>
              <a:rPr lang="en-US" sz="1800" dirty="0" err="1"/>
              <a:t>pagina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fi automat </a:t>
            </a:r>
            <a:r>
              <a:rPr lang="en-US" sz="1800" dirty="0" err="1"/>
              <a:t>completata</a:t>
            </a:r>
            <a:r>
              <a:rPr lang="en-US" sz="1800" dirty="0"/>
              <a:t> cu </a:t>
            </a:r>
            <a:r>
              <a:rPr lang="en-US" sz="1800" dirty="0" err="1"/>
              <a:t>mesajul</a:t>
            </a:r>
            <a:r>
              <a:rPr lang="en-US" sz="1800" dirty="0"/>
              <a:t>  din text field-</a:t>
            </a:r>
            <a:r>
              <a:rPr lang="en-US" sz="1800" dirty="0" err="1"/>
              <a:t>ul</a:t>
            </a:r>
            <a:r>
              <a:rPr lang="en-US" sz="1800" dirty="0"/>
              <a:t> din </a:t>
            </a:r>
            <a:r>
              <a:rPr lang="en-US" sz="1800" dirty="0" err="1"/>
              <a:t>ui</a:t>
            </a:r>
            <a:r>
              <a:rPr lang="en-US" sz="1800" dirty="0"/>
              <a:t> in </a:t>
            </a:r>
            <a:r>
              <a:rPr lang="en-US" sz="1800" dirty="0" err="1"/>
              <a:t>campul</a:t>
            </a:r>
            <a:r>
              <a:rPr lang="en-US" sz="1800" dirty="0"/>
              <a:t> de body al e-mail </a:t>
            </a:r>
            <a:r>
              <a:rPr lang="en-US" sz="1800" dirty="0" err="1"/>
              <a:t>ului</a:t>
            </a:r>
            <a:r>
              <a:rPr lang="en-US" sz="1800" dirty="0"/>
              <a:t>, </a:t>
            </a:r>
            <a:r>
              <a:rPr lang="en-US" sz="1800" dirty="0" err="1"/>
              <a:t>dar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cu o </a:t>
            </a:r>
            <a:r>
              <a:rPr lang="en-US" sz="1800" dirty="0" err="1"/>
              <a:t>lista</a:t>
            </a:r>
            <a:r>
              <a:rPr lang="en-US" sz="1800" dirty="0"/>
              <a:t> de </a:t>
            </a:r>
            <a:r>
              <a:rPr lang="en-US" sz="1800" dirty="0" err="1"/>
              <a:t>admini</a:t>
            </a:r>
            <a:r>
              <a:rPr lang="en-US" sz="1800" dirty="0"/>
              <a:t> </a:t>
            </a:r>
            <a:r>
              <a:rPr lang="en-US" sz="1800" dirty="0" err="1"/>
              <a:t>spre</a:t>
            </a:r>
            <a:r>
              <a:rPr lang="en-US" sz="1800" dirty="0"/>
              <a:t> care </a:t>
            </a:r>
            <a:r>
              <a:rPr lang="en-US" sz="1800" dirty="0" err="1"/>
              <a:t>acest</a:t>
            </a:r>
            <a:r>
              <a:rPr lang="en-US" sz="1800" dirty="0"/>
              <a:t> mail se </a:t>
            </a:r>
            <a:r>
              <a:rPr lang="en-US" sz="1800" dirty="0" err="1"/>
              <a:t>doreste</a:t>
            </a:r>
            <a:r>
              <a:rPr lang="en-US" sz="1800" dirty="0"/>
              <a:t> </a:t>
            </a:r>
            <a:r>
              <a:rPr lang="en-US" sz="1800" dirty="0" err="1"/>
              <a:t>directionat</a:t>
            </a:r>
            <a:r>
              <a:rPr lang="en-US" sz="1800" dirty="0"/>
              <a:t>. </a:t>
            </a:r>
          </a:p>
          <a:p>
            <a:pPr marL="0" indent="0" algn="ctr">
              <a:buNone/>
            </a:pPr>
            <a:r>
              <a:rPr lang="en-US" sz="1800" b="1" dirty="0"/>
              <a:t>Problems encountered</a:t>
            </a:r>
          </a:p>
          <a:p>
            <a:r>
              <a:rPr lang="en-US" sz="1800" dirty="0" err="1"/>
              <a:t>Problemele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au </a:t>
            </a:r>
            <a:r>
              <a:rPr lang="en-US" sz="1800" dirty="0" err="1"/>
              <a:t>aparut</a:t>
            </a:r>
            <a:r>
              <a:rPr lang="en-US" sz="1800" dirty="0"/>
              <a:t> in </a:t>
            </a:r>
            <a:r>
              <a:rPr lang="en-US" sz="1800" dirty="0" err="1"/>
              <a:t>cadrul</a:t>
            </a:r>
            <a:r>
              <a:rPr lang="en-US" sz="1800" dirty="0"/>
              <a:t> </a:t>
            </a:r>
            <a:r>
              <a:rPr lang="en-US" sz="1800" dirty="0" err="1"/>
              <a:t>acestui</a:t>
            </a:r>
            <a:r>
              <a:rPr lang="en-US" sz="1800" dirty="0"/>
              <a:t> task au </a:t>
            </a:r>
            <a:r>
              <a:rPr lang="en-US" sz="1800" dirty="0" err="1"/>
              <a:t>fost</a:t>
            </a:r>
            <a:r>
              <a:rPr lang="en-US" sz="1800" dirty="0"/>
              <a:t> in mare </a:t>
            </a:r>
            <a:r>
              <a:rPr lang="en-US" sz="1800" dirty="0" err="1"/>
              <a:t>parte</a:t>
            </a:r>
            <a:r>
              <a:rPr lang="en-US" sz="1800" dirty="0"/>
              <a:t> legate de </a:t>
            </a:r>
            <a:r>
              <a:rPr lang="en-US" sz="1800" dirty="0" err="1"/>
              <a:t>redirectionarea</a:t>
            </a:r>
            <a:r>
              <a:rPr lang="en-US" sz="1800" dirty="0"/>
              <a:t> in </a:t>
            </a:r>
            <a:r>
              <a:rPr lang="en-US" sz="1800" dirty="0" err="1"/>
              <a:t>aplicatia</a:t>
            </a:r>
            <a:r>
              <a:rPr lang="en-US" sz="1800" dirty="0"/>
              <a:t> de mail, </a:t>
            </a:r>
            <a:r>
              <a:rPr lang="en-US" sz="1800" dirty="0" err="1"/>
              <a:t>mai</a:t>
            </a:r>
            <a:r>
              <a:rPr lang="en-US" sz="1800" dirty="0"/>
              <a:t> exact de </a:t>
            </a:r>
            <a:r>
              <a:rPr lang="en-US" sz="1800" dirty="0" err="1"/>
              <a:t>completarea</a:t>
            </a:r>
            <a:r>
              <a:rPr lang="en-US" sz="1800" dirty="0"/>
              <a:t> </a:t>
            </a:r>
            <a:r>
              <a:rPr lang="en-US" sz="1800" dirty="0" err="1"/>
              <a:t>destinatarului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a body-</a:t>
            </a:r>
            <a:r>
              <a:rPr lang="en-US" sz="1800" dirty="0" err="1"/>
              <a:t>ului</a:t>
            </a:r>
            <a:r>
              <a:rPr lang="en-US" sz="1800" dirty="0"/>
              <a:t> mail-</a:t>
            </a:r>
            <a:r>
              <a:rPr lang="en-US" sz="1800" dirty="0" err="1"/>
              <a:t>ului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b="1" dirty="0"/>
              <a:t>Aspects that should be improved</a:t>
            </a:r>
          </a:p>
          <a:p>
            <a:r>
              <a:rPr lang="fr-FR" sz="1800" dirty="0"/>
              <a:t>Chat direct </a:t>
            </a:r>
            <a:r>
              <a:rPr lang="fr-FR" sz="1800" dirty="0" err="1"/>
              <a:t>cu</a:t>
            </a:r>
            <a:r>
              <a:rPr lang="fr-FR" sz="1800" dirty="0"/>
              <a:t> </a:t>
            </a:r>
            <a:r>
              <a:rPr lang="fr-FR" sz="1800" dirty="0" err="1"/>
              <a:t>adminul</a:t>
            </a:r>
            <a:r>
              <a:rPr lang="fr-FR" sz="1800" dirty="0"/>
              <a:t> </a:t>
            </a:r>
            <a:r>
              <a:rPr lang="fr-FR" sz="1800" dirty="0" err="1"/>
              <a:t>din</a:t>
            </a:r>
            <a:r>
              <a:rPr lang="fr-FR" sz="1800" dirty="0"/>
              <a:t> </a:t>
            </a:r>
            <a:r>
              <a:rPr lang="fr-FR" sz="1800" dirty="0" err="1"/>
              <a:t>aplicatie</a:t>
            </a:r>
            <a:r>
              <a:rPr lang="fr-FR" sz="1800" dirty="0"/>
              <a:t>, nu sa se </a:t>
            </a:r>
            <a:r>
              <a:rPr lang="fr-FR" sz="1800" dirty="0" err="1"/>
              <a:t>trimita</a:t>
            </a:r>
            <a:r>
              <a:rPr lang="fr-FR" sz="1800" dirty="0"/>
              <a:t> mail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329633-A0ED-F244-DBAD-FDC3EC0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Technical aspects regarding the tasks delivered &amp; problems encountered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707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A82338-94E8-BF73-7DFB-592DBFC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Timaru </a:t>
            </a:r>
            <a:r>
              <a:rPr lang="en-US" sz="1400" dirty="0" err="1"/>
              <a:t>Florinel</a:t>
            </a:r>
            <a:r>
              <a:rPr lang="en-US" sz="1400" dirty="0"/>
              <a:t> – </a:t>
            </a:r>
            <a:r>
              <a:rPr lang="en-US" sz="1400" dirty="0" err="1"/>
              <a:t>Vasile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31CC5-AB36-7D6F-A455-C078B9B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60F1B-B7B5-10C3-1578-4B002F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Technical aspects regarding the tasks delivered</a:t>
            </a:r>
          </a:p>
          <a:p>
            <a:r>
              <a:rPr lang="en-US" sz="1800" dirty="0"/>
              <a:t>Am </a:t>
            </a:r>
            <a:r>
              <a:rPr lang="en-US" sz="1800" dirty="0" err="1"/>
              <a:t>creat</a:t>
            </a:r>
            <a:r>
              <a:rPr lang="en-US" sz="1800" dirty="0"/>
              <a:t> UI, in Point Details, </a:t>
            </a:r>
            <a:r>
              <a:rPr lang="en-US" sz="1800" dirty="0" err="1"/>
              <a:t>daca</a:t>
            </a:r>
            <a:r>
              <a:rPr lang="en-US" sz="1800" dirty="0"/>
              <a:t> </a:t>
            </a:r>
            <a:r>
              <a:rPr lang="en-US" sz="1800" dirty="0" err="1"/>
              <a:t>esti</a:t>
            </a:r>
            <a:r>
              <a:rPr lang="en-US" sz="1800" dirty="0"/>
              <a:t> admin, </a:t>
            </a:r>
            <a:r>
              <a:rPr lang="en-US" sz="1800" dirty="0" err="1"/>
              <a:t>apare</a:t>
            </a:r>
            <a:r>
              <a:rPr lang="en-US" sz="1800" dirty="0"/>
              <a:t> </a:t>
            </a:r>
            <a:r>
              <a:rPr lang="en-US" sz="1800" dirty="0" err="1"/>
              <a:t>butonul</a:t>
            </a:r>
            <a:r>
              <a:rPr lang="en-US" sz="1800" dirty="0"/>
              <a:t> de "Apply offer to this site", </a:t>
            </a:r>
            <a:r>
              <a:rPr lang="en-US" sz="1800" dirty="0" err="1"/>
              <a:t>dupa</a:t>
            </a:r>
            <a:r>
              <a:rPr lang="en-US" sz="1800" dirty="0"/>
              <a:t> care un dialog in care </a:t>
            </a:r>
            <a:r>
              <a:rPr lang="en-US" sz="1800" dirty="0" err="1"/>
              <a:t>adminul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schimba</a:t>
            </a:r>
            <a:r>
              <a:rPr lang="en-US" sz="1800" dirty="0"/>
              <a:t> discount-</a:t>
            </a:r>
            <a:r>
              <a:rPr lang="en-US" sz="1800" dirty="0" err="1"/>
              <a:t>ul</a:t>
            </a:r>
            <a:r>
              <a:rPr lang="en-US" sz="1800" dirty="0"/>
              <a:t>, cu </a:t>
            </a:r>
            <a:r>
              <a:rPr lang="en-US" sz="1800" dirty="0" err="1"/>
              <a:t>valori</a:t>
            </a:r>
            <a:r>
              <a:rPr lang="en-US" sz="1800" dirty="0"/>
              <a:t> de la 0-100%, </a:t>
            </a:r>
            <a:r>
              <a:rPr lang="en-US" sz="1800" dirty="0" err="1"/>
              <a:t>salvez</a:t>
            </a:r>
            <a:r>
              <a:rPr lang="en-US" sz="1800" dirty="0"/>
              <a:t> in firebase/</a:t>
            </a:r>
            <a:r>
              <a:rPr lang="en-US" sz="1800" dirty="0" err="1"/>
              <a:t>baza</a:t>
            </a:r>
            <a:r>
              <a:rPr lang="en-US" sz="1800" dirty="0"/>
              <a:t> de date </a:t>
            </a:r>
            <a:r>
              <a:rPr lang="en-US" sz="1800" dirty="0" err="1"/>
              <a:t>discountul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se </a:t>
            </a:r>
            <a:r>
              <a:rPr lang="en-US" sz="1800" dirty="0" err="1"/>
              <a:t>recalculez</a:t>
            </a:r>
            <a:r>
              <a:rPr lang="en-US" sz="1800" dirty="0"/>
              <a:t> </a:t>
            </a:r>
            <a:r>
              <a:rPr lang="en-US" sz="1800" dirty="0" err="1"/>
              <a:t>pretul</a:t>
            </a:r>
            <a:r>
              <a:rPr lang="en-US" sz="1800" dirty="0"/>
              <a:t> </a:t>
            </a:r>
            <a:r>
              <a:rPr lang="en-US" sz="1800" dirty="0" err="1"/>
              <a:t>nou</a:t>
            </a:r>
            <a:r>
              <a:rPr lang="en-US" sz="1800" dirty="0"/>
              <a:t>, care e </a:t>
            </a:r>
            <a:r>
              <a:rPr lang="en-US" sz="1800" dirty="0" err="1"/>
              <a:t>afisat</a:t>
            </a:r>
            <a:r>
              <a:rPr lang="en-US" sz="1800" dirty="0"/>
              <a:t> in Details </a:t>
            </a:r>
            <a:r>
              <a:rPr lang="en-US" sz="1800" dirty="0" err="1"/>
              <a:t>si</a:t>
            </a:r>
            <a:r>
              <a:rPr lang="en-US" sz="1800" dirty="0"/>
              <a:t> la tap pe un Point</a:t>
            </a:r>
          </a:p>
          <a:p>
            <a:pPr marL="0" indent="0" algn="ctr">
              <a:buNone/>
            </a:pPr>
            <a:r>
              <a:rPr lang="en-US" sz="1800" b="1" dirty="0"/>
              <a:t>Problems encountered</a:t>
            </a:r>
          </a:p>
          <a:p>
            <a:r>
              <a:rPr lang="en-US" sz="1800" dirty="0"/>
              <a:t>Am </a:t>
            </a:r>
            <a:r>
              <a:rPr lang="en-US" sz="1800" dirty="0" err="1"/>
              <a:t>intampinat</a:t>
            </a:r>
            <a:r>
              <a:rPr lang="en-US" sz="1800" dirty="0"/>
              <a:t> </a:t>
            </a:r>
            <a:r>
              <a:rPr lang="en-US" sz="1800" dirty="0" err="1"/>
              <a:t>probleme</a:t>
            </a:r>
            <a:r>
              <a:rPr lang="en-US" sz="1800" dirty="0"/>
              <a:t> cu </a:t>
            </a:r>
            <a:r>
              <a:rPr lang="en-US" sz="1800" dirty="0" err="1"/>
              <a:t>matematica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am </a:t>
            </a:r>
            <a:r>
              <a:rPr lang="en-US" sz="1800" dirty="0" err="1"/>
              <a:t>avut</a:t>
            </a:r>
            <a:r>
              <a:rPr lang="en-US" sz="1800" dirty="0"/>
              <a:t> </a:t>
            </a:r>
            <a:r>
              <a:rPr lang="en-US" sz="1800" dirty="0" err="1"/>
              <a:t>cateva</a:t>
            </a:r>
            <a:r>
              <a:rPr lang="en-US" sz="1800" dirty="0"/>
              <a:t> </a:t>
            </a:r>
            <a:r>
              <a:rPr lang="en-US" sz="1800" dirty="0" err="1"/>
              <a:t>buguri</a:t>
            </a:r>
            <a:r>
              <a:rPr lang="en-US" sz="1800" dirty="0"/>
              <a:t> de multithreading in care nu se </a:t>
            </a:r>
            <a:r>
              <a:rPr lang="en-US" sz="1800" dirty="0" err="1"/>
              <a:t>afisa</a:t>
            </a:r>
            <a:r>
              <a:rPr lang="en-US" sz="1800" dirty="0"/>
              <a:t> pe </a:t>
            </a:r>
            <a:r>
              <a:rPr lang="en-US" sz="1800" dirty="0" err="1"/>
              <a:t>alte</a:t>
            </a:r>
            <a:r>
              <a:rPr lang="en-US" sz="1800" dirty="0"/>
              <a:t> device-</a:t>
            </a:r>
            <a:r>
              <a:rPr lang="en-US" sz="1800" dirty="0" err="1"/>
              <a:t>uri</a:t>
            </a:r>
            <a:r>
              <a:rPr lang="en-US" sz="1800" dirty="0"/>
              <a:t> </a:t>
            </a:r>
            <a:r>
              <a:rPr lang="en-US" sz="1800" dirty="0" err="1"/>
              <a:t>pretul</a:t>
            </a:r>
            <a:r>
              <a:rPr lang="en-US" sz="1800" dirty="0"/>
              <a:t> </a:t>
            </a:r>
            <a:r>
              <a:rPr lang="en-US" sz="1800" dirty="0" err="1"/>
              <a:t>nou</a:t>
            </a:r>
            <a:r>
              <a:rPr lang="en-US" sz="1800" dirty="0"/>
              <a:t>, pe care le am </a:t>
            </a:r>
            <a:r>
              <a:rPr lang="en-US" sz="1800" dirty="0" err="1"/>
              <a:t>rezolvat</a:t>
            </a:r>
            <a:r>
              <a:rPr lang="en-US" sz="1800" dirty="0"/>
              <a:t> </a:t>
            </a:r>
            <a:r>
              <a:rPr lang="en-US" sz="1800" dirty="0" err="1"/>
              <a:t>intr</a:t>
            </a:r>
            <a:r>
              <a:rPr lang="en-US" sz="1800" dirty="0"/>
              <a:t>-un ticket </a:t>
            </a:r>
            <a:r>
              <a:rPr lang="en-US" sz="1800" dirty="0" err="1"/>
              <a:t>separat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b="1" dirty="0"/>
              <a:t>Aspects that should be improved</a:t>
            </a:r>
          </a:p>
          <a:p>
            <a:r>
              <a:rPr lang="en-US" sz="1800" dirty="0"/>
              <a:t>Push notifications </a:t>
            </a:r>
            <a:r>
              <a:rPr lang="en-US" sz="1800" dirty="0" err="1"/>
              <a:t>folosind</a:t>
            </a:r>
            <a:r>
              <a:rPr lang="en-US" sz="1800" dirty="0"/>
              <a:t> cloud messaging cu firebase/server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329633-A0ED-F244-DBAD-FDC3EC0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Technical aspects regarding the tasks delivered &amp; problems encountered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00663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A82338-94E8-BF73-7DFB-592DBFC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/>
              <a:t>Vidrean</a:t>
            </a:r>
            <a:r>
              <a:rPr lang="en-US" sz="1400" dirty="0"/>
              <a:t> Aurel – </a:t>
            </a:r>
            <a:r>
              <a:rPr lang="en-US" sz="1400" dirty="0" err="1"/>
              <a:t>Ioan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31CC5-AB36-7D6F-A455-C078B9B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60F1B-B7B5-10C3-1578-4B002F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Technical aspects regarding the tasks delivered</a:t>
            </a:r>
          </a:p>
          <a:p>
            <a:r>
              <a:rPr lang="it-IT" sz="1800" dirty="0"/>
              <a:t>Integrat si configurat chart-urile astfel incat sa se ofere date vizuale concrete pentru cerinta proiectului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b="1" dirty="0"/>
              <a:t>Problems encountered</a:t>
            </a:r>
          </a:p>
          <a:p>
            <a:r>
              <a:rPr lang="it-IT" sz="1800" dirty="0"/>
              <a:t>Colectare date pentru populare charturi, versiuni incompatibile intre libraria folosita si setarile proiectului etc.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b="1" dirty="0"/>
              <a:t>Aspects that should be improved</a:t>
            </a:r>
          </a:p>
          <a:p>
            <a:r>
              <a:rPr lang="en-US" sz="1800" dirty="0" err="1"/>
              <a:t>Verificarea</a:t>
            </a:r>
            <a:r>
              <a:rPr lang="en-US" sz="1800" dirty="0"/>
              <a:t> </a:t>
            </a:r>
            <a:r>
              <a:rPr lang="en-US" sz="1800" dirty="0" err="1"/>
              <a:t>compatibilitatii</a:t>
            </a:r>
            <a:r>
              <a:rPr lang="en-US" sz="1800" dirty="0"/>
              <a:t> </a:t>
            </a:r>
            <a:r>
              <a:rPr lang="en-US" sz="1800" dirty="0" err="1"/>
              <a:t>librariilor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329633-A0ED-F244-DBAD-FDC3EC0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Technical aspects regarding the tasks delivered &amp; problems encountered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04996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A97141-C4F8-0A6F-86B6-C1FE8DDC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Irimia Laura – Maria</a:t>
            </a:r>
            <a:endParaRPr lang="ru-RU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176DF-0BE7-80CF-5858-F49036AE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6FAD-9F6C-2908-81BD-17151BFA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1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b="1" dirty="0"/>
              <a:t>Technical aspects regarding the tasks delivered</a:t>
            </a:r>
          </a:p>
          <a:p>
            <a:r>
              <a:rPr lang="en-US" sz="1800" dirty="0"/>
              <a:t>Code review</a:t>
            </a:r>
          </a:p>
          <a:p>
            <a:r>
              <a:rPr lang="en-US" sz="1800" dirty="0"/>
              <a:t>Approve </a:t>
            </a:r>
            <a:r>
              <a:rPr lang="en-US" sz="1800" dirty="0" err="1"/>
              <a:t>pentru</a:t>
            </a:r>
            <a:r>
              <a:rPr lang="en-US" sz="1800" dirty="0"/>
              <a:t> merge request-</a:t>
            </a:r>
            <a:r>
              <a:rPr lang="en-US" sz="1800" dirty="0" err="1"/>
              <a:t>uri</a:t>
            </a:r>
            <a:endParaRPr lang="en-US" sz="1800" dirty="0"/>
          </a:p>
          <a:p>
            <a:r>
              <a:rPr lang="en-US" sz="1800" dirty="0"/>
              <a:t>Task-</a:t>
            </a:r>
            <a:r>
              <a:rPr lang="en-US" sz="1800" dirty="0" err="1"/>
              <a:t>uri</a:t>
            </a:r>
            <a:r>
              <a:rPr lang="en-US" sz="1800" dirty="0"/>
              <a:t> </a:t>
            </a:r>
            <a:r>
              <a:rPr lang="en-US" sz="1800" dirty="0" err="1"/>
              <a:t>noi</a:t>
            </a:r>
            <a:r>
              <a:rPr lang="en-US" sz="1800" dirty="0"/>
              <a:t> pe Taiga</a:t>
            </a:r>
          </a:p>
          <a:p>
            <a:r>
              <a:rPr lang="en-US" sz="1800" dirty="0" err="1"/>
              <a:t>Sfaturi</a:t>
            </a:r>
            <a:r>
              <a:rPr lang="en-US" sz="1800" dirty="0"/>
              <a:t> legate de design</a:t>
            </a:r>
          </a:p>
          <a:p>
            <a:pPr marL="0" indent="0" algn="ctr">
              <a:buNone/>
            </a:pPr>
            <a:r>
              <a:rPr lang="en-US" sz="1800" b="1" dirty="0"/>
              <a:t>Problems encountered</a:t>
            </a:r>
          </a:p>
          <a:p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Android</a:t>
            </a:r>
          </a:p>
          <a:p>
            <a:r>
              <a:rPr lang="en-US" sz="1800" dirty="0"/>
              <a:t>Sprint in Taiga</a:t>
            </a:r>
          </a:p>
          <a:p>
            <a:pPr marL="0" indent="0" algn="ctr">
              <a:buNone/>
            </a:pPr>
            <a:r>
              <a:rPr lang="en-US" sz="1800" b="1" dirty="0"/>
              <a:t>Aspects that should be improved</a:t>
            </a:r>
          </a:p>
          <a:p>
            <a:r>
              <a:rPr lang="en-US" sz="1800" dirty="0"/>
              <a:t>Code review</a:t>
            </a:r>
          </a:p>
          <a:p>
            <a:r>
              <a:rPr lang="en-US" sz="1800" dirty="0"/>
              <a:t>Tool-</a:t>
            </a:r>
            <a:r>
              <a:rPr lang="en-US" sz="1800" dirty="0" err="1"/>
              <a:t>uri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task-</a:t>
            </a:r>
            <a:r>
              <a:rPr lang="en-US" sz="1800" dirty="0" err="1"/>
              <a:t>uri</a:t>
            </a:r>
            <a:endParaRPr lang="ro-RO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E68617-F841-C13D-F969-C7380865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Technical aspects regarding the tasks delivered &amp; problems encountered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73815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8F748-56EB-005C-3A51-ADA8F2C9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39A98-937F-E0B3-F9EB-7A662D0F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76400"/>
            <a:ext cx="10514012" cy="57030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Positive &amp; negative aspects regarding the process</a:t>
            </a:r>
            <a:endParaRPr lang="ro-RO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29960-A765-992D-E386-6DDBF3716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10514012" cy="33875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+"/>
            </a:pPr>
            <a:r>
              <a:rPr lang="en-US" sz="2000" dirty="0" err="1"/>
              <a:t>Colaborarea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implicarea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membrii</a:t>
            </a:r>
            <a:r>
              <a:rPr lang="en-US" sz="2000" dirty="0"/>
              <a:t> </a:t>
            </a:r>
            <a:r>
              <a:rPr lang="en-US" sz="2000" dirty="0" err="1"/>
              <a:t>echipei</a:t>
            </a:r>
            <a:r>
              <a:rPr lang="en-US" sz="2000" dirty="0"/>
              <a:t> s-a </a:t>
            </a:r>
            <a:r>
              <a:rPr lang="en-US" sz="2000" dirty="0" err="1"/>
              <a:t>imbunatatit</a:t>
            </a:r>
            <a:r>
              <a:rPr lang="en-US" sz="2000" dirty="0"/>
              <a:t> </a:t>
            </a:r>
            <a:r>
              <a:rPr lang="en-US" sz="2000" dirty="0" err="1"/>
              <a:t>deoarece</a:t>
            </a:r>
            <a:r>
              <a:rPr lang="en-US" sz="2000" dirty="0"/>
              <a:t> </a:t>
            </a:r>
            <a:r>
              <a:rPr lang="en-US" sz="2000" dirty="0" err="1"/>
              <a:t>toti</a:t>
            </a:r>
            <a:r>
              <a:rPr lang="en-US" sz="2000" dirty="0"/>
              <a:t> am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implicati</a:t>
            </a:r>
            <a:r>
              <a:rPr lang="en-US" sz="2000" dirty="0"/>
              <a:t> in </a:t>
            </a:r>
            <a:r>
              <a:rPr lang="en-US" sz="2000" dirty="0" err="1"/>
              <a:t>definirea</a:t>
            </a:r>
            <a:r>
              <a:rPr lang="en-US" sz="2000" dirty="0"/>
              <a:t> </a:t>
            </a:r>
            <a:r>
              <a:rPr lang="en-US" sz="2000" dirty="0" err="1"/>
              <a:t>obiectivelor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prioritatilor</a:t>
            </a:r>
            <a:r>
              <a:rPr lang="en-US" sz="2000" dirty="0"/>
              <a:t> Sprint-</a:t>
            </a:r>
            <a:r>
              <a:rPr lang="en-US" sz="2000" dirty="0" err="1"/>
              <a:t>ului</a:t>
            </a:r>
            <a:endParaRPr lang="en-US" sz="2000" dirty="0"/>
          </a:p>
          <a:p>
            <a:pPr>
              <a:buFont typeface="Arial" panose="020B0604020202020204" pitchFamily="34" charset="0"/>
              <a:buChar char="+"/>
            </a:pPr>
            <a:r>
              <a:rPr lang="en-US" sz="2000" dirty="0" err="1"/>
              <a:t>Rapiditate</a:t>
            </a:r>
            <a:r>
              <a:rPr lang="en-US" sz="2000" dirty="0"/>
              <a:t> in </a:t>
            </a:r>
            <a:r>
              <a:rPr lang="en-US" sz="2000" dirty="0" err="1"/>
              <a:t>identificarea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rezolvarea</a:t>
            </a:r>
            <a:r>
              <a:rPr lang="en-US" sz="2000" dirty="0"/>
              <a:t> </a:t>
            </a:r>
            <a:r>
              <a:rPr lang="en-US" sz="2000" dirty="0" err="1"/>
              <a:t>problemelor</a:t>
            </a:r>
            <a:r>
              <a:rPr lang="en-US" sz="2000" dirty="0"/>
              <a:t> </a:t>
            </a:r>
            <a:r>
              <a:rPr lang="en-US" sz="2000" dirty="0" err="1"/>
              <a:t>deoarece</a:t>
            </a:r>
            <a:r>
              <a:rPr lang="en-US" sz="2000" dirty="0"/>
              <a:t> </a:t>
            </a:r>
            <a:r>
              <a:rPr lang="en-US" sz="2000" dirty="0" err="1"/>
              <a:t>membrii</a:t>
            </a:r>
            <a:r>
              <a:rPr lang="en-US" sz="2000" dirty="0"/>
              <a:t> </a:t>
            </a:r>
            <a:r>
              <a:rPr lang="en-US" sz="2000" dirty="0" err="1"/>
              <a:t>echipei</a:t>
            </a:r>
            <a:r>
              <a:rPr lang="en-US" sz="2000" dirty="0"/>
              <a:t> se </a:t>
            </a:r>
            <a:r>
              <a:rPr lang="en-US" sz="2000" dirty="0" err="1"/>
              <a:t>concentreaza</a:t>
            </a:r>
            <a:r>
              <a:rPr lang="en-US" sz="2000" dirty="0"/>
              <a:t> pe o </a:t>
            </a:r>
            <a:r>
              <a:rPr lang="en-US" sz="2000" dirty="0" err="1"/>
              <a:t>parte</a:t>
            </a:r>
            <a:r>
              <a:rPr lang="en-US" sz="2000" dirty="0"/>
              <a:t> </a:t>
            </a:r>
            <a:r>
              <a:rPr lang="en-US" sz="2000" dirty="0" err="1"/>
              <a:t>specifica</a:t>
            </a:r>
            <a:r>
              <a:rPr lang="en-US" sz="2000" dirty="0"/>
              <a:t> a </a:t>
            </a:r>
            <a:r>
              <a:rPr lang="en-US" sz="2000" dirty="0" err="1"/>
              <a:t>aplicatiei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pot </a:t>
            </a:r>
            <a:r>
              <a:rPr lang="en-US" sz="2000" dirty="0" err="1"/>
              <a:t>detecta</a:t>
            </a:r>
            <a:r>
              <a:rPr lang="en-US" sz="2000" dirty="0"/>
              <a:t> </a:t>
            </a:r>
            <a:r>
              <a:rPr lang="en-US" sz="2000" dirty="0" err="1"/>
              <a:t>problemele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usor</a:t>
            </a:r>
            <a:r>
              <a:rPr lang="en-US" sz="2000" dirty="0"/>
              <a:t> </a:t>
            </a:r>
            <a:r>
              <a:rPr lang="en-US" sz="2000" dirty="0" err="1"/>
              <a:t>decat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 cand se </a:t>
            </a:r>
            <a:r>
              <a:rPr lang="en-US" sz="2000" dirty="0" err="1"/>
              <a:t>concentreaza</a:t>
            </a:r>
            <a:r>
              <a:rPr lang="en-US" sz="2000" dirty="0"/>
              <a:t> pe </a:t>
            </a:r>
            <a:r>
              <a:rPr lang="en-US" sz="2000" dirty="0" err="1"/>
              <a:t>intreaga</a:t>
            </a:r>
            <a:r>
              <a:rPr lang="en-US" sz="2000" dirty="0"/>
              <a:t> </a:t>
            </a:r>
            <a:r>
              <a:rPr lang="en-US" sz="2000" dirty="0" err="1"/>
              <a:t>aplicatie</a:t>
            </a:r>
            <a:endParaRPr lang="en-US" sz="2000" dirty="0"/>
          </a:p>
          <a:p>
            <a:pPr>
              <a:buFont typeface="Arial" panose="020B0604020202020204" pitchFamily="34" charset="0"/>
              <a:buChar char="-"/>
            </a:pPr>
            <a:r>
              <a:rPr lang="en-US" sz="2000" dirty="0" err="1"/>
              <a:t>Gestionarea</a:t>
            </a:r>
            <a:r>
              <a:rPr lang="en-US" sz="2000" dirty="0"/>
              <a:t> </a:t>
            </a:r>
            <a:r>
              <a:rPr lang="en-US" sz="2000" dirty="0" err="1"/>
              <a:t>eficienta</a:t>
            </a:r>
            <a:r>
              <a:rPr lang="en-US" sz="2000" dirty="0"/>
              <a:t> a </a:t>
            </a:r>
            <a:r>
              <a:rPr lang="en-US" sz="2000" dirty="0" err="1"/>
              <a:t>timpului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a </a:t>
            </a:r>
            <a:r>
              <a:rPr lang="en-US" sz="2000" dirty="0" err="1"/>
              <a:t>resurselor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atinge</a:t>
            </a:r>
            <a:r>
              <a:rPr lang="en-US" sz="2000" dirty="0"/>
              <a:t> </a:t>
            </a:r>
            <a:r>
              <a:rPr lang="en-US" sz="2000" dirty="0" err="1"/>
              <a:t>obiectivele</a:t>
            </a:r>
            <a:r>
              <a:rPr lang="en-US" sz="2000" dirty="0"/>
              <a:t> Sprint-</a:t>
            </a:r>
            <a:r>
              <a:rPr lang="en-US" sz="2000" dirty="0" err="1"/>
              <a:t>ului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fi </a:t>
            </a:r>
            <a:r>
              <a:rPr lang="en-US" sz="2000" dirty="0" err="1"/>
              <a:t>stresanta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membrii</a:t>
            </a:r>
            <a:r>
              <a:rPr lang="en-US" sz="2000" dirty="0"/>
              <a:t> </a:t>
            </a:r>
            <a:r>
              <a:rPr lang="en-US" sz="2000" dirty="0" err="1"/>
              <a:t>echipei</a:t>
            </a:r>
            <a:endParaRPr lang="en-US" sz="2000" dirty="0"/>
          </a:p>
          <a:p>
            <a:pPr>
              <a:buFont typeface="Arial" panose="020B0604020202020204" pitchFamily="34" charset="0"/>
              <a:buChar char="-"/>
            </a:pPr>
            <a:r>
              <a:rPr lang="en-US" sz="2000" dirty="0" err="1"/>
              <a:t>Creativitatea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fi </a:t>
            </a:r>
            <a:r>
              <a:rPr lang="en-US" sz="2000" dirty="0" err="1"/>
              <a:t>limitata</a:t>
            </a:r>
            <a:r>
              <a:rPr lang="en-US" sz="2000" dirty="0"/>
              <a:t> in </a:t>
            </a:r>
            <a:r>
              <a:rPr lang="en-US" sz="2000" dirty="0" err="1"/>
              <a:t>ceea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priveste</a:t>
            </a:r>
            <a:r>
              <a:rPr lang="en-US" sz="2000" dirty="0"/>
              <a:t> </a:t>
            </a:r>
            <a:r>
              <a:rPr lang="en-US" sz="2000" dirty="0" err="1"/>
              <a:t>dezvoltarea</a:t>
            </a:r>
            <a:r>
              <a:rPr lang="en-US" sz="2000" dirty="0"/>
              <a:t> </a:t>
            </a:r>
            <a:r>
              <a:rPr lang="en-US" sz="2000" dirty="0" err="1"/>
              <a:t>aplicatiei</a:t>
            </a:r>
            <a:r>
              <a:rPr lang="en-US" sz="2000" dirty="0"/>
              <a:t> </a:t>
            </a:r>
            <a:r>
              <a:rPr lang="en-US" sz="2000" dirty="0" err="1"/>
              <a:t>deoarece</a:t>
            </a:r>
            <a:r>
              <a:rPr lang="en-US" sz="2000" dirty="0"/>
              <a:t> </a:t>
            </a:r>
            <a:r>
              <a:rPr lang="en-US" sz="2000" dirty="0" err="1"/>
              <a:t>membrii</a:t>
            </a:r>
            <a:r>
              <a:rPr lang="en-US" sz="2000" dirty="0"/>
              <a:t> </a:t>
            </a:r>
            <a:r>
              <a:rPr lang="en-US" sz="2000" dirty="0" err="1"/>
              <a:t>echipei</a:t>
            </a:r>
            <a:r>
              <a:rPr lang="en-US" sz="2000" dirty="0"/>
              <a:t> se </a:t>
            </a:r>
            <a:r>
              <a:rPr lang="en-US" sz="2000" dirty="0" err="1"/>
              <a:t>concentreaza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</a:t>
            </a:r>
            <a:r>
              <a:rPr lang="en-US" sz="2000" dirty="0"/>
              <a:t> pe </a:t>
            </a:r>
            <a:r>
              <a:rPr lang="en-US" sz="2000" dirty="0" err="1"/>
              <a:t>atingerea</a:t>
            </a:r>
            <a:r>
              <a:rPr lang="en-US" sz="2000" dirty="0"/>
              <a:t> </a:t>
            </a:r>
            <a:r>
              <a:rPr lang="en-US" sz="2000" dirty="0" err="1"/>
              <a:t>obiectivelor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putin</a:t>
            </a:r>
            <a:r>
              <a:rPr lang="en-US" sz="2000" dirty="0"/>
              <a:t> pe </a:t>
            </a:r>
            <a:r>
              <a:rPr lang="en-US" sz="2000" dirty="0" err="1"/>
              <a:t>explorarea</a:t>
            </a:r>
            <a:r>
              <a:rPr lang="en-US" sz="2000" dirty="0"/>
              <a:t> </a:t>
            </a:r>
            <a:r>
              <a:rPr lang="en-US" sz="2000" dirty="0" err="1"/>
              <a:t>altor</a:t>
            </a:r>
            <a:r>
              <a:rPr lang="en-US" sz="2000" dirty="0"/>
              <a:t> </a:t>
            </a:r>
            <a:r>
              <a:rPr lang="en-US" sz="2000" dirty="0" err="1"/>
              <a:t>optiuni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530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39B5A-8C87-26DF-1A8A-23BDF85E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C13784-3215-1D5E-C2DD-86BBE87A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Team </a:t>
            </a:r>
            <a:r>
              <a:rPr lang="ro-RO" sz="2800" dirty="0" err="1"/>
              <a:t>Velocity</a:t>
            </a:r>
            <a:endParaRPr lang="ro-RO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C92105-4CAB-4A98-0338-8DCAB2F7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907" y="2002220"/>
            <a:ext cx="10408185" cy="3632387"/>
          </a:xfrm>
        </p:spPr>
      </p:pic>
    </p:spTree>
    <p:extLst>
      <p:ext uri="{BB962C8B-B14F-4D97-AF65-F5344CB8AC3E}">
        <p14:creationId xmlns:p14="http://schemas.microsoft.com/office/powerpoint/2010/main" val="34796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425</TotalTime>
  <Words>805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TRAVEL POINTS</vt:lpstr>
      <vt:lpstr>General presentation of the project’s requirements </vt:lpstr>
      <vt:lpstr>Technical aspects regarding the tasks delivered &amp; problems encountered</vt:lpstr>
      <vt:lpstr>Technical aspects regarding the tasks delivered &amp; problems encountered</vt:lpstr>
      <vt:lpstr>Technical aspects regarding the tasks delivered &amp; problems encountered</vt:lpstr>
      <vt:lpstr>Technical aspects regarding the tasks delivered &amp; problems encountered</vt:lpstr>
      <vt:lpstr>Technical aspects regarding the tasks delivered &amp; problems encountered</vt:lpstr>
      <vt:lpstr>PowerPoint Presentation</vt:lpstr>
      <vt:lpstr>Team Velocity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POINTS</dc:title>
  <dc:creator>Laura Irimia</dc:creator>
  <cp:lastModifiedBy>Laura Irimia</cp:lastModifiedBy>
  <cp:revision>10</cp:revision>
  <dcterms:created xsi:type="dcterms:W3CDTF">2023-04-23T10:10:55Z</dcterms:created>
  <dcterms:modified xsi:type="dcterms:W3CDTF">2023-05-15T13:41:02Z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