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2" r:id="rId4"/>
    <p:sldId id="272" r:id="rId5"/>
    <p:sldId id="263" r:id="rId6"/>
    <p:sldId id="264" r:id="rId7"/>
    <p:sldId id="273" r:id="rId8"/>
    <p:sldId id="265" r:id="rId9"/>
    <p:sldId id="268" r:id="rId10"/>
    <p:sldId id="274" r:id="rId11"/>
    <p:sldId id="271" r:id="rId12"/>
    <p:sldId id="267" r:id="rId13"/>
    <p:sldId id="275" r:id="rId14"/>
    <p:sldId id="266" r:id="rId15"/>
    <p:sldId id="260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4EA1-39F3-4DFA-A52D-8BEA7DD6A234}" type="datetimeFigureOut">
              <a:rPr lang="ro-RO" smtClean="0"/>
              <a:t>15.05.2023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1544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4EA1-39F3-4DFA-A52D-8BEA7DD6A234}" type="datetimeFigureOut">
              <a:rPr lang="ro-RO" smtClean="0"/>
              <a:t>15.05.2023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558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4EA1-39F3-4DFA-A52D-8BEA7DD6A234}" type="datetimeFigureOut">
              <a:rPr lang="ro-RO" smtClean="0"/>
              <a:t>15.05.2023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3123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4EA1-39F3-4DFA-A52D-8BEA7DD6A234}" type="datetimeFigureOut">
              <a:rPr lang="ro-RO" smtClean="0"/>
              <a:t>15.05.2023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6332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8524EA1-39F3-4DFA-A52D-8BEA7DD6A234}" type="datetimeFigureOut">
              <a:rPr lang="ro-RO" smtClean="0"/>
              <a:t>15.05.2023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o-R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4207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4EA1-39F3-4DFA-A52D-8BEA7DD6A234}" type="datetimeFigureOut">
              <a:rPr lang="ro-RO" smtClean="0"/>
              <a:t>15.05.2023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3292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4EA1-39F3-4DFA-A52D-8BEA7DD6A234}" type="datetimeFigureOut">
              <a:rPr lang="ro-RO" smtClean="0"/>
              <a:t>15.05.2023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719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4EA1-39F3-4DFA-A52D-8BEA7DD6A234}" type="datetimeFigureOut">
              <a:rPr lang="ro-RO" smtClean="0"/>
              <a:t>15.05.2023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5280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4EA1-39F3-4DFA-A52D-8BEA7DD6A234}" type="datetimeFigureOut">
              <a:rPr lang="ro-RO" smtClean="0"/>
              <a:t>15.05.2023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6403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4EA1-39F3-4DFA-A52D-8BEA7DD6A234}" type="datetimeFigureOut">
              <a:rPr lang="ro-RO" smtClean="0"/>
              <a:t>15.05.2023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0503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4EA1-39F3-4DFA-A52D-8BEA7DD6A234}" type="datetimeFigureOut">
              <a:rPr lang="ro-RO" smtClean="0"/>
              <a:t>15.05.2023</a:t>
            </a:fld>
            <a:endParaRPr lang="ro-R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4180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524EA1-39F3-4DFA-A52D-8BEA7DD6A234}" type="datetimeFigureOut">
              <a:rPr lang="ro-RO" smtClean="0"/>
              <a:t>15.05.2023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4030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1E1CB88-9493-675F-DD01-0C58948CE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84" y="484632"/>
            <a:ext cx="5443447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b="1" i="1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Travel points</a:t>
            </a:r>
          </a:p>
        </p:txBody>
      </p:sp>
      <p:pic>
        <p:nvPicPr>
          <p:cNvPr id="5" name="Picture 4" descr="Pin on a map">
            <a:extLst>
              <a:ext uri="{FF2B5EF4-FFF2-40B4-BE49-F238E27FC236}">
                <a16:creationId xmlns:a16="http://schemas.microsoft.com/office/drawing/2014/main" id="{F2E245B5-7034-26C9-C6CC-9AECCF6EAC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335" r="3334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6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5AAD1ACF-F017-12FF-FCA9-EE0B6BF2E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86" y="2456596"/>
            <a:ext cx="4741962" cy="3715603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buFont typeface="Wingdings" pitchFamily="2" charset="2"/>
              <a:buChar char="§"/>
            </a:pPr>
            <a:r>
              <a:rPr lang="en-US" i="1" u="sng"/>
              <a:t>Madar Răzvan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i="1" u="sng"/>
              <a:t>Matioc Bogdan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i="1" u="sng"/>
              <a:t>Stoica Daniela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i="1" u="sng"/>
              <a:t>Tătar Andreea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1492176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46322" y="1600200"/>
            <a:ext cx="7207114" cy="3341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IMPLEMENTARE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FFCD8AD-7B49-B72C-442A-8CC0150B1EBA}"/>
              </a:ext>
            </a:extLst>
          </p:cNvPr>
          <p:cNvSpPr txBox="1"/>
          <p:nvPr/>
        </p:nvSpPr>
        <p:spPr>
          <a:xfrm>
            <a:off x="341186" y="160982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Matioc</a:t>
            </a:r>
            <a:r>
              <a:rPr lang="ro-RO" sz="2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Bogdan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46F33047-DECF-FEFE-14ED-1D85B5528AC9}"/>
              </a:ext>
            </a:extLst>
          </p:cNvPr>
          <p:cNvSpPr txBox="1"/>
          <p:nvPr/>
        </p:nvSpPr>
        <p:spPr>
          <a:xfrm>
            <a:off x="57983" y="949081"/>
            <a:ext cx="72417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sz="1600" dirty="0"/>
              <a:t>- FE: 	-&gt; formular pentru modificarea </a:t>
            </a:r>
            <a:r>
              <a:rPr lang="ro-RO" sz="1600" dirty="0" err="1"/>
              <a:t>informatilor</a:t>
            </a:r>
            <a:r>
              <a:rPr lang="ro-RO" sz="1600" dirty="0"/>
              <a:t> unui obiectiv turistic</a:t>
            </a:r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sz="1600" dirty="0"/>
              <a:t>	-&gt; redarea descrieri audio asociate unui obiectiv turistic la </a:t>
            </a:r>
            <a:r>
              <a:rPr lang="ro-RO" sz="1600" dirty="0" err="1"/>
              <a:t>apasarea</a:t>
            </a:r>
            <a:r>
              <a:rPr lang="ro-RO" sz="1600" dirty="0"/>
              <a:t> unui buton</a:t>
            </a:r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sz="1600" dirty="0"/>
              <a:t>	-&gt; Vizualizarea</a:t>
            </a:r>
            <a:r>
              <a:rPr lang="en-US" sz="1600" dirty="0"/>
              <a:t> </a:t>
            </a:r>
            <a:r>
              <a:rPr lang="en-US" sz="1600" dirty="0" err="1"/>
              <a:t>ofertei</a:t>
            </a:r>
            <a:r>
              <a:rPr lang="en-US" sz="1600" dirty="0"/>
              <a:t> </a:t>
            </a:r>
            <a:r>
              <a:rPr lang="en-US" sz="1600" dirty="0" err="1"/>
              <a:t>asociate</a:t>
            </a:r>
            <a:r>
              <a:rPr lang="ro-RO" sz="1600" dirty="0"/>
              <a:t> unui obiectiv turistic</a:t>
            </a:r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sz="1600" dirty="0"/>
              <a:t>	-&gt; </a:t>
            </a:r>
            <a:r>
              <a:rPr lang="ro-RO" sz="1600" dirty="0" err="1"/>
              <a:t>stergerea</a:t>
            </a:r>
            <a:r>
              <a:rPr lang="ro-RO" sz="1600" dirty="0"/>
              <a:t> automata a unei oferte turistice </a:t>
            </a:r>
            <a:r>
              <a:rPr lang="ro-RO" sz="1600" dirty="0" err="1"/>
              <a:t>cand</a:t>
            </a:r>
            <a:r>
              <a:rPr lang="ro-RO" sz="1600" dirty="0"/>
              <a:t> expira</a:t>
            </a:r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sz="1600" dirty="0"/>
              <a:t>	-&gt; actualizarea </a:t>
            </a:r>
            <a:r>
              <a:rPr lang="ro-RO" sz="1600" dirty="0" err="1"/>
              <a:t>sectiuni</a:t>
            </a:r>
            <a:r>
              <a:rPr lang="ro-RO" sz="1600" dirty="0"/>
              <a:t> oferta la </a:t>
            </a:r>
            <a:r>
              <a:rPr lang="ro-RO" sz="1600" dirty="0" err="1"/>
              <a:t>stergerea</a:t>
            </a:r>
            <a:r>
              <a:rPr lang="ro-RO" sz="1600" dirty="0"/>
              <a:t> ofertei</a:t>
            </a:r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sz="1600" dirty="0"/>
              <a:t>	-&gt; reprezentarea grafica a topului celor mai </a:t>
            </a:r>
            <a:r>
              <a:rPr lang="ro-RO" sz="1600" dirty="0" err="1"/>
              <a:t>visitate</a:t>
            </a:r>
            <a:r>
              <a:rPr lang="ro-RO" sz="1600" dirty="0"/>
              <a:t> obiective turistice</a:t>
            </a:r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sz="1600" dirty="0"/>
              <a:t>	-&gt; reprezentarea grafica a frecventei vi</a:t>
            </a:r>
            <a:r>
              <a:rPr lang="en-US" sz="1600" dirty="0"/>
              <a:t>z</a:t>
            </a:r>
            <a:r>
              <a:rPr lang="ro-RO" sz="1600" dirty="0" err="1"/>
              <a:t>itelor</a:t>
            </a:r>
            <a:r>
              <a:rPr lang="ro-RO" sz="1600" dirty="0"/>
              <a:t> per ora pentru un anumit obiectiv turistic</a:t>
            </a:r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sz="1600" dirty="0"/>
              <a:t>	-&gt; rezolvare </a:t>
            </a:r>
            <a:r>
              <a:rPr lang="ro-RO" sz="1600" dirty="0" err="1"/>
              <a:t>bug</a:t>
            </a:r>
            <a:r>
              <a:rPr lang="ro-RO" sz="1600" dirty="0"/>
              <a:t>-uri: </a:t>
            </a:r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sz="1600" dirty="0"/>
              <a:t>		-&gt; </a:t>
            </a:r>
            <a:r>
              <a:rPr lang="ro-RO" sz="1600" dirty="0" err="1"/>
              <a:t>adaugarea</a:t>
            </a:r>
            <a:r>
              <a:rPr lang="ro-RO" sz="1600" dirty="0"/>
              <a:t> imaginii la </a:t>
            </a:r>
            <a:r>
              <a:rPr lang="ro-RO" sz="1600" dirty="0" err="1"/>
              <a:t>adaugarea</a:t>
            </a:r>
            <a:r>
              <a:rPr lang="ro-RO" sz="1600" dirty="0"/>
              <a:t> unui obiectiv turistic</a:t>
            </a:r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sz="1600" dirty="0"/>
              <a:t>		-&gt; </a:t>
            </a:r>
            <a:r>
              <a:rPr lang="ro-RO" sz="1600" dirty="0" err="1"/>
              <a:t>adaugarea</a:t>
            </a:r>
            <a:r>
              <a:rPr lang="ro-RO" sz="1600" dirty="0"/>
              <a:t> descrierii audio la </a:t>
            </a:r>
            <a:r>
              <a:rPr lang="ro-RO" sz="1600" dirty="0" err="1"/>
              <a:t>adaugarea</a:t>
            </a:r>
            <a:r>
              <a:rPr lang="ro-RO" sz="1600" dirty="0"/>
              <a:t> unui obiectiv turistic</a:t>
            </a:r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ro-RO" sz="1600" dirty="0"/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sz="1600" dirty="0"/>
              <a:t>- BE:	-&gt; </a:t>
            </a:r>
            <a:r>
              <a:rPr lang="ro-RO" sz="1600" dirty="0" err="1"/>
              <a:t>Obtinerea</a:t>
            </a:r>
            <a:r>
              <a:rPr lang="ro-RO" sz="1600" dirty="0"/>
              <a:t> ofertei unui obiectiv turistic (GET)</a:t>
            </a:r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sz="1600" dirty="0"/>
              <a:t>	-&gt; </a:t>
            </a:r>
            <a:r>
              <a:rPr lang="ro-RO" sz="1600" dirty="0" err="1"/>
              <a:t>Stergerea</a:t>
            </a:r>
            <a:r>
              <a:rPr lang="ro-RO" sz="1600" dirty="0"/>
              <a:t> unei oferte (DELETE)</a:t>
            </a:r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sz="1600" dirty="0"/>
              <a:t>	-&gt; modificarea unei oferte (PUT)</a:t>
            </a:r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sz="1600" dirty="0"/>
              <a:t>	-&gt; </a:t>
            </a:r>
            <a:r>
              <a:rPr lang="ro-RO" sz="1600" dirty="0" err="1"/>
              <a:t>obtinerea</a:t>
            </a:r>
            <a:r>
              <a:rPr lang="ro-RO" sz="1600" dirty="0"/>
              <a:t> frecventei vi</a:t>
            </a:r>
            <a:r>
              <a:rPr lang="en-US" sz="1600" dirty="0"/>
              <a:t>z</a:t>
            </a:r>
            <a:r>
              <a:rPr lang="ro-RO" sz="1600" dirty="0" err="1"/>
              <a:t>itelor</a:t>
            </a:r>
            <a:r>
              <a:rPr lang="ro-RO" sz="1600" dirty="0"/>
              <a:t> per ora pentru un anumit obiectiv turistic (GET)</a:t>
            </a:r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sz="1600" dirty="0"/>
              <a:t>	-&gt; rezolvare </a:t>
            </a:r>
            <a:r>
              <a:rPr lang="ro-RO" sz="1600" dirty="0" err="1"/>
              <a:t>bug</a:t>
            </a:r>
            <a:r>
              <a:rPr lang="ro-RO" sz="1600" dirty="0"/>
              <a:t>-uri: </a:t>
            </a:r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sz="1600" dirty="0"/>
              <a:t>		-&gt; bucla infinita la </a:t>
            </a:r>
            <a:r>
              <a:rPr lang="ro-RO" sz="1600" dirty="0" err="1"/>
              <a:t>adaugarea</a:t>
            </a:r>
            <a:r>
              <a:rPr lang="ro-RO" sz="1600" dirty="0"/>
              <a:t> de </a:t>
            </a:r>
            <a:r>
              <a:rPr lang="ro-RO" sz="1600" dirty="0" err="1"/>
              <a:t>obicte</a:t>
            </a:r>
            <a:r>
              <a:rPr lang="ro-RO" sz="1600" dirty="0"/>
              <a:t> in </a:t>
            </a:r>
            <a:r>
              <a:rPr lang="ro-RO" sz="1600" dirty="0" err="1"/>
              <a:t>whislist</a:t>
            </a:r>
            <a:endParaRPr lang="ro-RO" sz="1600" dirty="0"/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sz="1600" dirty="0"/>
              <a:t>		-&gt; </a:t>
            </a:r>
            <a:r>
              <a:rPr lang="ro-RO" sz="1600" dirty="0" err="1"/>
              <a:t>stergerea</a:t>
            </a:r>
            <a:r>
              <a:rPr lang="ro-RO" sz="1600" dirty="0"/>
              <a:t> automata a vi</a:t>
            </a:r>
            <a:r>
              <a:rPr lang="en-US" sz="1600" dirty="0"/>
              <a:t>z</a:t>
            </a:r>
            <a:r>
              <a:rPr lang="ro-RO" sz="1600" dirty="0" err="1"/>
              <a:t>itelor</a:t>
            </a:r>
            <a:r>
              <a:rPr lang="ro-RO" sz="1600" dirty="0"/>
              <a:t> asociate unui obiectiv tu</a:t>
            </a:r>
            <a:r>
              <a:rPr lang="en-US" sz="1600" dirty="0" err="1"/>
              <a:t>ristic</a:t>
            </a:r>
            <a:r>
              <a:rPr lang="ro-RO" sz="1600" dirty="0"/>
              <a:t> la </a:t>
            </a:r>
            <a:r>
              <a:rPr lang="ro-RO" sz="1600" dirty="0" err="1"/>
              <a:t>stergerea</a:t>
            </a:r>
            <a:r>
              <a:rPr lang="ro-RO" sz="1600" dirty="0"/>
              <a:t> acestuia</a:t>
            </a:r>
          </a:p>
        </p:txBody>
      </p:sp>
    </p:spTree>
    <p:extLst>
      <p:ext uri="{BB962C8B-B14F-4D97-AF65-F5344CB8AC3E}">
        <p14:creationId xmlns:p14="http://schemas.microsoft.com/office/powerpoint/2010/main" val="367219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46322" y="1600200"/>
            <a:ext cx="7207114" cy="3341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32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Aspecte de îmbunătățit</a:t>
            </a:r>
            <a:endParaRPr lang="en-US" sz="3200" i="1" dirty="0">
              <a:solidFill>
                <a:schemeClr val="bg1">
                  <a:shade val="97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FFCD8AD-7B49-B72C-442A-8CC0150B1EBA}"/>
              </a:ext>
            </a:extLst>
          </p:cNvPr>
          <p:cNvSpPr txBox="1"/>
          <p:nvPr/>
        </p:nvSpPr>
        <p:spPr>
          <a:xfrm>
            <a:off x="341186" y="160982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Matioc</a:t>
            </a:r>
            <a:r>
              <a:rPr lang="ro-RO" sz="2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Bogdan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46F33047-DECF-FEFE-14ED-1D85B5528AC9}"/>
              </a:ext>
            </a:extLst>
          </p:cNvPr>
          <p:cNvSpPr txBox="1"/>
          <p:nvPr/>
        </p:nvSpPr>
        <p:spPr>
          <a:xfrm>
            <a:off x="505259" y="2376862"/>
            <a:ext cx="6364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dirty="0" err="1"/>
              <a:t>Deadline</a:t>
            </a:r>
            <a:r>
              <a:rPr lang="ro-RO" dirty="0"/>
              <a:t>-uri intermediare pentru a crea un progres constant, pentru a reduce timpul de </a:t>
            </a:r>
            <a:r>
              <a:rPr lang="ro-RO" dirty="0" err="1"/>
              <a:t>asteptatare</a:t>
            </a:r>
            <a:r>
              <a:rPr lang="ro-RO" dirty="0"/>
              <a:t> pentru </a:t>
            </a:r>
            <a:r>
              <a:rPr lang="ro-RO" dirty="0" err="1"/>
              <a:t>review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8862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46322" y="836928"/>
            <a:ext cx="7207114" cy="494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88620" indent="-28575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 err="1"/>
              <a:t>Privirea</a:t>
            </a:r>
            <a:r>
              <a:rPr lang="en-US" dirty="0"/>
              <a:t> task-</a:t>
            </a:r>
            <a:r>
              <a:rPr lang="en-US" dirty="0" err="1"/>
              <a:t>urilor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izolat</a:t>
            </a:r>
            <a:r>
              <a:rPr lang="en-US" dirty="0"/>
              <a:t>, </a:t>
            </a:r>
            <a:r>
              <a:rPr lang="en-US" dirty="0" err="1"/>
              <a:t>asa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au </a:t>
            </a:r>
            <a:r>
              <a:rPr lang="en-US" dirty="0" err="1"/>
              <a:t>aparut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legate de </a:t>
            </a:r>
            <a:r>
              <a:rPr lang="en-US" dirty="0" err="1"/>
              <a:t>functionalitate</a:t>
            </a:r>
            <a:r>
              <a:rPr lang="en-US" dirty="0"/>
              <a:t> pe main.</a:t>
            </a:r>
            <a:endParaRPr lang="ro-RO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32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PROBLEME ÎNTÂMPINATE</a:t>
            </a:r>
            <a:endParaRPr lang="en-US" sz="3200" i="1" dirty="0">
              <a:solidFill>
                <a:schemeClr val="bg1">
                  <a:shade val="97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FFCD8AD-7B49-B72C-442A-8CC0150B1EBA}"/>
              </a:ext>
            </a:extLst>
          </p:cNvPr>
          <p:cNvSpPr txBox="1"/>
          <p:nvPr/>
        </p:nvSpPr>
        <p:spPr>
          <a:xfrm>
            <a:off x="249011" y="160982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Stoica Daniela</a:t>
            </a:r>
          </a:p>
        </p:txBody>
      </p:sp>
    </p:spTree>
    <p:extLst>
      <p:ext uri="{BB962C8B-B14F-4D97-AF65-F5344CB8AC3E}">
        <p14:creationId xmlns:p14="http://schemas.microsoft.com/office/powerpoint/2010/main" val="200132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56595" y="958265"/>
            <a:ext cx="7207114" cy="494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88620" indent="-28575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ro-RO" dirty="0"/>
              <a:t>Compunerea </a:t>
            </a:r>
            <a:r>
              <a:rPr lang="ro-RO" dirty="0" err="1"/>
              <a:t>user</a:t>
            </a:r>
            <a:r>
              <a:rPr lang="ro-RO" dirty="0"/>
              <a:t> story-urilor</a:t>
            </a:r>
          </a:p>
          <a:p>
            <a:pPr marL="388620" indent="-28575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ro-RO" dirty="0"/>
              <a:t>Compunerea și distribuirea task-urilor</a:t>
            </a:r>
          </a:p>
          <a:p>
            <a:pPr marL="388620" indent="-28575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ro-RO" dirty="0"/>
              <a:t>Realizarea </a:t>
            </a:r>
            <a:r>
              <a:rPr lang="ro-RO" dirty="0" err="1"/>
              <a:t>mockup</a:t>
            </a:r>
            <a:r>
              <a:rPr lang="ro-RO" dirty="0"/>
              <a:t>-uri</a:t>
            </a:r>
          </a:p>
          <a:p>
            <a:pPr marL="388620" indent="-28575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ro-RO" dirty="0"/>
              <a:t>Code </a:t>
            </a:r>
            <a:r>
              <a:rPr lang="ro-RO" dirty="0" err="1"/>
              <a:t>review</a:t>
            </a:r>
            <a:endParaRPr lang="en-US" dirty="0"/>
          </a:p>
          <a:p>
            <a:pPr marL="388620" indent="-28575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/>
              <a:t>Am </a:t>
            </a:r>
            <a:r>
              <a:rPr lang="en-US" dirty="0" err="1"/>
              <a:t>ajutat</a:t>
            </a:r>
            <a:r>
              <a:rPr lang="en-US" dirty="0"/>
              <a:t> </a:t>
            </a:r>
            <a:r>
              <a:rPr lang="en-US" dirty="0" err="1"/>
              <a:t>colegii</a:t>
            </a:r>
            <a:r>
              <a:rPr lang="en-US" dirty="0"/>
              <a:t> cu </a:t>
            </a:r>
            <a:r>
              <a:rPr lang="en-US" dirty="0" err="1"/>
              <a:t>unele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de </a:t>
            </a:r>
            <a:r>
              <a:rPr lang="en-US" dirty="0" err="1"/>
              <a:t>implementare</a:t>
            </a:r>
            <a:endParaRPr lang="ro-RO" dirty="0"/>
          </a:p>
          <a:p>
            <a:pPr marL="388620" indent="-28575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ro-RO" dirty="0"/>
              <a:t>Testare funcționalități implementate</a:t>
            </a:r>
          </a:p>
          <a:p>
            <a:pPr marL="388620" indent="-28575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ro-RO" dirty="0" err="1"/>
              <a:t>Daily</a:t>
            </a:r>
            <a:endParaRPr lang="ro-RO" dirty="0"/>
          </a:p>
          <a:p>
            <a:pPr marL="388620" indent="-28575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ro-RO" dirty="0"/>
              <a:t>Adăugarea de informații reale pentru </a:t>
            </a:r>
            <a:r>
              <a:rPr lang="ro-RO" dirty="0" err="1"/>
              <a:t>demo</a:t>
            </a:r>
            <a:endParaRPr lang="ro-RO" dirty="0"/>
          </a:p>
          <a:p>
            <a:pPr marL="388620" indent="-28575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ro-RO" dirty="0"/>
              <a:t>Realizare prezentare </a:t>
            </a:r>
            <a:r>
              <a:rPr lang="ro-RO" dirty="0" err="1"/>
              <a:t>ppt</a:t>
            </a:r>
            <a:r>
              <a:rPr lang="ro-RO" dirty="0"/>
              <a:t> + velocitatea echipei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i="1" dirty="0" err="1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</a:t>
            </a:r>
            <a:r>
              <a:rPr lang="ro-RO" sz="3200" i="1" dirty="0" err="1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ția</a:t>
            </a:r>
            <a:r>
              <a:rPr lang="ro-RO" sz="32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adusă</a:t>
            </a:r>
            <a:endParaRPr lang="en-US" sz="3200" i="1" dirty="0">
              <a:solidFill>
                <a:schemeClr val="bg1">
                  <a:shade val="97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FFCD8AD-7B49-B72C-442A-8CC0150B1EBA}"/>
              </a:ext>
            </a:extLst>
          </p:cNvPr>
          <p:cNvSpPr txBox="1"/>
          <p:nvPr/>
        </p:nvSpPr>
        <p:spPr>
          <a:xfrm>
            <a:off x="249011" y="160982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Stoica Daniela</a:t>
            </a:r>
          </a:p>
        </p:txBody>
      </p:sp>
    </p:spTree>
    <p:extLst>
      <p:ext uri="{BB962C8B-B14F-4D97-AF65-F5344CB8AC3E}">
        <p14:creationId xmlns:p14="http://schemas.microsoft.com/office/powerpoint/2010/main" val="408405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46322" y="1528650"/>
            <a:ext cx="7207114" cy="3341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0287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ro-RO" dirty="0"/>
          </a:p>
          <a:p>
            <a:pPr marL="10287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ro-RO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ro-RO" dirty="0"/>
              <a:t>Să încercăm să privim funcționalitățile care trebuie implementate în ansamblu, nu în mod individual.</a:t>
            </a:r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ro-RO" dirty="0"/>
              <a:t>Să comunicăm mai mult.</a:t>
            </a:r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ro-RO" dirty="0"/>
          </a:p>
          <a:p>
            <a:pPr marL="10287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ro-RO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32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Aspecte de îmbunătățit</a:t>
            </a:r>
            <a:endParaRPr lang="en-US" sz="3200" i="1" dirty="0">
              <a:solidFill>
                <a:schemeClr val="bg1">
                  <a:shade val="97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FFCD8AD-7B49-B72C-442A-8CC0150B1EBA}"/>
              </a:ext>
            </a:extLst>
          </p:cNvPr>
          <p:cNvSpPr txBox="1"/>
          <p:nvPr/>
        </p:nvSpPr>
        <p:spPr>
          <a:xfrm>
            <a:off x="341186" y="160982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Stoica Daniela</a:t>
            </a:r>
          </a:p>
        </p:txBody>
      </p:sp>
    </p:spTree>
    <p:extLst>
      <p:ext uri="{BB962C8B-B14F-4D97-AF65-F5344CB8AC3E}">
        <p14:creationId xmlns:p14="http://schemas.microsoft.com/office/powerpoint/2010/main" val="2599340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323948" y="805865"/>
            <a:ext cx="7207114" cy="494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b="1" u="sng" dirty="0"/>
              <a:t>POZITIVE: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 err="1"/>
              <a:t>Îmbunătățirea</a:t>
            </a:r>
            <a:r>
              <a:rPr lang="en-US" dirty="0"/>
              <a:t> </a:t>
            </a:r>
            <a:r>
              <a:rPr lang="en-US" dirty="0" err="1"/>
              <a:t>lucrului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echipă</a:t>
            </a:r>
            <a:endParaRPr lang="en-US" dirty="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 err="1"/>
              <a:t>Oportunitatea</a:t>
            </a:r>
            <a:r>
              <a:rPr lang="en-US" dirty="0"/>
              <a:t> de a </a:t>
            </a:r>
            <a:r>
              <a:rPr lang="en-US" dirty="0" err="1"/>
              <a:t>învăța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modalități</a:t>
            </a:r>
            <a:r>
              <a:rPr lang="en-US" dirty="0"/>
              <a:t> de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 a </a:t>
            </a:r>
            <a:r>
              <a:rPr lang="en-US" dirty="0" err="1"/>
              <a:t>primi</a:t>
            </a:r>
            <a:r>
              <a:rPr lang="en-US" dirty="0"/>
              <a:t> </a:t>
            </a:r>
            <a:r>
              <a:rPr lang="en-US" dirty="0" err="1"/>
              <a:t>sfaturi</a:t>
            </a:r>
            <a:endParaRPr lang="ro-RO" dirty="0"/>
          </a:p>
          <a:p>
            <a:pPr marL="10287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dirty="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ro-RO" dirty="0"/>
          </a:p>
          <a:p>
            <a:pPr marL="285750" indent="-28575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b="1" u="sng" dirty="0"/>
              <a:t>NEGATIVE:</a:t>
            </a:r>
          </a:p>
          <a:p>
            <a:pPr marL="742950" lvl="1" indent="-28575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dirty="0"/>
              <a:t>Sincronizarea între coechipieri</a:t>
            </a:r>
          </a:p>
          <a:p>
            <a:pPr>
              <a:spcAft>
                <a:spcPts val="600"/>
              </a:spcAft>
            </a:pPr>
            <a:endParaRPr lang="ro-RO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i="1" dirty="0" err="1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Aspecte</a:t>
            </a:r>
            <a:r>
              <a:rPr lang="en-US" sz="28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pozitive</a:t>
            </a:r>
            <a:r>
              <a:rPr lang="en-US" sz="28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negative legate de </a:t>
            </a:r>
            <a:r>
              <a:rPr lang="en-US" sz="2800" i="1" dirty="0" err="1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</a:t>
            </a:r>
            <a:endParaRPr lang="en-US" sz="2800" i="1" dirty="0">
              <a:solidFill>
                <a:schemeClr val="bg1">
                  <a:shade val="97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7972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19662F8-566F-032A-986F-37960357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10" y="120648"/>
            <a:ext cx="10058400" cy="1609344"/>
          </a:xfrm>
        </p:spPr>
        <p:txBody>
          <a:bodyPr/>
          <a:lstStyle/>
          <a:p>
            <a:r>
              <a:rPr lang="ro-RO" i="1" u="sng" dirty="0"/>
              <a:t>Velocitatea echipei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23EB7CEF-F1AB-B6A7-67D7-DFD332BA6D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08" t="25226" r="534" b="33204"/>
          <a:stretch/>
        </p:blipFill>
        <p:spPr>
          <a:xfrm>
            <a:off x="474333" y="1936087"/>
            <a:ext cx="11243334" cy="30728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482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341186" y="958265"/>
            <a:ext cx="7207114" cy="494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u="sng" dirty="0"/>
              <a:t>Administrator: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 err="1"/>
              <a:t>înregistrare</a:t>
            </a:r>
            <a:r>
              <a:rPr lang="en-US" dirty="0"/>
              <a:t> </a:t>
            </a:r>
            <a:r>
              <a:rPr lang="en-US" dirty="0" err="1"/>
              <a:t>obiective</a:t>
            </a:r>
            <a:r>
              <a:rPr lang="en-US" dirty="0"/>
              <a:t> </a:t>
            </a:r>
            <a:r>
              <a:rPr lang="en-US" dirty="0" err="1"/>
              <a:t>turistice</a:t>
            </a:r>
            <a:endParaRPr lang="en-US" dirty="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 err="1"/>
              <a:t>modificarea</a:t>
            </a:r>
            <a:r>
              <a:rPr lang="en-US" dirty="0"/>
              <a:t> </a:t>
            </a:r>
            <a:r>
              <a:rPr lang="en-US" dirty="0" err="1"/>
              <a:t>obiectivelor</a:t>
            </a:r>
            <a:r>
              <a:rPr lang="en-US" dirty="0"/>
              <a:t> </a:t>
            </a:r>
            <a:r>
              <a:rPr lang="en-US" dirty="0" err="1"/>
              <a:t>turistice</a:t>
            </a:r>
            <a:endParaRPr lang="en-US" dirty="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 err="1"/>
              <a:t>vizualizarea</a:t>
            </a:r>
            <a:r>
              <a:rPr lang="en-US" dirty="0"/>
              <a:t> de </a:t>
            </a:r>
            <a:r>
              <a:rPr lang="en-US" dirty="0" err="1"/>
              <a:t>informații</a:t>
            </a:r>
            <a:r>
              <a:rPr lang="en-US" dirty="0"/>
              <a:t> </a:t>
            </a:r>
            <a:r>
              <a:rPr lang="en-US" dirty="0" err="1"/>
              <a:t>grafice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turistice</a:t>
            </a:r>
            <a:endParaRPr lang="en-US" dirty="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 err="1"/>
              <a:t>notificarea</a:t>
            </a:r>
            <a:r>
              <a:rPr lang="en-US" dirty="0"/>
              <a:t> </a:t>
            </a:r>
            <a:r>
              <a:rPr lang="en-US" dirty="0" err="1"/>
              <a:t>utilizatoriilor</a:t>
            </a:r>
            <a:r>
              <a:rPr lang="en-US" dirty="0"/>
              <a:t> la </a:t>
            </a:r>
            <a:r>
              <a:rPr lang="en-US" dirty="0" err="1"/>
              <a:t>apariția</a:t>
            </a:r>
            <a:r>
              <a:rPr lang="en-US" dirty="0"/>
              <a:t> de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oferte</a:t>
            </a:r>
            <a:endParaRPr lang="ro-RO" dirty="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ro-RO" dirty="0"/>
          </a:p>
          <a:p>
            <a:pPr marL="285750" indent="-28575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u="sng" dirty="0"/>
              <a:t>Turist:</a:t>
            </a:r>
          </a:p>
          <a:p>
            <a:pPr marL="285750" indent="-28575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dirty="0"/>
              <a:t>căutarea obiectivelor turistice după locație/categorie</a:t>
            </a:r>
          </a:p>
          <a:p>
            <a:pPr marL="285750" indent="-28575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dirty="0"/>
              <a:t>vizualizarea de informații audio și text</a:t>
            </a:r>
          </a:p>
          <a:p>
            <a:pPr marL="285750" indent="-28575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dirty="0"/>
              <a:t>adăugarea de comentarii și </a:t>
            </a:r>
            <a:r>
              <a:rPr lang="ro-RO" dirty="0" err="1"/>
              <a:t>review</a:t>
            </a:r>
            <a:r>
              <a:rPr lang="ro-RO" dirty="0"/>
              <a:t>-uri</a:t>
            </a:r>
          </a:p>
          <a:p>
            <a:pPr marL="285750" indent="-28575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dirty="0"/>
              <a:t>trimiterea de mail </a:t>
            </a:r>
          </a:p>
          <a:p>
            <a:pPr marL="285750" indent="-28575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dirty="0"/>
              <a:t>marcarea unor obiective turistice ca și obiective de interes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i="1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Funcționalitățiile proiectului</a:t>
            </a:r>
          </a:p>
        </p:txBody>
      </p:sp>
    </p:spTree>
    <p:extLst>
      <p:ext uri="{BB962C8B-B14F-4D97-AF65-F5344CB8AC3E}">
        <p14:creationId xmlns:p14="http://schemas.microsoft.com/office/powerpoint/2010/main" val="426300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75778" y="684202"/>
            <a:ext cx="7207114" cy="494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parerea</a:t>
            </a:r>
            <a:r>
              <a:rPr lang="en-US" dirty="0"/>
              <a:t> </a:t>
            </a:r>
            <a:r>
              <a:rPr lang="en-US" dirty="0" err="1"/>
              <a:t>mea</a:t>
            </a:r>
            <a:r>
              <a:rPr lang="en-US" dirty="0"/>
              <a:t>, </a:t>
            </a:r>
            <a:r>
              <a:rPr lang="en-US" dirty="0" err="1"/>
              <a:t>acum</a:t>
            </a:r>
            <a:r>
              <a:rPr lang="en-US" dirty="0"/>
              <a:t> am </a:t>
            </a:r>
            <a:r>
              <a:rPr lang="en-US" dirty="0" err="1"/>
              <a:t>izolat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 task-urile </a:t>
            </a:r>
            <a:r>
              <a:rPr lang="en-US" dirty="0" err="1"/>
              <a:t>si</a:t>
            </a:r>
            <a:r>
              <a:rPr lang="en-US" dirty="0"/>
              <a:t> le-am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prioritizat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bine,dar</a:t>
            </a:r>
            <a:r>
              <a:rPr lang="en-US" dirty="0"/>
              <a:t> tot a </a:t>
            </a:r>
            <a:r>
              <a:rPr lang="en-US" dirty="0" err="1"/>
              <a:t>existat</a:t>
            </a:r>
            <a:r>
              <a:rPr lang="en-US" dirty="0"/>
              <a:t> o mica </a:t>
            </a:r>
            <a:r>
              <a:rPr lang="en-US" dirty="0" err="1"/>
              <a:t>nesincronizare</a:t>
            </a:r>
            <a:r>
              <a:rPr lang="en-US" dirty="0"/>
              <a:t> in </a:t>
            </a:r>
            <a:r>
              <a:rPr lang="en-US" dirty="0" err="1"/>
              <a:t>echipa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semnificativ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mica </a:t>
            </a:r>
            <a:r>
              <a:rPr lang="en-US" dirty="0" err="1"/>
              <a:t>decat</a:t>
            </a:r>
            <a:r>
              <a:rPr lang="en-US" dirty="0"/>
              <a:t> la </a:t>
            </a:r>
            <a:r>
              <a:rPr lang="en-US" dirty="0" err="1"/>
              <a:t>inceput</a:t>
            </a:r>
            <a:endParaRPr lang="ro-RO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ro-RO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Task-urile nu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grele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in </a:t>
            </a:r>
            <a:r>
              <a:rPr lang="en-US" dirty="0" err="1"/>
              <a:t>primul</a:t>
            </a:r>
            <a:r>
              <a:rPr lang="en-US" dirty="0"/>
              <a:t> sprint,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acum</a:t>
            </a:r>
            <a:r>
              <a:rPr lang="en-US" dirty="0"/>
              <a:t> am </a:t>
            </a:r>
            <a:r>
              <a:rPr lang="en-US" dirty="0" err="1"/>
              <a:t>avut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bugfix-</a:t>
            </a:r>
            <a:r>
              <a:rPr lang="en-US" dirty="0" err="1"/>
              <a:t>uripentru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am </a:t>
            </a:r>
            <a:r>
              <a:rPr lang="en-US" dirty="0" err="1"/>
              <a:t>lucrat</a:t>
            </a:r>
            <a:r>
              <a:rPr lang="en-US" dirty="0"/>
              <a:t> initial </a:t>
            </a:r>
            <a:r>
              <a:rPr lang="en-US" dirty="0" err="1"/>
              <a:t>si</a:t>
            </a:r>
            <a:r>
              <a:rPr lang="en-US" dirty="0"/>
              <a:t> am </a:t>
            </a:r>
            <a:r>
              <a:rPr lang="en-US" dirty="0" err="1"/>
              <a:t>descoperit</a:t>
            </a:r>
            <a:r>
              <a:rPr lang="en-US" dirty="0"/>
              <a:t> ca nu </a:t>
            </a:r>
            <a:r>
              <a:rPr lang="en-US" dirty="0" err="1"/>
              <a:t>mergeau</a:t>
            </a:r>
            <a:r>
              <a:rPr lang="en-US" dirty="0"/>
              <a:t> </a:t>
            </a:r>
            <a:r>
              <a:rPr lang="en-US" dirty="0" err="1"/>
              <a:t>tocmai</a:t>
            </a:r>
            <a:r>
              <a:rPr lang="en-US" dirty="0"/>
              <a:t> ok.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32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PROBLEME ÎNTÂMPINATE</a:t>
            </a:r>
            <a:endParaRPr lang="en-US" sz="3200" i="1" dirty="0">
              <a:solidFill>
                <a:schemeClr val="bg1">
                  <a:shade val="97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FFCD8AD-7B49-B72C-442A-8CC0150B1EBA}"/>
              </a:ext>
            </a:extLst>
          </p:cNvPr>
          <p:cNvSpPr txBox="1"/>
          <p:nvPr/>
        </p:nvSpPr>
        <p:spPr>
          <a:xfrm>
            <a:off x="341186" y="160982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Madar</a:t>
            </a:r>
            <a:r>
              <a:rPr lang="en-US" sz="2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</a:t>
            </a:r>
            <a:r>
              <a:rPr lang="ro-RO" sz="2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ăzvan</a:t>
            </a:r>
            <a:endParaRPr lang="ro-RO" sz="28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447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75778" y="604303"/>
            <a:ext cx="7207114" cy="494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ro-RO" dirty="0" err="1"/>
              <a:t>Backend</a:t>
            </a:r>
            <a:r>
              <a:rPr lang="en-US" dirty="0"/>
              <a:t>:</a:t>
            </a:r>
            <a:endParaRPr lang="ro-RO" dirty="0"/>
          </a:p>
          <a:p>
            <a:pPr marL="10287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 err="1"/>
              <a:t>Obtinerea</a:t>
            </a:r>
            <a:r>
              <a:rPr lang="en-US" dirty="0"/>
              <a:t> </a:t>
            </a:r>
            <a:r>
              <a:rPr lang="en-US" dirty="0" err="1"/>
              <a:t>emailurilor</a:t>
            </a:r>
            <a:r>
              <a:rPr lang="en-US" dirty="0"/>
              <a:t> </a:t>
            </a:r>
            <a:r>
              <a:rPr lang="en-US" dirty="0" err="1"/>
              <a:t>userilor</a:t>
            </a:r>
            <a:r>
              <a:rPr lang="en-US" dirty="0"/>
              <a:t> care au in </a:t>
            </a:r>
            <a:r>
              <a:rPr lang="en-US" dirty="0" err="1"/>
              <a:t>wishlist</a:t>
            </a:r>
            <a:r>
              <a:rPr lang="en-US" dirty="0"/>
              <a:t> un </a:t>
            </a:r>
            <a:r>
              <a:rPr lang="en-US" dirty="0" err="1"/>
              <a:t>obiectiv</a:t>
            </a:r>
            <a:r>
              <a:rPr lang="en-US" dirty="0"/>
              <a:t> cu </a:t>
            </a:r>
            <a:r>
              <a:rPr lang="en-US" dirty="0" err="1"/>
              <a:t>oferta</a:t>
            </a:r>
            <a:r>
              <a:rPr lang="en-US" dirty="0"/>
              <a:t>, </a:t>
            </a:r>
            <a:r>
              <a:rPr lang="en-US" dirty="0" err="1"/>
              <a:t>adaugare</a:t>
            </a:r>
            <a:r>
              <a:rPr lang="en-US" dirty="0"/>
              <a:t> </a:t>
            </a:r>
            <a:r>
              <a:rPr lang="en-US" dirty="0" err="1"/>
              <a:t>vizita</a:t>
            </a:r>
            <a:r>
              <a:rPr lang="en-US" dirty="0"/>
              <a:t> </a:t>
            </a:r>
            <a:r>
              <a:rPr lang="en-US" dirty="0" err="1"/>
              <a:t>noua</a:t>
            </a:r>
            <a:r>
              <a:rPr lang="en-US" dirty="0"/>
              <a:t>,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entitatii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vizita</a:t>
            </a:r>
            <a:r>
              <a:rPr lang="en-US" dirty="0"/>
              <a:t>, </a:t>
            </a:r>
            <a:r>
              <a:rPr lang="en-US" dirty="0" err="1"/>
              <a:t>obtinerea</a:t>
            </a:r>
            <a:r>
              <a:rPr lang="en-US" dirty="0"/>
              <a:t> </a:t>
            </a:r>
            <a:r>
              <a:rPr lang="en-US" dirty="0" err="1"/>
              <a:t>primelor</a:t>
            </a:r>
            <a:r>
              <a:rPr lang="en-US" dirty="0"/>
              <a:t> 5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vizitate</a:t>
            </a:r>
            <a:r>
              <a:rPr lang="en-US" dirty="0"/>
              <a:t> </a:t>
            </a:r>
            <a:r>
              <a:rPr lang="en-US" dirty="0" err="1"/>
              <a:t>obiective,frecventa</a:t>
            </a:r>
            <a:r>
              <a:rPr lang="en-US" dirty="0"/>
              <a:t> pe </a:t>
            </a:r>
            <a:r>
              <a:rPr lang="en-US" dirty="0" err="1"/>
              <a:t>luni</a:t>
            </a:r>
            <a:r>
              <a:rPr lang="en-US" dirty="0"/>
              <a:t> a </a:t>
            </a:r>
            <a:r>
              <a:rPr lang="en-US" dirty="0" err="1"/>
              <a:t>vizitelor</a:t>
            </a:r>
            <a:r>
              <a:rPr lang="en-US" dirty="0"/>
              <a:t> din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an.</a:t>
            </a:r>
            <a:endParaRPr lang="ro-RO" dirty="0"/>
          </a:p>
          <a:p>
            <a:pPr marL="10287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ro-RO" dirty="0"/>
          </a:p>
          <a:p>
            <a:pPr marL="388620" indent="-28575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ro-RO" dirty="0" err="1"/>
              <a:t>Frontend</a:t>
            </a:r>
            <a:r>
              <a:rPr lang="en-US" dirty="0"/>
              <a:t>: </a:t>
            </a:r>
            <a:endParaRPr lang="ro-RO" dirty="0"/>
          </a:p>
          <a:p>
            <a:pPr marL="10287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 err="1"/>
              <a:t>Trimiterea</a:t>
            </a:r>
            <a:r>
              <a:rPr lang="en-US" dirty="0"/>
              <a:t> de email la </a:t>
            </a:r>
            <a:r>
              <a:rPr lang="en-US" dirty="0" err="1"/>
              <a:t>adaugarea</a:t>
            </a:r>
            <a:r>
              <a:rPr lang="en-US" dirty="0"/>
              <a:t> de </a:t>
            </a:r>
            <a:r>
              <a:rPr lang="en-US" dirty="0" err="1"/>
              <a:t>oferta</a:t>
            </a:r>
            <a:r>
              <a:rPr lang="en-US" dirty="0"/>
              <a:t> </a:t>
            </a:r>
            <a:r>
              <a:rPr lang="en-US" dirty="0" err="1"/>
              <a:t>noua</a:t>
            </a:r>
            <a:r>
              <a:rPr lang="en-US" dirty="0"/>
              <a:t>, </a:t>
            </a:r>
            <a:r>
              <a:rPr lang="en-US" dirty="0" err="1"/>
              <a:t>adaugarea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vizite</a:t>
            </a:r>
            <a:r>
              <a:rPr lang="en-US" dirty="0"/>
              <a:t> in </a:t>
            </a:r>
            <a:r>
              <a:rPr lang="en-US" dirty="0" err="1"/>
              <a:t>momentul</a:t>
            </a:r>
            <a:r>
              <a:rPr lang="en-US" dirty="0"/>
              <a:t> in care se </a:t>
            </a:r>
            <a:r>
              <a:rPr lang="en-US" dirty="0" err="1"/>
              <a:t>lasa</a:t>
            </a:r>
            <a:r>
              <a:rPr lang="en-US" dirty="0"/>
              <a:t> un review, </a:t>
            </a:r>
            <a:r>
              <a:rPr lang="en-US" dirty="0" err="1"/>
              <a:t>mici</a:t>
            </a:r>
            <a:r>
              <a:rPr lang="en-US" dirty="0"/>
              <a:t> bugfix-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nu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facut</a:t>
            </a:r>
            <a:r>
              <a:rPr lang="en-US" dirty="0"/>
              <a:t> in </a:t>
            </a:r>
            <a:r>
              <a:rPr lang="en-US" dirty="0" err="1"/>
              <a:t>primul</a:t>
            </a:r>
            <a:r>
              <a:rPr lang="en-US" dirty="0"/>
              <a:t> sprint cum </a:t>
            </a:r>
            <a:r>
              <a:rPr lang="en-US" dirty="0" err="1"/>
              <a:t>trebuie</a:t>
            </a:r>
            <a:r>
              <a:rPr lang="en-US" dirty="0"/>
              <a:t>, </a:t>
            </a:r>
            <a:r>
              <a:rPr lang="en-US" dirty="0" err="1"/>
              <a:t>graficul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frecventa</a:t>
            </a:r>
            <a:r>
              <a:rPr lang="en-US" dirty="0"/>
              <a:t> pe </a:t>
            </a:r>
            <a:r>
              <a:rPr lang="en-US" dirty="0" err="1"/>
              <a:t>luni</a:t>
            </a:r>
            <a:r>
              <a:rPr lang="en-US" dirty="0"/>
              <a:t> din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an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i="1" dirty="0" err="1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implementare</a:t>
            </a:r>
            <a:endParaRPr lang="en-US" sz="3200" i="1" dirty="0">
              <a:solidFill>
                <a:schemeClr val="bg1">
                  <a:shade val="97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FFCD8AD-7B49-B72C-442A-8CC0150B1EBA}"/>
              </a:ext>
            </a:extLst>
          </p:cNvPr>
          <p:cNvSpPr txBox="1"/>
          <p:nvPr/>
        </p:nvSpPr>
        <p:spPr>
          <a:xfrm>
            <a:off x="341186" y="160982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Madar</a:t>
            </a:r>
            <a:r>
              <a:rPr lang="en-US" sz="2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</a:t>
            </a:r>
            <a:r>
              <a:rPr lang="ro-RO" sz="2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ăzvan</a:t>
            </a:r>
            <a:endParaRPr lang="ro-RO" sz="28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974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168327" y="1139870"/>
            <a:ext cx="7207114" cy="3341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Cred ca </a:t>
            </a:r>
            <a:r>
              <a:rPr lang="en-US" dirty="0" err="1"/>
              <a:t>ce</a:t>
            </a:r>
            <a:r>
              <a:rPr lang="en-US" dirty="0"/>
              <a:t> am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imbunatati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comunicam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cand </a:t>
            </a:r>
            <a:r>
              <a:rPr lang="en-US" dirty="0" err="1"/>
              <a:t>alegem</a:t>
            </a:r>
            <a:r>
              <a:rPr lang="en-US" dirty="0"/>
              <a:t> o </a:t>
            </a:r>
            <a:r>
              <a:rPr lang="en-US" dirty="0" err="1"/>
              <a:t>solutie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ro-RO" dirty="0"/>
              <a:t> </a:t>
            </a:r>
            <a:r>
              <a:rPr lang="en-US" dirty="0" err="1"/>
              <a:t>decidem</a:t>
            </a:r>
            <a:r>
              <a:rPr lang="en-US" dirty="0"/>
              <a:t>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ok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toti</a:t>
            </a:r>
            <a:r>
              <a:rPr lang="en-US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32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Aspecte de îmbunătățit</a:t>
            </a:r>
            <a:endParaRPr lang="en-US" sz="3200" i="1" dirty="0">
              <a:solidFill>
                <a:schemeClr val="bg1">
                  <a:shade val="97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FFCD8AD-7B49-B72C-442A-8CC0150B1EBA}"/>
              </a:ext>
            </a:extLst>
          </p:cNvPr>
          <p:cNvSpPr txBox="1"/>
          <p:nvPr/>
        </p:nvSpPr>
        <p:spPr>
          <a:xfrm>
            <a:off x="341186" y="160982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Madar</a:t>
            </a:r>
            <a:r>
              <a:rPr lang="en-US" sz="2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</a:t>
            </a:r>
            <a:r>
              <a:rPr lang="ro-RO" sz="2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ăzvan</a:t>
            </a:r>
            <a:endParaRPr lang="ro-RO" sz="28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684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0" y="597231"/>
            <a:ext cx="7207114" cy="494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Consider ca o </a:t>
            </a:r>
            <a:r>
              <a:rPr lang="en-US" dirty="0" err="1"/>
              <a:t>problema</a:t>
            </a:r>
            <a:r>
              <a:rPr lang="en-US" dirty="0"/>
              <a:t> pe care </a:t>
            </a:r>
            <a:r>
              <a:rPr lang="en-US" dirty="0" err="1"/>
              <a:t>inca</a:t>
            </a:r>
            <a:r>
              <a:rPr lang="en-US" dirty="0"/>
              <a:t> o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ca </a:t>
            </a:r>
            <a:r>
              <a:rPr lang="en-US" dirty="0" err="1"/>
              <a:t>izolam</a:t>
            </a:r>
            <a:r>
              <a:rPr lang="en-US" dirty="0"/>
              <a:t> </a:t>
            </a:r>
            <a:r>
              <a:rPr lang="en-US" dirty="0" err="1"/>
              <a:t>taskurile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nu ne </a:t>
            </a:r>
            <a:r>
              <a:rPr lang="en-US" dirty="0" err="1"/>
              <a:t>gandim</a:t>
            </a:r>
            <a:r>
              <a:rPr lang="en-US" dirty="0"/>
              <a:t> la cum </a:t>
            </a:r>
            <a:r>
              <a:rPr lang="en-US" dirty="0" err="1"/>
              <a:t>arata</a:t>
            </a:r>
            <a:r>
              <a:rPr lang="en-US" dirty="0"/>
              <a:t> </a:t>
            </a:r>
            <a:r>
              <a:rPr lang="en-US" dirty="0" err="1"/>
              <a:t>proiectul</a:t>
            </a:r>
            <a:r>
              <a:rPr lang="en-US" dirty="0"/>
              <a:t> la </a:t>
            </a:r>
            <a:r>
              <a:rPr lang="en-US" dirty="0" err="1"/>
              <a:t>modul</a:t>
            </a:r>
            <a:r>
              <a:rPr lang="en-US" dirty="0"/>
              <a:t> general</a:t>
            </a:r>
            <a:endParaRPr lang="ro-RO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O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a fist </a:t>
            </a:r>
            <a:r>
              <a:rPr lang="en-US" dirty="0" err="1"/>
              <a:t>sincronizarea</a:t>
            </a:r>
            <a:r>
              <a:rPr lang="en-US" dirty="0"/>
              <a:t> , </a:t>
            </a:r>
            <a:r>
              <a:rPr lang="en-US" dirty="0" err="1"/>
              <a:t>insa</a:t>
            </a:r>
            <a:r>
              <a:rPr lang="en-US" dirty="0"/>
              <a:t> cred </a:t>
            </a:r>
            <a:r>
              <a:rPr lang="en-US" dirty="0" err="1"/>
              <a:t>totusi</a:t>
            </a:r>
            <a:r>
              <a:rPr lang="en-US" dirty="0"/>
              <a:t> ca am </a:t>
            </a:r>
            <a:r>
              <a:rPr lang="en-US" dirty="0" err="1"/>
              <a:t>facut</a:t>
            </a:r>
            <a:r>
              <a:rPr lang="en-US" dirty="0"/>
              <a:t> </a:t>
            </a:r>
            <a:r>
              <a:rPr lang="en-US" dirty="0" err="1"/>
              <a:t>progrese</a:t>
            </a:r>
            <a:r>
              <a:rPr lang="en-US" dirty="0"/>
              <a:t> in </a:t>
            </a:r>
            <a:r>
              <a:rPr lang="en-US" dirty="0" err="1"/>
              <a:t>acest</a:t>
            </a:r>
            <a:r>
              <a:rPr lang="en-US" dirty="0"/>
              <a:t> aspect la </a:t>
            </a:r>
            <a:r>
              <a:rPr lang="en-US" dirty="0" err="1"/>
              <a:t>fel</a:t>
            </a:r>
            <a:r>
              <a:rPr lang="en-US" dirty="0"/>
              <a:t> ca </a:t>
            </a:r>
            <a:r>
              <a:rPr lang="en-US" dirty="0" err="1"/>
              <a:t>si</a:t>
            </a:r>
            <a:r>
              <a:rPr lang="en-US" dirty="0"/>
              <a:t> in </a:t>
            </a:r>
            <a:r>
              <a:rPr lang="en-US" dirty="0" err="1"/>
              <a:t>granularea</a:t>
            </a:r>
            <a:r>
              <a:rPr lang="en-US" dirty="0"/>
              <a:t> </a:t>
            </a:r>
            <a:r>
              <a:rPr lang="en-US" dirty="0" err="1"/>
              <a:t>taskurilor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32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PROBLEME ÎNTÂMPINATE</a:t>
            </a:r>
            <a:endParaRPr lang="en-US" sz="3200" i="1" dirty="0">
              <a:solidFill>
                <a:schemeClr val="bg1">
                  <a:shade val="97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FFCD8AD-7B49-B72C-442A-8CC0150B1EBA}"/>
              </a:ext>
            </a:extLst>
          </p:cNvPr>
          <p:cNvSpPr txBox="1"/>
          <p:nvPr/>
        </p:nvSpPr>
        <p:spPr>
          <a:xfrm>
            <a:off x="249011" y="160982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Tătar Andreea</a:t>
            </a:r>
          </a:p>
        </p:txBody>
      </p:sp>
    </p:spTree>
    <p:extLst>
      <p:ext uri="{BB962C8B-B14F-4D97-AF65-F5344CB8AC3E}">
        <p14:creationId xmlns:p14="http://schemas.microsoft.com/office/powerpoint/2010/main" val="36506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249011" y="958265"/>
            <a:ext cx="7207114" cy="494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Frontend:</a:t>
            </a:r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- formular de </a:t>
            </a:r>
            <a:r>
              <a:rPr lang="en-US" dirty="0" err="1"/>
              <a:t>oferta</a:t>
            </a:r>
            <a:endParaRPr lang="en-US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- </a:t>
            </a:r>
            <a:r>
              <a:rPr lang="en-US" dirty="0" err="1"/>
              <a:t>buton</a:t>
            </a:r>
            <a:r>
              <a:rPr lang="en-US" dirty="0"/>
              <a:t> add offer</a:t>
            </a:r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-formular email</a:t>
            </a:r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- </a:t>
            </a:r>
            <a:r>
              <a:rPr lang="en-US" dirty="0" err="1"/>
              <a:t>buton</a:t>
            </a:r>
            <a:r>
              <a:rPr lang="en-US" dirty="0"/>
              <a:t> de pop up pt calendar</a:t>
            </a:r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- </a:t>
            </a:r>
            <a:r>
              <a:rPr lang="en-US" dirty="0" err="1"/>
              <a:t>buton</a:t>
            </a:r>
            <a:r>
              <a:rPr lang="en-US" dirty="0"/>
              <a:t> de send email</a:t>
            </a:r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- calendar de </a:t>
            </a:r>
            <a:r>
              <a:rPr lang="en-US" dirty="0" err="1"/>
              <a:t>selectare</a:t>
            </a:r>
            <a:r>
              <a:rPr lang="en-US" dirty="0"/>
              <a:t> </a:t>
            </a:r>
            <a:r>
              <a:rPr lang="en-US" dirty="0" err="1"/>
              <a:t>zile</a:t>
            </a:r>
            <a:endParaRPr lang="en-US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- </a:t>
            </a:r>
            <a:r>
              <a:rPr lang="en-US" dirty="0" err="1"/>
              <a:t>buton</a:t>
            </a:r>
            <a:r>
              <a:rPr lang="en-US" dirty="0"/>
              <a:t> care </a:t>
            </a:r>
            <a:r>
              <a:rPr lang="en-US" dirty="0" err="1"/>
              <a:t>deschide</a:t>
            </a:r>
            <a:r>
              <a:rPr lang="en-US" dirty="0"/>
              <a:t> pop up</a:t>
            </a:r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Backend:</a:t>
            </a:r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- POST endpoint </a:t>
            </a:r>
            <a:r>
              <a:rPr lang="en-US" dirty="0" err="1"/>
              <a:t>oferta</a:t>
            </a:r>
            <a:endParaRPr lang="en-US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- </a:t>
            </a:r>
            <a:r>
              <a:rPr lang="en-US" dirty="0" err="1"/>
              <a:t>Entitate</a:t>
            </a:r>
            <a:r>
              <a:rPr lang="en-US" dirty="0"/>
              <a:t> </a:t>
            </a:r>
            <a:r>
              <a:rPr lang="en-US" dirty="0" err="1"/>
              <a:t>oferta</a:t>
            </a:r>
            <a:endParaRPr lang="en-US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- POST </a:t>
            </a:r>
            <a:r>
              <a:rPr lang="en-US" dirty="0" err="1"/>
              <a:t>transmitere</a:t>
            </a:r>
            <a:r>
              <a:rPr lang="en-US" dirty="0"/>
              <a:t> mail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IMPLEMENTARE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FFCD8AD-7B49-B72C-442A-8CC0150B1EBA}"/>
              </a:ext>
            </a:extLst>
          </p:cNvPr>
          <p:cNvSpPr txBox="1"/>
          <p:nvPr/>
        </p:nvSpPr>
        <p:spPr>
          <a:xfrm>
            <a:off x="249011" y="160982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Tătar Andreea</a:t>
            </a:r>
          </a:p>
        </p:txBody>
      </p:sp>
    </p:spTree>
    <p:extLst>
      <p:ext uri="{BB962C8B-B14F-4D97-AF65-F5344CB8AC3E}">
        <p14:creationId xmlns:p14="http://schemas.microsoft.com/office/powerpoint/2010/main" val="181743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75778" y="1218460"/>
            <a:ext cx="7207114" cy="3341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Sa </a:t>
            </a:r>
            <a:r>
              <a:rPr lang="en-US" dirty="0" err="1"/>
              <a:t>discutam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functionalitati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32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Aspecte de îmbunătățit</a:t>
            </a:r>
            <a:endParaRPr lang="en-US" sz="3200" i="1" dirty="0">
              <a:solidFill>
                <a:schemeClr val="bg1">
                  <a:shade val="97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FFCD8AD-7B49-B72C-442A-8CC0150B1EBA}"/>
              </a:ext>
            </a:extLst>
          </p:cNvPr>
          <p:cNvSpPr txBox="1"/>
          <p:nvPr/>
        </p:nvSpPr>
        <p:spPr>
          <a:xfrm>
            <a:off x="341186" y="160982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Tătar Andreea</a:t>
            </a:r>
          </a:p>
        </p:txBody>
      </p:sp>
    </p:spTree>
    <p:extLst>
      <p:ext uri="{BB962C8B-B14F-4D97-AF65-F5344CB8AC3E}">
        <p14:creationId xmlns:p14="http://schemas.microsoft.com/office/powerpoint/2010/main" val="209818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46322" y="1600200"/>
            <a:ext cx="7207114" cy="3341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32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PROBLEME ÎNTÂMPINATE</a:t>
            </a:r>
            <a:endParaRPr lang="en-US" sz="3200" i="1" dirty="0">
              <a:solidFill>
                <a:schemeClr val="bg1">
                  <a:shade val="97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FFCD8AD-7B49-B72C-442A-8CC0150B1EBA}"/>
              </a:ext>
            </a:extLst>
          </p:cNvPr>
          <p:cNvSpPr txBox="1"/>
          <p:nvPr/>
        </p:nvSpPr>
        <p:spPr>
          <a:xfrm>
            <a:off x="341186" y="160982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Matioc</a:t>
            </a:r>
            <a:r>
              <a:rPr lang="ro-RO" sz="2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Bogdan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46F33047-DECF-FEFE-14ED-1D85B5528AC9}"/>
              </a:ext>
            </a:extLst>
          </p:cNvPr>
          <p:cNvSpPr txBox="1"/>
          <p:nvPr/>
        </p:nvSpPr>
        <p:spPr>
          <a:xfrm>
            <a:off x="523783" y="2116670"/>
            <a:ext cx="6364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dirty="0"/>
              <a:t>Dezinstalarea unei librarii</a:t>
            </a:r>
            <a:endParaRPr lang="en-US" dirty="0"/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ro-RO" dirty="0"/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dirty="0"/>
              <a:t>Timpul de </a:t>
            </a:r>
            <a:r>
              <a:rPr lang="ro-RO" dirty="0" err="1"/>
              <a:t>asteptare</a:t>
            </a:r>
            <a:r>
              <a:rPr lang="ro-RO" dirty="0"/>
              <a:t> pentru  </a:t>
            </a:r>
            <a:r>
              <a:rPr lang="ro-RO" dirty="0" err="1"/>
              <a:t>review</a:t>
            </a:r>
            <a:r>
              <a:rPr lang="ro-RO" dirty="0"/>
              <a:t> a fost prea mare.</a:t>
            </a:r>
            <a:endParaRPr lang="en-US" dirty="0"/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ro-RO" dirty="0"/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dirty="0"/>
              <a:t>Blocaje datorate </a:t>
            </a:r>
            <a:r>
              <a:rPr lang="ro-RO" dirty="0" err="1"/>
              <a:t>dependintelor</a:t>
            </a:r>
            <a:r>
              <a:rPr lang="ro-RO" dirty="0"/>
              <a:t> intre taskuri.</a:t>
            </a:r>
          </a:p>
        </p:txBody>
      </p:sp>
    </p:spTree>
    <p:extLst>
      <p:ext uri="{BB962C8B-B14F-4D97-AF65-F5344CB8AC3E}">
        <p14:creationId xmlns:p14="http://schemas.microsoft.com/office/powerpoint/2010/main" val="1366985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 lemn">
  <a:themeElements>
    <a:clrScheme name="Tip lem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 lemn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 lem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 lemn]]</Template>
  <TotalTime>365</TotalTime>
  <Words>728</Words>
  <Application>Microsoft Office PowerPoint</Application>
  <PresentationFormat>Ecran lat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16</vt:i4>
      </vt:variant>
    </vt:vector>
  </HeadingPairs>
  <TitlesOfParts>
    <vt:vector size="22" baseType="lpstr">
      <vt:lpstr>Calibri</vt:lpstr>
      <vt:lpstr>Rockwell</vt:lpstr>
      <vt:lpstr>Rockwell Condensed</vt:lpstr>
      <vt:lpstr>Rockwell Extra Bold</vt:lpstr>
      <vt:lpstr>Wingdings</vt:lpstr>
      <vt:lpstr>Tip lemn</vt:lpstr>
      <vt:lpstr>Travel points</vt:lpstr>
      <vt:lpstr>Funcționalitățiile proiectului</vt:lpstr>
      <vt:lpstr>PROBLEME ÎNTÂMPINATE</vt:lpstr>
      <vt:lpstr>implementare</vt:lpstr>
      <vt:lpstr>Aspecte de îmbunătățit</vt:lpstr>
      <vt:lpstr>PROBLEME ÎNTÂMPINATE</vt:lpstr>
      <vt:lpstr>IMPLEMENTARE</vt:lpstr>
      <vt:lpstr>Aspecte de îmbunătățit</vt:lpstr>
      <vt:lpstr>PROBLEME ÎNTÂMPINATE</vt:lpstr>
      <vt:lpstr>IMPLEMENTARE</vt:lpstr>
      <vt:lpstr>Aspecte de îmbunătățit</vt:lpstr>
      <vt:lpstr>PROBLEME ÎNTÂMPINATE</vt:lpstr>
      <vt:lpstr>Contribuția adusă</vt:lpstr>
      <vt:lpstr>Aspecte de îmbunătățit</vt:lpstr>
      <vt:lpstr>Aspecte pozitive &amp; negative legate de proces</vt:lpstr>
      <vt:lpstr>Velocitatea echipei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points</dc:title>
  <dc:creator>Daniela Stoica</dc:creator>
  <cp:lastModifiedBy>Daniela Stoica</cp:lastModifiedBy>
  <cp:revision>14</cp:revision>
  <dcterms:created xsi:type="dcterms:W3CDTF">2023-04-23T22:04:50Z</dcterms:created>
  <dcterms:modified xsi:type="dcterms:W3CDTF">2023-05-15T16:03:25Z</dcterms:modified>
</cp:coreProperties>
</file>