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8" r:id="rId8"/>
    <p:sldId id="267" r:id="rId9"/>
    <p:sldId id="266" r:id="rId10"/>
    <p:sldId id="26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54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58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12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o-R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0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9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1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280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0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0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524EA1-39F3-4DFA-A52D-8BEA7DD6A234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03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1E1CB88-9493-675F-DD01-0C58948C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4" y="484632"/>
            <a:ext cx="5443447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i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points</a:t>
            </a:r>
          </a:p>
        </p:txBody>
      </p:sp>
      <p:pic>
        <p:nvPicPr>
          <p:cNvPr id="5" name="Picture 4" descr="Pin on a map">
            <a:extLst>
              <a:ext uri="{FF2B5EF4-FFF2-40B4-BE49-F238E27FC236}">
                <a16:creationId xmlns:a16="http://schemas.microsoft.com/office/drawing/2014/main" id="{F2E245B5-7034-26C9-C6CC-9AECCF6EA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335" r="3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AAD1ACF-F017-12FF-FCA9-EE0B6BF2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i="1" u="sng"/>
              <a:t>Madar Răzvan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Matioc Bogdan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Stoica Daniela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Tătar Andreea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4921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23948" y="8058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u="sng" dirty="0"/>
              <a:t>POZITIVE: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lucrului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Oportunitatea</a:t>
            </a:r>
            <a:r>
              <a:rPr lang="en-US" dirty="0"/>
              <a:t> de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sfaturi</a:t>
            </a:r>
            <a:endParaRPr lang="ro-RO" dirty="0"/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b="1" u="sng" dirty="0"/>
              <a:t>NEGATIVE:</a:t>
            </a:r>
          </a:p>
          <a:p>
            <a:pPr marL="742950" lvl="1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Sincronizarea între coechipieri</a:t>
            </a:r>
          </a:p>
          <a:p>
            <a:pPr>
              <a:spcAft>
                <a:spcPts val="600"/>
              </a:spcAft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negative legate de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</a:t>
            </a:r>
            <a:endParaRPr lang="en-US" sz="28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97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9662F8-566F-032A-986F-37960357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0" y="120648"/>
            <a:ext cx="10058400" cy="1609344"/>
          </a:xfrm>
        </p:spPr>
        <p:txBody>
          <a:bodyPr/>
          <a:lstStyle/>
          <a:p>
            <a:r>
              <a:rPr lang="ro-RO" i="1" u="sng" dirty="0"/>
              <a:t>Velocitatea echipei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537A00-D7B5-CF16-1489-0B2BDCE9B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24491" r="781" b="34659"/>
          <a:stretch/>
        </p:blipFill>
        <p:spPr>
          <a:xfrm>
            <a:off x="407147" y="2060643"/>
            <a:ext cx="11377705" cy="3067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8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41186" y="9582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u="sng" dirty="0"/>
              <a:t>Administrator: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înregistrare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vizualizarea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utilizatoriilor</a:t>
            </a:r>
            <a:r>
              <a:rPr lang="en-US" dirty="0"/>
              <a:t> la </a:t>
            </a:r>
            <a:r>
              <a:rPr lang="en-US" dirty="0" err="1"/>
              <a:t>apariția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oferte</a:t>
            </a:r>
            <a:endParaRPr lang="ro-RO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u="sng" dirty="0"/>
              <a:t>Turist: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căutarea obiectivelor turistice după locație/categorie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vizualizarea de informații audio și text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adăugarea de comentarii și </a:t>
            </a:r>
            <a:r>
              <a:rPr lang="ro-RO" dirty="0" err="1"/>
              <a:t>review</a:t>
            </a:r>
            <a:r>
              <a:rPr lang="ro-RO" dirty="0"/>
              <a:t>-uri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trimiterea de mail 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marcarea unor obiective turistice ca și obiective de interes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i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Funcționalitățiile proiectului</a:t>
            </a:r>
          </a:p>
        </p:txBody>
      </p:sp>
    </p:spTree>
    <p:extLst>
      <p:ext uri="{BB962C8B-B14F-4D97-AF65-F5344CB8AC3E}">
        <p14:creationId xmlns:p14="http://schemas.microsoft.com/office/powerpoint/2010/main" val="42630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684202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Problemele</a:t>
            </a:r>
            <a:r>
              <a:rPr lang="en-US" dirty="0"/>
              <a:t> pe care le-am </a:t>
            </a:r>
            <a:r>
              <a:rPr lang="en-US" dirty="0" err="1"/>
              <a:t>intampinat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primea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la </a:t>
            </a:r>
            <a:r>
              <a:rPr lang="en-US" dirty="0" err="1"/>
              <a:t>timp</a:t>
            </a:r>
            <a:r>
              <a:rPr lang="ro-RO" dirty="0"/>
              <a:t> </a:t>
            </a:r>
            <a:r>
              <a:rPr lang="en-US" dirty="0"/>
              <a:t>code review,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unii</a:t>
            </a:r>
            <a:r>
              <a:rPr lang="en-US" dirty="0"/>
              <a:t> </a:t>
            </a:r>
            <a:r>
              <a:rPr lang="en-US" dirty="0" err="1"/>
              <a:t>colegi</a:t>
            </a:r>
            <a:r>
              <a:rPr lang="en-US" dirty="0"/>
              <a:t> </a:t>
            </a:r>
            <a:r>
              <a:rPr lang="en-US" dirty="0" err="1"/>
              <a:t>ramaneam</a:t>
            </a:r>
            <a:r>
              <a:rPr lang="en-US" dirty="0"/>
              <a:t> </a:t>
            </a:r>
            <a:r>
              <a:rPr lang="en-US" dirty="0" err="1"/>
              <a:t>blocati</a:t>
            </a:r>
            <a:r>
              <a:rPr lang="en-US" dirty="0"/>
              <a:t>. 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ok,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ne-am </a:t>
            </a:r>
            <a:r>
              <a:rPr lang="en-US" dirty="0" err="1"/>
              <a:t>axat</a:t>
            </a:r>
            <a:r>
              <a:rPr lang="en-US" dirty="0"/>
              <a:t> pe </a:t>
            </a:r>
            <a:r>
              <a:rPr lang="en-US" dirty="0" err="1"/>
              <a:t>crearea</a:t>
            </a:r>
            <a:r>
              <a:rPr lang="en-US" dirty="0"/>
              <a:t> de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izolata</a:t>
            </a:r>
            <a:r>
              <a:rPr lang="en-US" dirty="0"/>
              <a:t>, nu </a:t>
            </a:r>
            <a:r>
              <a:rPr lang="en-US" dirty="0" err="1"/>
              <a:t>neaparat</a:t>
            </a:r>
            <a:r>
              <a:rPr lang="en-US" dirty="0"/>
              <a:t> le-am</a:t>
            </a:r>
            <a:r>
              <a:rPr lang="ro-RO" dirty="0"/>
              <a:t> </a:t>
            </a:r>
            <a:r>
              <a:rPr lang="en-US" dirty="0" err="1"/>
              <a:t>integrat</a:t>
            </a:r>
            <a:r>
              <a:rPr lang="en-US" dirty="0"/>
              <a:t> in </a:t>
            </a:r>
            <a:r>
              <a:rPr lang="en-US" dirty="0" err="1"/>
              <a:t>totalitate</a:t>
            </a:r>
            <a:r>
              <a:rPr lang="en-US" dirty="0"/>
              <a:t> in website.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4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168327" y="113987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tine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/ framework-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.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ne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code review.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84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aspectele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, nu am </a:t>
            </a:r>
            <a:r>
              <a:rPr lang="en-US" dirty="0" err="1"/>
              <a:t>intampinat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grave in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taskurilor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per total</a:t>
            </a:r>
            <a:r>
              <a:rPr lang="ro-RO" dirty="0"/>
              <a:t> </a:t>
            </a:r>
            <a:r>
              <a:rPr lang="en-US" dirty="0"/>
              <a:t>cred ca </a:t>
            </a:r>
            <a:r>
              <a:rPr lang="en-US" dirty="0" err="1"/>
              <a:t>unele</a:t>
            </a:r>
            <a:r>
              <a:rPr lang="en-US" dirty="0"/>
              <a:t> user story-</a:t>
            </a:r>
            <a:r>
              <a:rPr lang="en-US" dirty="0" err="1"/>
              <a:t>uri</a:t>
            </a:r>
            <a:r>
              <a:rPr lang="en-US" dirty="0"/>
              <a:t> nu sunt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trebuit</a:t>
            </a:r>
            <a:r>
              <a:rPr lang="en-US" dirty="0"/>
              <a:t> </a:t>
            </a:r>
            <a:r>
              <a:rPr lang="en-US" dirty="0" err="1"/>
              <a:t>deoraece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s-a </a:t>
            </a:r>
            <a:r>
              <a:rPr lang="en-US" dirty="0" err="1"/>
              <a:t>axat</a:t>
            </a:r>
            <a:r>
              <a:rPr lang="en-US" dirty="0"/>
              <a:t> pe </a:t>
            </a:r>
            <a:r>
              <a:rPr lang="en-US" dirty="0" err="1"/>
              <a:t>rezolvarea</a:t>
            </a:r>
            <a:r>
              <a:rPr lang="en-US" dirty="0"/>
              <a:t> "</a:t>
            </a:r>
            <a:r>
              <a:rPr lang="en-US" dirty="0" err="1"/>
              <a:t>obiectiva</a:t>
            </a:r>
            <a:r>
              <a:rPr lang="en-US" dirty="0"/>
              <a:t>" a </a:t>
            </a:r>
            <a:r>
              <a:rPr lang="en-US" dirty="0" err="1"/>
              <a:t>taskurilor</a:t>
            </a:r>
            <a:r>
              <a:rPr lang="en-US" dirty="0"/>
              <a:t>, </a:t>
            </a:r>
            <a:r>
              <a:rPr lang="en-US" dirty="0" err="1"/>
              <a:t>impactul</a:t>
            </a:r>
            <a:r>
              <a:rPr lang="en-US" dirty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ignorat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anasmblu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neglijata</a:t>
            </a:r>
            <a:r>
              <a:rPr lang="en-US" dirty="0"/>
              <a:t>.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am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blocati</a:t>
            </a:r>
            <a:r>
              <a:rPr lang="en-US" dirty="0"/>
              <a:t> in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taskuri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ro-RO" dirty="0"/>
              <a:t> </a:t>
            </a:r>
            <a:r>
              <a:rPr lang="en-US" dirty="0"/>
              <a:t>code review-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am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task de la alt </a:t>
            </a:r>
            <a:r>
              <a:rPr lang="en-US" dirty="0" err="1"/>
              <a:t>coleg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36506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prioritizam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ticketele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interval </a:t>
            </a:r>
            <a:r>
              <a:rPr lang="ro-RO" dirty="0"/>
              <a:t>d</a:t>
            </a:r>
            <a:r>
              <a:rPr lang="en-US" dirty="0"/>
              <a:t>e </a:t>
            </a:r>
            <a:r>
              <a:rPr lang="en-US" dirty="0" err="1"/>
              <a:t>timp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discutam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incercam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functionlaitatile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de code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2098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</p:spTree>
    <p:extLst>
      <p:ext uri="{BB962C8B-B14F-4D97-AF65-F5344CB8AC3E}">
        <p14:creationId xmlns:p14="http://schemas.microsoft.com/office/powerpoint/2010/main" val="136698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Faptul că majoritatea task-urilor au fost rezolvate cu 3-4 zile înainte de </a:t>
            </a:r>
            <a:r>
              <a:rPr lang="ro-RO" dirty="0" err="1"/>
              <a:t>demo</a:t>
            </a:r>
            <a:r>
              <a:rPr lang="ro-RO" dirty="0"/>
              <a:t> și de cele mai multe ori destul de târziu, lucru care a condus la foarte mult cod într-o perioadă scurtă de timp.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00132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comunicăm mai mult și să participăm cu toții la atribuirea task-urilor ca să încercăm să evităm dependențele.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lucrăm treptat la proiect.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privim funcționalitățile care trebuie implementate în ansamblu, nu în mod individual.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59934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Tip lem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 lemn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 lem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 lemn]]</Template>
  <TotalTime>91</TotalTime>
  <Words>414</Words>
  <Application>Microsoft Office PowerPoint</Application>
  <PresentationFormat>Ecran lat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Tip lemn</vt:lpstr>
      <vt:lpstr>Travel points</vt:lpstr>
      <vt:lpstr>Funcționalitățiile proiectului</vt:lpstr>
      <vt:lpstr>PROBLEME ÎNTÂMPINATE</vt:lpstr>
      <vt:lpstr>Aspecte de îmbunătățit</vt:lpstr>
      <vt:lpstr>PROBLEME ÎNTÂMPINATE</vt:lpstr>
      <vt:lpstr>Aspecte de îmbunătățit</vt:lpstr>
      <vt:lpstr>Prezentare PowerPoint</vt:lpstr>
      <vt:lpstr>PROBLEME ÎNTÂMPINATE</vt:lpstr>
      <vt:lpstr>Aspecte de îmbunătățit</vt:lpstr>
      <vt:lpstr>Aspecte pozitive &amp; negative legate de proces</vt:lpstr>
      <vt:lpstr>Velocitatea echipei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points</dc:title>
  <dc:creator>Daniela Stoica</dc:creator>
  <cp:lastModifiedBy>Daniela Stoica</cp:lastModifiedBy>
  <cp:revision>3</cp:revision>
  <dcterms:created xsi:type="dcterms:W3CDTF">2023-04-23T22:04:50Z</dcterms:created>
  <dcterms:modified xsi:type="dcterms:W3CDTF">2023-04-24T12:06:27Z</dcterms:modified>
</cp:coreProperties>
</file>