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72" r:id="rId5"/>
    <p:sldId id="263" r:id="rId6"/>
    <p:sldId id="264" r:id="rId7"/>
    <p:sldId id="273" r:id="rId8"/>
    <p:sldId id="265" r:id="rId9"/>
    <p:sldId id="268" r:id="rId10"/>
    <p:sldId id="274" r:id="rId11"/>
    <p:sldId id="271" r:id="rId12"/>
    <p:sldId id="267" r:id="rId13"/>
    <p:sldId id="266" r:id="rId14"/>
    <p:sldId id="26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25.04.2023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544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25.04.2023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558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25.04.2023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123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25.04.2023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332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524EA1-39F3-4DFA-A52D-8BEA7DD6A234}" type="datetimeFigureOut">
              <a:rPr lang="ro-RO" smtClean="0"/>
              <a:t>25.04.2023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o-R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207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25.04.2023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292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25.04.2023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719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25.04.2023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280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25.04.2023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40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25.04.2023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503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4EA1-39F3-4DFA-A52D-8BEA7DD6A234}" type="datetimeFigureOut">
              <a:rPr lang="ro-RO" smtClean="0"/>
              <a:t>25.04.2023</a:t>
            </a:fld>
            <a:endParaRPr lang="ro-R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18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524EA1-39F3-4DFA-A52D-8BEA7DD6A234}" type="datetimeFigureOut">
              <a:rPr lang="ro-RO" smtClean="0"/>
              <a:t>25.04.2023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B7F4983-600B-4534-A106-7E22D546AB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03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1E1CB88-9493-675F-DD01-0C58948CE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84" y="484632"/>
            <a:ext cx="5443447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1" i="1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points</a:t>
            </a:r>
          </a:p>
        </p:txBody>
      </p:sp>
      <p:pic>
        <p:nvPicPr>
          <p:cNvPr id="5" name="Picture 4" descr="Pin on a map">
            <a:extLst>
              <a:ext uri="{FF2B5EF4-FFF2-40B4-BE49-F238E27FC236}">
                <a16:creationId xmlns:a16="http://schemas.microsoft.com/office/drawing/2014/main" id="{F2E245B5-7034-26C9-C6CC-9AECCF6EAC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335" r="3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AAD1ACF-F017-12FF-FCA9-EE0B6BF2E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86" y="2456596"/>
            <a:ext cx="4741962" cy="3715603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i="1" u="sng"/>
              <a:t>Madar Răzvan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i="1" u="sng"/>
              <a:t>Matioc Bogdan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i="1" u="sng"/>
              <a:t>Stoica Daniela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i="1" u="sng"/>
              <a:t>Tătar Andreea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49217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160020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IMPLEMENTARE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Matioc</a:t>
            </a:r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Bogdan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46F33047-DECF-FEFE-14ED-1D85B5528AC9}"/>
              </a:ext>
            </a:extLst>
          </p:cNvPr>
          <p:cNvSpPr txBox="1"/>
          <p:nvPr/>
        </p:nvSpPr>
        <p:spPr>
          <a:xfrm>
            <a:off x="523783" y="2116670"/>
            <a:ext cx="6364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BE: </a:t>
            </a:r>
            <a:r>
              <a:rPr lang="ro-RO" dirty="0" err="1"/>
              <a:t>login</a:t>
            </a:r>
            <a:r>
              <a:rPr lang="ro-RO" dirty="0"/>
              <a:t>, </a:t>
            </a:r>
            <a:r>
              <a:rPr lang="ro-RO" dirty="0" err="1"/>
              <a:t>landmark</a:t>
            </a:r>
            <a:r>
              <a:rPr lang="ro-RO" dirty="0"/>
              <a:t> </a:t>
            </a:r>
            <a:r>
              <a:rPr lang="ro-RO" dirty="0" err="1"/>
              <a:t>entity</a:t>
            </a:r>
            <a:r>
              <a:rPr lang="ro-RO" dirty="0"/>
              <a:t>, </a:t>
            </a:r>
            <a:r>
              <a:rPr lang="ro-RO" dirty="0" err="1"/>
              <a:t>add</a:t>
            </a:r>
            <a:r>
              <a:rPr lang="ro-RO" dirty="0"/>
              <a:t> </a:t>
            </a:r>
            <a:r>
              <a:rPr lang="ro-RO" dirty="0" err="1"/>
              <a:t>landmark</a:t>
            </a:r>
            <a:r>
              <a:rPr lang="ro-RO" dirty="0"/>
              <a:t>, get </a:t>
            </a:r>
            <a:r>
              <a:rPr lang="ro-RO" dirty="0" err="1"/>
              <a:t>landmarks</a:t>
            </a:r>
            <a:r>
              <a:rPr lang="ro-RO" dirty="0"/>
              <a:t>, </a:t>
            </a:r>
            <a:r>
              <a:rPr lang="ro-RO" dirty="0" err="1"/>
              <a:t>delete</a:t>
            </a:r>
            <a:r>
              <a:rPr lang="ro-RO" dirty="0"/>
              <a:t> </a:t>
            </a:r>
            <a:r>
              <a:rPr lang="ro-RO" dirty="0" err="1"/>
              <a:t>landmark</a:t>
            </a:r>
            <a:r>
              <a:rPr lang="ro-RO" dirty="0"/>
              <a:t>; </a:t>
            </a:r>
            <a:endParaRPr lang="en-US" dirty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FE: </a:t>
            </a:r>
            <a:r>
              <a:rPr lang="ro-RO" dirty="0" err="1"/>
              <a:t>project</a:t>
            </a:r>
            <a:r>
              <a:rPr lang="ro-RO" dirty="0"/>
              <a:t> </a:t>
            </a:r>
            <a:r>
              <a:rPr lang="ro-RO" dirty="0" err="1"/>
              <a:t>setup</a:t>
            </a:r>
            <a:r>
              <a:rPr lang="ro-RO" dirty="0"/>
              <a:t>, </a:t>
            </a:r>
            <a:r>
              <a:rPr lang="ro-RO" dirty="0" err="1"/>
              <a:t>login</a:t>
            </a:r>
            <a:r>
              <a:rPr lang="ro-RO" dirty="0"/>
              <a:t> page, </a:t>
            </a:r>
            <a:r>
              <a:rPr lang="ro-RO" dirty="0" err="1"/>
              <a:t>delete</a:t>
            </a:r>
            <a:r>
              <a:rPr lang="ro-RO" dirty="0"/>
              <a:t> </a:t>
            </a:r>
            <a:r>
              <a:rPr lang="ro-RO" dirty="0" err="1"/>
              <a:t>landmark</a:t>
            </a:r>
            <a:r>
              <a:rPr lang="ro-RO" dirty="0"/>
              <a:t>, </a:t>
            </a:r>
            <a:r>
              <a:rPr lang="ro-RO" dirty="0" err="1"/>
              <a:t>edit</a:t>
            </a:r>
            <a:r>
              <a:rPr lang="ro-RO" dirty="0"/>
              <a:t> </a:t>
            </a:r>
            <a:r>
              <a:rPr lang="ro-RO" dirty="0" err="1"/>
              <a:t>landmark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7219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160020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 de îmbunătățit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Matioc</a:t>
            </a:r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Bogdan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46F33047-DECF-FEFE-14ED-1D85B5528AC9}"/>
              </a:ext>
            </a:extLst>
          </p:cNvPr>
          <p:cNvSpPr txBox="1"/>
          <p:nvPr/>
        </p:nvSpPr>
        <p:spPr>
          <a:xfrm>
            <a:off x="505259" y="2376862"/>
            <a:ext cx="6364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/>
              <a:t>Definarea mai granulara a taskurilor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it-IT" dirty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/>
              <a:t>Imbunatatire prioritizarii si rezolvarea taskurilor in functie de prioritate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8862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836928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ro-RO" dirty="0"/>
              <a:t>Faptul că majoritatea task-urilor au fost rezolvate cu 3-4 zile înainte de </a:t>
            </a:r>
            <a:r>
              <a:rPr lang="ro-RO" dirty="0" err="1"/>
              <a:t>demo</a:t>
            </a:r>
            <a:r>
              <a:rPr lang="ro-RO" dirty="0"/>
              <a:t> și de cele mai multe ori destul de târziu, lucru care a condus la foarte mult cod într-o perioadă scurtă de timp.</a:t>
            </a:r>
            <a:endParaRPr lang="en-US" dirty="0"/>
          </a:p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en-US" dirty="0"/>
          </a:p>
          <a:p>
            <a:pPr marL="38862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 err="1"/>
              <a:t>Timpul</a:t>
            </a:r>
            <a:r>
              <a:rPr lang="en-US" dirty="0"/>
              <a:t> de a</a:t>
            </a:r>
            <a:r>
              <a:rPr lang="ro-RO" dirty="0" err="1"/>
              <a:t>șteptare</a:t>
            </a:r>
            <a:r>
              <a:rPr lang="ro-RO" dirty="0"/>
              <a:t> să am la ce face </a:t>
            </a:r>
            <a:r>
              <a:rPr lang="ro-RO" dirty="0" err="1"/>
              <a:t>review</a:t>
            </a:r>
            <a:r>
              <a:rPr lang="ro-RO" dirty="0"/>
              <a:t> a fost prea mare.</a:t>
            </a:r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ÎNTÂMPINATE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249011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Stoica Daniela</a:t>
            </a:r>
          </a:p>
        </p:txBody>
      </p:sp>
    </p:spTree>
    <p:extLst>
      <p:ext uri="{BB962C8B-B14F-4D97-AF65-F5344CB8AC3E}">
        <p14:creationId xmlns:p14="http://schemas.microsoft.com/office/powerpoint/2010/main" val="200132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1679571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dirty="0"/>
              <a:t>Să comunicăm mai mult și să participăm cu toții la atribuirea task-urilor ca să încercăm să evităm dependențele.</a:t>
            </a:r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dirty="0"/>
              <a:t>Să încercăm să lucrăm treptat la proiect.</a:t>
            </a:r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dirty="0"/>
              <a:t>Să încercăm să privim funcționalitățile care trebuie implementate în ansamblu, nu în mod individual.</a:t>
            </a:r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dirty="0"/>
              <a:t>Să încercăm să ne concentrăm întâi pe funcționalitatea de bază a aplicației, apoi pe posibilele dezvoltări și îmbunătățiri.</a:t>
            </a:r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 de îmbunătățit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Stoica Daniela</a:t>
            </a:r>
          </a:p>
        </p:txBody>
      </p:sp>
    </p:spTree>
    <p:extLst>
      <p:ext uri="{BB962C8B-B14F-4D97-AF65-F5344CB8AC3E}">
        <p14:creationId xmlns:p14="http://schemas.microsoft.com/office/powerpoint/2010/main" val="259934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323948" y="805865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u="sng" dirty="0"/>
              <a:t>POZITIVE: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lucrului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echipă</a:t>
            </a: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Oportunitatea</a:t>
            </a:r>
            <a:r>
              <a:rPr lang="en-US" dirty="0"/>
              <a:t> de a </a:t>
            </a:r>
            <a:r>
              <a:rPr lang="en-US" dirty="0" err="1"/>
              <a:t>învăța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modalități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a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sfaturi</a:t>
            </a:r>
            <a:endParaRPr lang="ro-RO" dirty="0"/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ro-RO" dirty="0"/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b="1" u="sng" dirty="0"/>
              <a:t>NEGATIVE:</a:t>
            </a:r>
          </a:p>
          <a:p>
            <a:pPr marL="742950" lvl="1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Sincronizarea între coechipieri</a:t>
            </a:r>
          </a:p>
          <a:p>
            <a:pPr>
              <a:spcAft>
                <a:spcPts val="600"/>
              </a:spcAft>
            </a:pPr>
            <a:endParaRPr lang="ro-R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i="1" dirty="0" err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</a:t>
            </a:r>
            <a:r>
              <a:rPr lang="en-US" sz="28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pozitive</a:t>
            </a:r>
            <a:r>
              <a:rPr lang="en-US" sz="28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negative legate de </a:t>
            </a:r>
            <a:r>
              <a:rPr lang="en-US" sz="2800" i="1" dirty="0" err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</a:t>
            </a:r>
            <a:endParaRPr lang="en-US" sz="28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797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9662F8-566F-032A-986F-37960357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10" y="120648"/>
            <a:ext cx="10058400" cy="1609344"/>
          </a:xfrm>
        </p:spPr>
        <p:txBody>
          <a:bodyPr/>
          <a:lstStyle/>
          <a:p>
            <a:r>
              <a:rPr lang="ro-RO" i="1" u="sng" dirty="0"/>
              <a:t>Velocitatea echipei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AD537A00-D7B5-CF16-1489-0B2BDCE9B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24491" r="781" b="34659"/>
          <a:stretch/>
        </p:blipFill>
        <p:spPr>
          <a:xfrm>
            <a:off x="407147" y="2060643"/>
            <a:ext cx="11377705" cy="3067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482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341186" y="958265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u="sng" dirty="0"/>
              <a:t>Administrator: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înregistrare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turistice</a:t>
            </a: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turistice</a:t>
            </a: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vizualizarea</a:t>
            </a:r>
            <a:r>
              <a:rPr lang="en-US" dirty="0"/>
              <a:t> de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turistice</a:t>
            </a: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notificarea</a:t>
            </a:r>
            <a:r>
              <a:rPr lang="en-US" dirty="0"/>
              <a:t> </a:t>
            </a:r>
            <a:r>
              <a:rPr lang="en-US" dirty="0" err="1"/>
              <a:t>utilizatoriilor</a:t>
            </a:r>
            <a:r>
              <a:rPr lang="en-US" dirty="0"/>
              <a:t> la </a:t>
            </a:r>
            <a:r>
              <a:rPr lang="en-US" dirty="0" err="1"/>
              <a:t>apariția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oferte</a:t>
            </a:r>
            <a:endParaRPr lang="ro-RO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ro-RO" dirty="0"/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u="sng" dirty="0"/>
              <a:t>Turist: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căutarea obiectivelor turistice după locație/categorie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vizualizarea de informații audio și text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adăugarea de comentarii și </a:t>
            </a:r>
            <a:r>
              <a:rPr lang="ro-RO" dirty="0" err="1"/>
              <a:t>review</a:t>
            </a:r>
            <a:r>
              <a:rPr lang="ro-RO" dirty="0"/>
              <a:t>-uri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trimiterea de mail </a:t>
            </a:r>
          </a:p>
          <a:p>
            <a:pPr marL="285750" indent="-28575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marcarea unor obiective turistice ca și obiective de interes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i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Funcționalitățiile proiectului</a:t>
            </a:r>
          </a:p>
        </p:txBody>
      </p:sp>
    </p:spTree>
    <p:extLst>
      <p:ext uri="{BB962C8B-B14F-4D97-AF65-F5344CB8AC3E}">
        <p14:creationId xmlns:p14="http://schemas.microsoft.com/office/powerpoint/2010/main" val="426300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75778" y="684202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Problemele</a:t>
            </a:r>
            <a:r>
              <a:rPr lang="en-US" dirty="0"/>
              <a:t> pe care le-am </a:t>
            </a:r>
            <a:r>
              <a:rPr lang="en-US" dirty="0" err="1"/>
              <a:t>intampinat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de </a:t>
            </a:r>
            <a:r>
              <a:rPr lang="en-US" dirty="0" err="1"/>
              <a:t>sincronizare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nu </a:t>
            </a:r>
            <a:r>
              <a:rPr lang="en-US" dirty="0" err="1"/>
              <a:t>primea</a:t>
            </a:r>
            <a:r>
              <a:rPr lang="en-US" dirty="0"/>
              <a:t> </a:t>
            </a:r>
            <a:r>
              <a:rPr lang="en-US" dirty="0" err="1"/>
              <a:t>echipa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la </a:t>
            </a:r>
            <a:r>
              <a:rPr lang="en-US" dirty="0" err="1"/>
              <a:t>timp</a:t>
            </a:r>
            <a:r>
              <a:rPr lang="ro-RO" dirty="0"/>
              <a:t> </a:t>
            </a:r>
            <a:r>
              <a:rPr lang="en-US" dirty="0"/>
              <a:t>code review,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unii</a:t>
            </a:r>
            <a:r>
              <a:rPr lang="en-US" dirty="0"/>
              <a:t> </a:t>
            </a:r>
            <a:r>
              <a:rPr lang="en-US" dirty="0" err="1"/>
              <a:t>colegi</a:t>
            </a:r>
            <a:r>
              <a:rPr lang="en-US" dirty="0"/>
              <a:t> </a:t>
            </a:r>
            <a:r>
              <a:rPr lang="en-US" dirty="0" err="1"/>
              <a:t>ramaneam</a:t>
            </a:r>
            <a:r>
              <a:rPr lang="en-US" dirty="0"/>
              <a:t> </a:t>
            </a:r>
            <a:r>
              <a:rPr lang="en-US" dirty="0" err="1"/>
              <a:t>blocati</a:t>
            </a:r>
            <a:r>
              <a:rPr lang="en-US" dirty="0"/>
              <a:t>. </a:t>
            </a:r>
            <a:endParaRPr lang="ro-RO" dirty="0"/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ok, </a:t>
            </a:r>
            <a:r>
              <a:rPr lang="en-US" dirty="0" err="1"/>
              <a:t>doar</a:t>
            </a:r>
            <a:r>
              <a:rPr lang="en-US" dirty="0"/>
              <a:t> ca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ne-am </a:t>
            </a:r>
            <a:r>
              <a:rPr lang="en-US" dirty="0" err="1"/>
              <a:t>axat</a:t>
            </a:r>
            <a:r>
              <a:rPr lang="en-US" dirty="0"/>
              <a:t> pe </a:t>
            </a:r>
            <a:r>
              <a:rPr lang="en-US" dirty="0" err="1"/>
              <a:t>crearea</a:t>
            </a:r>
            <a:r>
              <a:rPr lang="en-US" dirty="0"/>
              <a:t> de feature-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izolata</a:t>
            </a:r>
            <a:r>
              <a:rPr lang="en-US" dirty="0"/>
              <a:t>, nu </a:t>
            </a:r>
            <a:r>
              <a:rPr lang="en-US" dirty="0" err="1"/>
              <a:t>neaparat</a:t>
            </a:r>
            <a:r>
              <a:rPr lang="en-US" dirty="0"/>
              <a:t> le-am</a:t>
            </a:r>
            <a:r>
              <a:rPr lang="ro-RO" dirty="0"/>
              <a:t> </a:t>
            </a:r>
            <a:r>
              <a:rPr lang="en-US" dirty="0" err="1"/>
              <a:t>integrat</a:t>
            </a:r>
            <a:r>
              <a:rPr lang="en-US" dirty="0"/>
              <a:t> in </a:t>
            </a:r>
            <a:r>
              <a:rPr lang="en-US" dirty="0" err="1"/>
              <a:t>totalitate</a:t>
            </a:r>
            <a:r>
              <a:rPr lang="en-US" dirty="0"/>
              <a:t> in website.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ÎNTÂMPINATE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Madar</a:t>
            </a:r>
            <a:r>
              <a:rPr lang="en-US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</a:t>
            </a:r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ăzvan</a:t>
            </a:r>
            <a:endParaRPr lang="ro-RO" sz="28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47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75778" y="604303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FE: add review, landmark card, add landmark</a:t>
            </a:r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BE: user entity, role entity, </a:t>
            </a:r>
            <a:r>
              <a:rPr lang="en-US" dirty="0" err="1"/>
              <a:t>wishlist</a:t>
            </a:r>
            <a:r>
              <a:rPr lang="en-US" dirty="0"/>
              <a:t> entity, user </a:t>
            </a:r>
            <a:r>
              <a:rPr lang="en-US" dirty="0" err="1"/>
              <a:t>registratrion</a:t>
            </a:r>
            <a:r>
              <a:rPr lang="en-US" dirty="0"/>
              <a:t>, create </a:t>
            </a:r>
            <a:r>
              <a:rPr lang="en-US" dirty="0" err="1"/>
              <a:t>wishlist</a:t>
            </a:r>
            <a:r>
              <a:rPr lang="en-US" dirty="0"/>
              <a:t>, filter landmarks, get </a:t>
            </a:r>
            <a:r>
              <a:rPr lang="en-US" dirty="0" err="1"/>
              <a:t>wishlist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1" dirty="0" err="1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implementare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Madar</a:t>
            </a:r>
            <a:r>
              <a:rPr lang="en-US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</a:t>
            </a:r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ăzvan</a:t>
            </a:r>
            <a:endParaRPr lang="ro-RO" sz="28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74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168327" y="113987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Sa </a:t>
            </a:r>
            <a:r>
              <a:rPr lang="en-US" dirty="0" err="1"/>
              <a:t>comunicam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in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tine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librarii</a:t>
            </a:r>
            <a:r>
              <a:rPr lang="en-US" dirty="0"/>
              <a:t>/ framework-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.</a:t>
            </a: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Sa ne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code review.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 de îmbunătățit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Madar</a:t>
            </a:r>
            <a:r>
              <a:rPr lang="en-US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</a:t>
            </a:r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ăzvan</a:t>
            </a:r>
            <a:endParaRPr lang="ro-RO" sz="28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684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836928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Legat</a:t>
            </a:r>
            <a:r>
              <a:rPr lang="en-US" dirty="0"/>
              <a:t> de </a:t>
            </a:r>
            <a:r>
              <a:rPr lang="en-US" dirty="0" err="1"/>
              <a:t>aspectele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, nu am </a:t>
            </a:r>
            <a:r>
              <a:rPr lang="en-US" dirty="0" err="1"/>
              <a:t>intampinat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grave in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taskurilor</a:t>
            </a:r>
            <a:r>
              <a:rPr lang="en-US" dirty="0"/>
              <a:t> </a:t>
            </a:r>
            <a:r>
              <a:rPr lang="en-US" dirty="0" err="1"/>
              <a:t>insa</a:t>
            </a:r>
            <a:r>
              <a:rPr lang="en-US" dirty="0"/>
              <a:t> per total</a:t>
            </a:r>
            <a:r>
              <a:rPr lang="ro-RO" dirty="0"/>
              <a:t> </a:t>
            </a:r>
            <a:r>
              <a:rPr lang="en-US" dirty="0"/>
              <a:t>cred ca </a:t>
            </a:r>
            <a:r>
              <a:rPr lang="en-US" dirty="0" err="1"/>
              <a:t>unele</a:t>
            </a:r>
            <a:r>
              <a:rPr lang="en-US" dirty="0"/>
              <a:t> user story-</a:t>
            </a:r>
            <a:r>
              <a:rPr lang="en-US" dirty="0" err="1"/>
              <a:t>uri</a:t>
            </a:r>
            <a:r>
              <a:rPr lang="en-US" dirty="0"/>
              <a:t> nu sunt </a:t>
            </a:r>
            <a:r>
              <a:rPr lang="en-US" dirty="0" err="1"/>
              <a:t>neaparat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trebuit</a:t>
            </a:r>
            <a:r>
              <a:rPr lang="en-US" dirty="0"/>
              <a:t> </a:t>
            </a:r>
            <a:r>
              <a:rPr lang="en-US" dirty="0" err="1"/>
              <a:t>deoraece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s-a </a:t>
            </a:r>
            <a:r>
              <a:rPr lang="en-US" dirty="0" err="1"/>
              <a:t>axat</a:t>
            </a:r>
            <a:r>
              <a:rPr lang="en-US" dirty="0"/>
              <a:t> pe </a:t>
            </a:r>
            <a:r>
              <a:rPr lang="en-US" dirty="0" err="1"/>
              <a:t>rezolvarea</a:t>
            </a:r>
            <a:r>
              <a:rPr lang="en-US" dirty="0"/>
              <a:t> "</a:t>
            </a:r>
            <a:r>
              <a:rPr lang="en-US" dirty="0" err="1"/>
              <a:t>obiectiva</a:t>
            </a:r>
            <a:r>
              <a:rPr lang="en-US" dirty="0"/>
              <a:t>" a </a:t>
            </a:r>
            <a:r>
              <a:rPr lang="en-US" dirty="0" err="1"/>
              <a:t>taskurilor</a:t>
            </a:r>
            <a:r>
              <a:rPr lang="en-US" dirty="0"/>
              <a:t>, </a:t>
            </a:r>
            <a:r>
              <a:rPr lang="en-US" dirty="0" err="1"/>
              <a:t>impactul</a:t>
            </a:r>
            <a:r>
              <a:rPr lang="en-US" dirty="0"/>
              <a:t> in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ignorat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ideea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en-US" dirty="0" err="1"/>
              <a:t>anasmblu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neglijata</a:t>
            </a:r>
            <a:r>
              <a:rPr lang="en-US" dirty="0"/>
              <a:t>.</a:t>
            </a:r>
            <a:endParaRPr lang="ro-RO" dirty="0"/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O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sincronizarea</a:t>
            </a:r>
            <a:r>
              <a:rPr lang="en-US" dirty="0"/>
              <a:t> </a:t>
            </a:r>
            <a:r>
              <a:rPr lang="en-US" dirty="0" err="1"/>
              <a:t>intrucat</a:t>
            </a:r>
            <a:r>
              <a:rPr lang="en-US" dirty="0"/>
              <a:t> am </a:t>
            </a:r>
            <a:r>
              <a:rPr lang="en-US" dirty="0" err="1"/>
              <a:t>ramas</a:t>
            </a:r>
            <a:r>
              <a:rPr lang="en-US" dirty="0"/>
              <a:t> </a:t>
            </a:r>
            <a:r>
              <a:rPr lang="en-US" dirty="0" err="1"/>
              <a:t>blocati</a:t>
            </a:r>
            <a:r>
              <a:rPr lang="en-US" dirty="0"/>
              <a:t> in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taskuri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ro-RO" dirty="0"/>
              <a:t> </a:t>
            </a:r>
            <a:r>
              <a:rPr lang="en-US" dirty="0"/>
              <a:t>code review-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am </a:t>
            </a:r>
            <a:r>
              <a:rPr lang="en-US" dirty="0" err="1"/>
              <a:t>avut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un task de la alt </a:t>
            </a:r>
            <a:r>
              <a:rPr lang="en-US" dirty="0" err="1"/>
              <a:t>coleg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ne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ÎNTÂMPINATE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249011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Tătar Andreea</a:t>
            </a:r>
          </a:p>
        </p:txBody>
      </p:sp>
    </p:spTree>
    <p:extLst>
      <p:ext uri="{BB962C8B-B14F-4D97-AF65-F5344CB8AC3E}">
        <p14:creationId xmlns:p14="http://schemas.microsoft.com/office/powerpoint/2010/main" val="36506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836928"/>
            <a:ext cx="7207114" cy="494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FE: </a:t>
            </a:r>
            <a:r>
              <a:rPr lang="en-US" dirty="0" err="1"/>
              <a:t>adaugare</a:t>
            </a:r>
            <a:r>
              <a:rPr lang="en-US" dirty="0"/>
              <a:t> landmark la favorite, </a:t>
            </a:r>
            <a:r>
              <a:rPr lang="en-US" dirty="0" err="1"/>
              <a:t>filtrare</a:t>
            </a:r>
            <a:r>
              <a:rPr lang="en-US" dirty="0"/>
              <a:t>, </a:t>
            </a:r>
            <a:r>
              <a:rPr lang="en-US" dirty="0" err="1"/>
              <a:t>creeare</a:t>
            </a:r>
            <a:r>
              <a:rPr lang="en-US" dirty="0"/>
              <a:t> mockup </a:t>
            </a:r>
            <a:r>
              <a:rPr lang="en-US" dirty="0" err="1"/>
              <a:t>detalii</a:t>
            </a:r>
            <a:r>
              <a:rPr lang="en-US" dirty="0"/>
              <a:t> card , </a:t>
            </a:r>
            <a:r>
              <a:rPr lang="en-US" dirty="0" err="1"/>
              <a:t>fromular</a:t>
            </a:r>
            <a:r>
              <a:rPr lang="en-US" dirty="0"/>
              <a:t> register </a:t>
            </a:r>
          </a:p>
          <a:p>
            <a:pPr marL="10287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 BE: GET endpoints </a:t>
            </a:r>
            <a:r>
              <a:rPr lang="en-US" dirty="0" err="1"/>
              <a:t>detalii</a:t>
            </a:r>
            <a:r>
              <a:rPr lang="en-US" dirty="0"/>
              <a:t> text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turistic</a:t>
            </a:r>
            <a:r>
              <a:rPr lang="en-US" dirty="0"/>
              <a:t>, PUT endpoint landmark,  GET audio description, POST </a:t>
            </a:r>
            <a:r>
              <a:rPr lang="en-US" dirty="0" err="1"/>
              <a:t>adaugare</a:t>
            </a:r>
            <a:r>
              <a:rPr lang="en-US" dirty="0"/>
              <a:t> review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creeare</a:t>
            </a:r>
            <a:r>
              <a:rPr lang="en-US" dirty="0"/>
              <a:t> </a:t>
            </a:r>
            <a:r>
              <a:rPr lang="en-US" dirty="0" err="1"/>
              <a:t>entitate</a:t>
            </a:r>
            <a:r>
              <a:rPr lang="en-US" dirty="0"/>
              <a:t> de review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IMPLEMENTARE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249011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Tătar Andreea</a:t>
            </a:r>
          </a:p>
        </p:txBody>
      </p:sp>
    </p:spTree>
    <p:extLst>
      <p:ext uri="{BB962C8B-B14F-4D97-AF65-F5344CB8AC3E}">
        <p14:creationId xmlns:p14="http://schemas.microsoft.com/office/powerpoint/2010/main" val="181743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160020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Sa </a:t>
            </a:r>
            <a:r>
              <a:rPr lang="en-US" dirty="0" err="1"/>
              <a:t>comunicam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prioritizam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ticketele</a:t>
            </a:r>
            <a:r>
              <a:rPr lang="en-US" dirty="0"/>
              <a:t> </a:t>
            </a:r>
            <a:r>
              <a:rPr lang="en-US" dirty="0" err="1"/>
              <a:t>intrucat</a:t>
            </a:r>
            <a:r>
              <a:rPr lang="en-US" dirty="0"/>
              <a:t> nu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lucra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interval </a:t>
            </a:r>
            <a:r>
              <a:rPr lang="ro-RO" dirty="0"/>
              <a:t>d</a:t>
            </a:r>
            <a:r>
              <a:rPr lang="en-US" dirty="0"/>
              <a:t>e </a:t>
            </a:r>
            <a:r>
              <a:rPr lang="en-US" dirty="0" err="1"/>
              <a:t>timp</a:t>
            </a: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Sa </a:t>
            </a:r>
            <a:r>
              <a:rPr lang="en-US" dirty="0" err="1"/>
              <a:t>discutam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endParaRPr lang="ro-RO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Sa </a:t>
            </a:r>
            <a:r>
              <a:rPr lang="en-US" dirty="0" err="1"/>
              <a:t>incercam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testam</a:t>
            </a:r>
            <a:r>
              <a:rPr lang="en-US" dirty="0"/>
              <a:t> </a:t>
            </a:r>
            <a:r>
              <a:rPr lang="en-US" dirty="0" err="1"/>
              <a:t>functionlaitatile</a:t>
            </a:r>
            <a:r>
              <a:rPr lang="en-US" dirty="0"/>
              <a:t> in </a:t>
            </a:r>
            <a:r>
              <a:rPr lang="en-US" dirty="0" err="1"/>
              <a:t>partea</a:t>
            </a:r>
            <a:r>
              <a:rPr lang="en-US" dirty="0"/>
              <a:t> de code review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Aspecte de îmbunătățit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Tătar Andreea</a:t>
            </a:r>
          </a:p>
        </p:txBody>
      </p:sp>
    </p:spTree>
    <p:extLst>
      <p:ext uri="{BB962C8B-B14F-4D97-AF65-F5344CB8AC3E}">
        <p14:creationId xmlns:p14="http://schemas.microsoft.com/office/powerpoint/2010/main" val="209818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7FD7598-B4B7-6151-490A-5223DDEF00E0}"/>
              </a:ext>
            </a:extLst>
          </p:cNvPr>
          <p:cNvSpPr txBox="1"/>
          <p:nvPr/>
        </p:nvSpPr>
        <p:spPr>
          <a:xfrm>
            <a:off x="46322" y="1600200"/>
            <a:ext cx="7207114" cy="334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4B73D2-D4BF-7644-E497-0B85B5F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3200" i="1" dirty="0">
                <a:solidFill>
                  <a:schemeClr val="bg1">
                    <a:shade val="97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PROBLEME ÎNTÂMPINATE</a:t>
            </a:r>
            <a:endParaRPr lang="en-US" sz="3200" i="1" dirty="0">
              <a:solidFill>
                <a:schemeClr val="bg1">
                  <a:shade val="97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9FFCD8AD-7B49-B72C-442A-8CC0150B1EBA}"/>
              </a:ext>
            </a:extLst>
          </p:cNvPr>
          <p:cNvSpPr txBox="1"/>
          <p:nvPr/>
        </p:nvSpPr>
        <p:spPr>
          <a:xfrm>
            <a:off x="341186" y="160982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Matioc</a:t>
            </a:r>
            <a:r>
              <a:rPr lang="ro-RO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Bogdan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46F33047-DECF-FEFE-14ED-1D85B5528AC9}"/>
              </a:ext>
            </a:extLst>
          </p:cNvPr>
          <p:cNvSpPr txBox="1"/>
          <p:nvPr/>
        </p:nvSpPr>
        <p:spPr>
          <a:xfrm>
            <a:off x="523783" y="2116670"/>
            <a:ext cx="6364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Task-urile au fost prea vag definite, anumite aspecte din </a:t>
            </a:r>
            <a:r>
              <a:rPr lang="ro-RO" dirty="0" err="1"/>
              <a:t>aplicatii</a:t>
            </a:r>
            <a:r>
              <a:rPr lang="ro-RO" dirty="0"/>
              <a:t> nu au fost </a:t>
            </a:r>
            <a:r>
              <a:rPr lang="ro-RO" dirty="0" err="1"/>
              <a:t>incadrate</a:t>
            </a:r>
            <a:r>
              <a:rPr lang="ro-RO" dirty="0"/>
              <a:t> in niciun task.</a:t>
            </a:r>
            <a:endParaRPr lang="en-US" dirty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o-RO" dirty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Rezolvarea in mod aleatoriu (nerespectarea </a:t>
            </a:r>
            <a:r>
              <a:rPr lang="ro-RO" dirty="0" err="1"/>
              <a:t>prioritati</a:t>
            </a:r>
            <a:r>
              <a:rPr lang="ro-RO" dirty="0"/>
              <a:t> acordate taskurilor) a creat </a:t>
            </a:r>
            <a:r>
              <a:rPr lang="ro-RO" dirty="0" err="1"/>
              <a:t>blocari</a:t>
            </a:r>
            <a:r>
              <a:rPr lang="ro-RO" dirty="0"/>
              <a:t> in rezolvarea taskurilor.</a:t>
            </a:r>
            <a:endParaRPr lang="en-US" dirty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o-RO" dirty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o-RO" dirty="0"/>
              <a:t>Timpul de </a:t>
            </a:r>
            <a:r>
              <a:rPr lang="ro-RO" dirty="0" err="1"/>
              <a:t>asteptare</a:t>
            </a:r>
            <a:r>
              <a:rPr lang="ro-RO" dirty="0"/>
              <a:t> pentru  </a:t>
            </a:r>
            <a:r>
              <a:rPr lang="ro-RO" dirty="0" err="1"/>
              <a:t>review</a:t>
            </a:r>
            <a:r>
              <a:rPr lang="ro-RO" dirty="0"/>
              <a:t> a fost prea mare.</a:t>
            </a:r>
          </a:p>
        </p:txBody>
      </p:sp>
    </p:spTree>
    <p:extLst>
      <p:ext uri="{BB962C8B-B14F-4D97-AF65-F5344CB8AC3E}">
        <p14:creationId xmlns:p14="http://schemas.microsoft.com/office/powerpoint/2010/main" val="1366985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 lemn">
  <a:themeElements>
    <a:clrScheme name="Tip lem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 lemn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 lem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 lemn]]</Template>
  <TotalTime>104</TotalTime>
  <Words>629</Words>
  <Application>Microsoft Office PowerPoint</Application>
  <PresentationFormat>Ecran lat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Tip lemn</vt:lpstr>
      <vt:lpstr>Travel points</vt:lpstr>
      <vt:lpstr>Funcționalitățiile proiectului</vt:lpstr>
      <vt:lpstr>PROBLEME ÎNTÂMPINATE</vt:lpstr>
      <vt:lpstr>implementare</vt:lpstr>
      <vt:lpstr>Aspecte de îmbunătățit</vt:lpstr>
      <vt:lpstr>PROBLEME ÎNTÂMPINATE</vt:lpstr>
      <vt:lpstr>IMPLEMENTARE</vt:lpstr>
      <vt:lpstr>Aspecte de îmbunătățit</vt:lpstr>
      <vt:lpstr>PROBLEME ÎNTÂMPINATE</vt:lpstr>
      <vt:lpstr>IMPLEMENTARE</vt:lpstr>
      <vt:lpstr>Aspecte de îmbunătățit</vt:lpstr>
      <vt:lpstr>PROBLEME ÎNTÂMPINATE</vt:lpstr>
      <vt:lpstr>Aspecte de îmbunătățit</vt:lpstr>
      <vt:lpstr>Aspecte pozitive &amp; negative legate de proces</vt:lpstr>
      <vt:lpstr>Velocitatea echipei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points</dc:title>
  <dc:creator>Daniela Stoica</dc:creator>
  <cp:lastModifiedBy>Daniela Stoica</cp:lastModifiedBy>
  <cp:revision>7</cp:revision>
  <dcterms:created xsi:type="dcterms:W3CDTF">2023-04-23T22:04:50Z</dcterms:created>
  <dcterms:modified xsi:type="dcterms:W3CDTF">2023-04-25T11:12:28Z</dcterms:modified>
</cp:coreProperties>
</file>