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f1157f6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f1157f6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f1157f6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f1157f6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f4a5e8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f4a5e8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f4a5e89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f4a5e89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e4798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e4798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7e47985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7e47985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Proiect DISI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Echipa: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Scrum Master: Alex Tiugan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Frontend Developer: Radu Vlad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Fullstack Developer: Mihali Gabriel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Fullstack Developer: Sotan Ioachim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Prof. indrumator: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Mirela Prata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1650" y="132350"/>
            <a:ext cx="82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Taskuri frontend Sprint1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1650" y="556501"/>
            <a:ext cx="85491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Configurare proiect Angular 17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-angular routing, app module, bootstrap, configurare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Inregistrare utilizator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model, register serive, register component, reactive forms, redirect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Autentificare utilizator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login data, login service, login component, reactive forms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redirectare baza pe autoritate: USER/ADMIN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Definire pagina principala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ruta default, am adaugat navbar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Definire pagina utilizator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load user/posts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pop-out pentru editare user si adaugare/edit/stergere postare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logica de incarcare imagine si previzualizare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1650" y="132350"/>
            <a:ext cx="82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Probleme</a:t>
            </a:r>
            <a:r>
              <a:rPr b="1" lang="en" sz="1800">
                <a:solidFill>
                  <a:schemeClr val="dk2"/>
                </a:solidFill>
              </a:rPr>
              <a:t> frontend Sprint1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1650" y="556501"/>
            <a:ext cx="8549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Swagger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ar fi mult mai usor de gestionat requesturile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Image upload?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unde ar trebui sa stocam imaginile ca sa poata fi accesate de backend si frontend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Dummy data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folosesc niste valori initalizate in cod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0" y="2557500"/>
            <a:ext cx="3395000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300" y="2692751"/>
            <a:ext cx="25527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1250" y="245938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14820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/>
              <a:t>Taskuri backend - Sotan Ioachim</a:t>
            </a:r>
            <a:endParaRPr sz="1800"/>
          </a:p>
        </p:txBody>
      </p:sp>
      <p:sp>
        <p:nvSpPr>
          <p:cNvPr id="76" name="Google Shape;76;p16"/>
          <p:cNvSpPr txBox="1"/>
          <p:nvPr/>
        </p:nvSpPr>
        <p:spPr>
          <a:xfrm>
            <a:off x="429900" y="958851"/>
            <a:ext cx="85491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Configurare proiect Spring boot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-add all pom dependencies (MySQL, WEB, lombok, etc..)</a:t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-define app layers (Controller, Facade, Service, Repository)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Autentificare si autorizare requesturi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	</a:t>
            </a:r>
            <a:r>
              <a:rPr lang="en">
                <a:solidFill>
                  <a:schemeClr val="dk2"/>
                </a:solidFill>
              </a:rPr>
              <a:t>- implementarea unui FilterChain pentru requesturi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- crearea metodelor de generare a tokenului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- integrarea unei chei secrete pentru generarea tokenului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- autentificarea userului din request fata de userul din baza de date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- managementul exceptiilor de logare si register a userului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6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Probleme backend - Sprint1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Sotan Ioachim</a:t>
            </a:r>
            <a:endParaRPr sz="1800"/>
          </a:p>
        </p:txBody>
      </p:sp>
      <p:sp>
        <p:nvSpPr>
          <p:cNvPr id="82" name="Google Shape;82;p17"/>
          <p:cNvSpPr txBox="1"/>
          <p:nvPr/>
        </p:nvSpPr>
        <p:spPr>
          <a:xfrm>
            <a:off x="429900" y="958851"/>
            <a:ext cx="85491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Aspecte de imbunatatit: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Ascunderea cheii secrete pentru encriptare.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Scoaterea parolei utilizatorului din raspunsul requestului de login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Adaugarea rolurilor ( momentan sunt de tipul String) fie ENUM fie o tabela in baza de date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Folosirea adnotarii @Data in toate clasele de model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14820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/>
              <a:t>Taskuri backend - Mihali Gabriel</a:t>
            </a:r>
            <a:endParaRPr sz="1800"/>
          </a:p>
        </p:txBody>
      </p:sp>
      <p:sp>
        <p:nvSpPr>
          <p:cNvPr id="88" name="Google Shape;88;p18"/>
          <p:cNvSpPr txBox="1"/>
          <p:nvPr/>
        </p:nvSpPr>
        <p:spPr>
          <a:xfrm>
            <a:off x="429900" y="958851"/>
            <a:ext cx="8549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Login si register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RESTController pentru endpoint-uri de autentificare (login si register)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Dto-uri pentru register si login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Logica de creare useri la register cu service si repository pentru user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Parola encriptata la register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Reset password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Configurare serviciu email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Trimitere email la utilizator dupa username cu link de resetare parola cu un token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Crearea unui tabel de reset password cu token-ul si utilizatorul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Token-ul va expira dupa resetarea parolei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148200"/>
            <a:ext cx="85206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6527"/>
              <a:buNone/>
            </a:pPr>
            <a:r>
              <a:rPr lang="en" sz="1800"/>
              <a:t>Probleme - Sprint1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6527"/>
              <a:buNone/>
            </a:pPr>
            <a:r>
              <a:rPr lang="en" sz="1800"/>
              <a:t>Mihali Gabriel</a:t>
            </a:r>
            <a:endParaRPr sz="1800"/>
          </a:p>
        </p:txBody>
      </p:sp>
      <p:sp>
        <p:nvSpPr>
          <p:cNvPr id="94" name="Google Shape;94;p19"/>
          <p:cNvSpPr txBox="1"/>
          <p:nvPr/>
        </p:nvSpPr>
        <p:spPr>
          <a:xfrm>
            <a:off x="429900" y="958851"/>
            <a:ext cx="85491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 imbunatatit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Adaugare de constrangeri pentru parola care se creaza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Adaugare de exceptii pe partea de CRUD useri (username unic etc.)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Imbunatatirea serviciului de email prin folosirea MailTrap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Creare interfete pentru services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Adaugarea de dependency injection in RestControllers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