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F683-252A-99AA-A2C9-492AF6808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0AA29-7C96-CAF9-FC78-9FBE35F6E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E231-43D8-A5AA-6B67-047B3F39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7E09-DF9F-4F3B-AFFD-CC33AFD8B77C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D703E-7169-7E54-B544-AAF70748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F537-070C-8056-9B76-C6C21D46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6572-AA8B-4261-9819-1589EF6D2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272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3DBE-5D5F-5ABE-E123-6BA47FF7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56F58-D27F-4B07-7B50-84CDB8EE8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52B6-5AE9-11F3-C117-8BB8521F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7E09-DF9F-4F3B-AFFD-CC33AFD8B77C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DC719-539D-9800-2F9A-A7BC5855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D5B8-6E4C-3E61-F1C8-EAEC90A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6572-AA8B-4261-9819-1589EF6D2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013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CCA4E-B99A-03D0-B9B8-08C5947E2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9D3B0-0D7B-4914-139F-4D2B651C5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35AD-A6B0-ABF3-FAC0-48698330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7E09-DF9F-4F3B-AFFD-CC33AFD8B77C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416A-B311-4C8F-E7D8-65EAFA60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B881-03F1-0F11-E090-4633ED6E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6572-AA8B-4261-9819-1589EF6D2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435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136-5AA8-55FD-4A32-AB40733E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493E-AE63-9336-0FE8-FD328504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9E48-0D24-7713-0351-6413297D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7E09-DF9F-4F3B-AFFD-CC33AFD8B77C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19501-B9AA-D81B-9078-60FDBE0C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42FB-255E-DB72-8808-6C5129E8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6572-AA8B-4261-9819-1589EF6D2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2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53C2-02D5-B056-62D9-4BE52830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6E77E-264F-72C7-7D6B-E4D54AE8F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9EEC-A46F-A913-6CB2-72609A3E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7E09-DF9F-4F3B-AFFD-CC33AFD8B77C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43AB-6653-8772-372D-2967352F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C0CA-F877-14DE-BDAF-3C0A477D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6572-AA8B-4261-9819-1589EF6D2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68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CD8D-6403-EC6C-D264-5CF0C195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694C-5107-CACC-8F27-F5A609DA8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7C533-FDA9-0489-D2F8-18121E0E6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2673B-992F-04AB-4C1B-B22105EA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7E09-DF9F-4F3B-AFFD-CC33AFD8B77C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05A75-9A5C-5744-40FC-21323303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A0F1-A7F7-EC9D-8501-DC08910B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6572-AA8B-4261-9819-1589EF6D2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87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4498-B80B-C9E3-F993-19FD5806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C9BAB-5C01-4292-57CE-CFDE7839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78366-3A65-1082-D4C1-8726AE04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6213E-7360-292D-6AAF-400824A1E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B036B-84E9-C38F-4D0D-70AE47E58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FF204-7134-1EE7-6B47-02A558A3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7E09-DF9F-4F3B-AFFD-CC33AFD8B77C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6FD68-EF88-7CA9-AEA3-1FAC3A15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DA768-A3EF-F0A2-67DB-25DB80D7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6572-AA8B-4261-9819-1589EF6D2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94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F88D-B80E-B237-14AA-CE32170C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7F320-C245-EDE2-81DA-54641ED9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7E09-DF9F-4F3B-AFFD-CC33AFD8B77C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DBDBB-910E-124D-093F-52B5027C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3D901-A8C0-E974-BAEF-AC0E90A8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6572-AA8B-4261-9819-1589EF6D2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EE10B-2D4E-218A-53D5-2B919085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7E09-DF9F-4F3B-AFFD-CC33AFD8B77C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CD033-B56F-7881-7322-CBB42415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A565-FA01-1AF7-6747-9EE3299C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6572-AA8B-4261-9819-1589EF6D2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21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2EF5-DB43-E4D4-4916-CD5D19FB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16CC-FC9D-17A5-489D-93360949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79CDB-16B1-119C-0EB9-AF387ADF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D3F4-E438-D5A3-5ABB-A601D936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7E09-DF9F-4F3B-AFFD-CC33AFD8B77C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D387E-7CAD-EA74-FC88-43948065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289C9-5133-9E2F-08E6-6FCFFB6D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6572-AA8B-4261-9819-1589EF6D2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638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C7C3-CDD9-593B-842A-F3455200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9A63B-8E5D-CE4C-2870-8B8246DE3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55F70-CE5E-AC8E-E6AC-2923AB6C6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B102F-9A8C-A4A0-0080-7EB79133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7E09-DF9F-4F3B-AFFD-CC33AFD8B77C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4F05-E3FE-21DE-053F-A249D78D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EF42-9BB4-876A-7371-73801981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96572-AA8B-4261-9819-1589EF6D2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420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838C4-716A-CE24-72DB-B48273AD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D4757-75E9-5DA4-E8D0-0A6CDE79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D1B5-D8AF-35F3-C6AD-6BE7CE738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47E09-DF9F-4F3B-AFFD-CC33AFD8B77C}" type="datetimeFigureOut">
              <a:rPr lang="en-ID" smtClean="0"/>
              <a:t>05/03/2023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CBFC-E4D9-EC2D-0EB8-730BE7F5F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0D7E-8D6B-0828-0C7B-F0109B4EB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96572-AA8B-4261-9819-1589EF6D24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255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7FB9-FB6D-68DD-AEF0-D65C66160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25D2D-186A-0E26-C726-CEB301A86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8E9CA-75DB-65C9-F81A-E0877EE34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1" t="18873" r="16231" b="16025"/>
          <a:stretch/>
        </p:blipFill>
        <p:spPr>
          <a:xfrm>
            <a:off x="0" y="0"/>
            <a:ext cx="12084135" cy="65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6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39654-293C-4E71-5AF0-D366E3DD8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10" y="1434269"/>
            <a:ext cx="11646179" cy="4488229"/>
          </a:xfrm>
        </p:spPr>
      </p:pic>
    </p:spTree>
    <p:extLst>
      <p:ext uri="{BB962C8B-B14F-4D97-AF65-F5344CB8AC3E}">
        <p14:creationId xmlns:p14="http://schemas.microsoft.com/office/powerpoint/2010/main" val="301663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12E6-052E-678F-A0F5-D9530A27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F9CDC-A5D9-1F6B-C8F5-E6F6CA897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164"/>
          </a:xfrm>
        </p:spPr>
      </p:pic>
    </p:spTree>
    <p:extLst>
      <p:ext uri="{BB962C8B-B14F-4D97-AF65-F5344CB8AC3E}">
        <p14:creationId xmlns:p14="http://schemas.microsoft.com/office/powerpoint/2010/main" val="279765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F148-AD7A-7D76-D1F5-088D576D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18C85-146B-D0D1-5547-7C2C86B2E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2864"/>
          </a:xfrm>
        </p:spPr>
      </p:pic>
    </p:spTree>
    <p:extLst>
      <p:ext uri="{BB962C8B-B14F-4D97-AF65-F5344CB8AC3E}">
        <p14:creationId xmlns:p14="http://schemas.microsoft.com/office/powerpoint/2010/main" val="309507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9599-6634-A13D-8677-0EE9E469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BA55B-3A67-062C-7CC6-506E4E5CB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04404" cy="6858000"/>
          </a:xfrm>
        </p:spPr>
      </p:pic>
    </p:spTree>
    <p:extLst>
      <p:ext uri="{BB962C8B-B14F-4D97-AF65-F5344CB8AC3E}">
        <p14:creationId xmlns:p14="http://schemas.microsoft.com/office/powerpoint/2010/main" val="280338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CCDE-FEEC-1665-A792-9D0D7725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2C108-AF6B-9201-666F-874CA5D91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7913"/>
          </a:xfrm>
        </p:spPr>
      </p:pic>
    </p:spTree>
    <p:extLst>
      <p:ext uri="{BB962C8B-B14F-4D97-AF65-F5344CB8AC3E}">
        <p14:creationId xmlns:p14="http://schemas.microsoft.com/office/powerpoint/2010/main" val="253214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4459-0901-B45E-0ACF-C0D5AF25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DA9B4-0146-2FEF-8E83-2DA9937AC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5800"/>
          </a:xfrm>
        </p:spPr>
      </p:pic>
    </p:spTree>
    <p:extLst>
      <p:ext uri="{BB962C8B-B14F-4D97-AF65-F5344CB8AC3E}">
        <p14:creationId xmlns:p14="http://schemas.microsoft.com/office/powerpoint/2010/main" val="279786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2255-6B7E-CA39-2D76-0A766F90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A6A86-3334-ADC1-0385-14DAD9361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936"/>
          </a:xfrm>
        </p:spPr>
      </p:pic>
    </p:spTree>
    <p:extLst>
      <p:ext uri="{BB962C8B-B14F-4D97-AF65-F5344CB8AC3E}">
        <p14:creationId xmlns:p14="http://schemas.microsoft.com/office/powerpoint/2010/main" val="41622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2D2C-F534-4CDC-1A8A-80666861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165EE2-5696-3CB3-5D61-768951F1D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0561" cy="6858000"/>
          </a:xfrm>
        </p:spPr>
      </p:pic>
    </p:spTree>
    <p:extLst>
      <p:ext uri="{BB962C8B-B14F-4D97-AF65-F5344CB8AC3E}">
        <p14:creationId xmlns:p14="http://schemas.microsoft.com/office/powerpoint/2010/main" val="406817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CDC2-D25F-663D-5DDD-B4F17E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394B0-475A-70E7-FD52-1DA266BD3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0730" cy="6858000"/>
          </a:xfrm>
        </p:spPr>
      </p:pic>
    </p:spTree>
    <p:extLst>
      <p:ext uri="{BB962C8B-B14F-4D97-AF65-F5344CB8AC3E}">
        <p14:creationId xmlns:p14="http://schemas.microsoft.com/office/powerpoint/2010/main" val="315390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Taufiq Adhi</dc:creator>
  <cp:lastModifiedBy>Taufiq Adhi</cp:lastModifiedBy>
  <cp:revision>1</cp:revision>
  <dcterms:created xsi:type="dcterms:W3CDTF">2023-03-05T15:53:23Z</dcterms:created>
  <dcterms:modified xsi:type="dcterms:W3CDTF">2023-03-05T15:53:47Z</dcterms:modified>
</cp:coreProperties>
</file>