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257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</p:sldIdLst>
  <p:sldSz cx="9144000" cy="5143500" type="screen16x9"/>
  <p:notesSz cx="6858000" cy="9144000"/>
  <p:embeddedFontLst>
    <p:embeddedFont>
      <p:font typeface="Asap Condensed" panose="020B0604020202020204" charset="0"/>
      <p:regular r:id="rId16"/>
      <p:bold r:id="rId17"/>
      <p:italic r:id="rId18"/>
      <p:boldItalic r:id="rId19"/>
    </p:embeddedFont>
    <p:embeddedFont>
      <p:font typeface="Bebas Neu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0AF2E62-D164-49F7-9D7B-88521DE016BE}">
          <p14:sldIdLst>
            <p14:sldId id="256"/>
            <p14:sldId id="258"/>
            <p14:sldId id="257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323481-94EF-48DC-A8E4-1F8702102962}">
  <a:tblStyle styleId="{00323481-94EF-48DC-A8E4-1F8702102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128" autoAdjust="0"/>
  </p:normalViewPr>
  <p:slideViewPr>
    <p:cSldViewPr snapToGrid="0">
      <p:cViewPr varScale="1">
        <p:scale>
          <a:sx n="91" d="100"/>
          <a:sy n="91" d="100"/>
        </p:scale>
        <p:origin x="78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000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3bbf523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3bbf523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3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3a6186f28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3a6186f28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6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3a6186f2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3a6186f28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1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25" y="1361163"/>
            <a:ext cx="52008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5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25" y="3364077"/>
            <a:ext cx="52008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0225" y="2155929"/>
            <a:ext cx="52008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5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312350" y="649838"/>
            <a:ext cx="10473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4" hasCustomPrompt="1"/>
          </p:nvPr>
        </p:nvSpPr>
        <p:spPr>
          <a:xfrm>
            <a:off x="132600" y="2388568"/>
            <a:ext cx="4305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14" name="Google Shape;14;p2"/>
          <p:cNvGrpSpPr/>
          <p:nvPr/>
        </p:nvGrpSpPr>
        <p:grpSpPr>
          <a:xfrm>
            <a:off x="-13346" y="653600"/>
            <a:ext cx="6366146" cy="4708916"/>
            <a:chOff x="-13346" y="653600"/>
            <a:chExt cx="6366146" cy="4708916"/>
          </a:xfrm>
        </p:grpSpPr>
        <p:grpSp>
          <p:nvGrpSpPr>
            <p:cNvPr id="15" name="Google Shape;15;p2"/>
            <p:cNvGrpSpPr/>
            <p:nvPr/>
          </p:nvGrpSpPr>
          <p:grpSpPr>
            <a:xfrm rot="5400000">
              <a:off x="2545025" y="1567867"/>
              <a:ext cx="1236278" cy="6353019"/>
              <a:chOff x="9999970" y="45296"/>
              <a:chExt cx="983280" cy="5052906"/>
            </a:xfrm>
          </p:grpSpPr>
          <p:sp>
            <p:nvSpPr>
              <p:cNvPr id="16" name="Google Shape;16;p2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821200" y="653600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45;p2"/>
            <p:cNvCxnSpPr/>
            <p:nvPr/>
          </p:nvCxnSpPr>
          <p:spPr>
            <a:xfrm>
              <a:off x="0" y="1195725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0" y="4137366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6" name="Google Shape;196;p6"/>
          <p:cNvGrpSpPr/>
          <p:nvPr/>
        </p:nvGrpSpPr>
        <p:grpSpPr>
          <a:xfrm>
            <a:off x="-525994" y="1259168"/>
            <a:ext cx="10196003" cy="6364614"/>
            <a:chOff x="-525994" y="1259168"/>
            <a:chExt cx="10196003" cy="6364614"/>
          </a:xfrm>
        </p:grpSpPr>
        <p:grpSp>
          <p:nvGrpSpPr>
            <p:cNvPr id="197" name="Google Shape;197;p6"/>
            <p:cNvGrpSpPr/>
            <p:nvPr/>
          </p:nvGrpSpPr>
          <p:grpSpPr>
            <a:xfrm flipH="1">
              <a:off x="-525994" y="1259168"/>
              <a:ext cx="1236278" cy="6353019"/>
              <a:chOff x="9999970" y="45296"/>
              <a:chExt cx="983280" cy="5052906"/>
            </a:xfrm>
          </p:grpSpPr>
          <p:sp>
            <p:nvSpPr>
              <p:cNvPr id="198" name="Google Shape;198;p6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6"/>
            <p:cNvGrpSpPr/>
            <p:nvPr/>
          </p:nvGrpSpPr>
          <p:grpSpPr>
            <a:xfrm flipH="1">
              <a:off x="8433731" y="1270763"/>
              <a:ext cx="1236278" cy="6353019"/>
              <a:chOff x="9999970" y="45296"/>
              <a:chExt cx="983280" cy="5052906"/>
            </a:xfrm>
          </p:grpSpPr>
          <p:sp>
            <p:nvSpPr>
              <p:cNvPr id="227" name="Google Shape;227;p6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5" name="Google Shape;255;p6"/>
            <p:cNvCxnSpPr/>
            <p:nvPr/>
          </p:nvCxnSpPr>
          <p:spPr>
            <a:xfrm>
              <a:off x="8433775" y="1283825"/>
              <a:ext cx="0" cy="44472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09850" y="1270950"/>
              <a:ext cx="0" cy="44472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7" name="Google Shape;257;p6"/>
          <p:cNvCxnSpPr/>
          <p:nvPr/>
        </p:nvCxnSpPr>
        <p:spPr>
          <a:xfrm>
            <a:off x="0" y="1270946"/>
            <a:ext cx="9172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>
            <a:spLocks noGrp="1"/>
          </p:cNvSpPr>
          <p:nvPr>
            <p:ph type="body" idx="1"/>
          </p:nvPr>
        </p:nvSpPr>
        <p:spPr>
          <a:xfrm>
            <a:off x="1999175" y="1698157"/>
            <a:ext cx="5145600" cy="25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subTitle" idx="2"/>
          </p:nvPr>
        </p:nvSpPr>
        <p:spPr>
          <a:xfrm>
            <a:off x="710225" y="346013"/>
            <a:ext cx="10473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79498" y="2159470"/>
            <a:ext cx="430737" cy="1581808"/>
            <a:chOff x="279498" y="2247268"/>
            <a:chExt cx="430737" cy="1581808"/>
          </a:xfrm>
        </p:grpSpPr>
        <p:sp>
          <p:nvSpPr>
            <p:cNvPr id="263" name="Google Shape;263;p7"/>
            <p:cNvSpPr/>
            <p:nvPr/>
          </p:nvSpPr>
          <p:spPr>
            <a:xfrm>
              <a:off x="279498" y="2822636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79630" y="2247268"/>
              <a:ext cx="430464" cy="431010"/>
            </a:xfrm>
            <a:custGeom>
              <a:avLst/>
              <a:gdLst/>
              <a:ahLst/>
              <a:cxnLst/>
              <a:rect l="l" t="t" r="r" b="b"/>
              <a:pathLst>
                <a:path w="9467" h="9479" extrusionOk="0">
                  <a:moveTo>
                    <a:pt x="4900" y="9472"/>
                  </a:moveTo>
                  <a:cubicBezTo>
                    <a:pt x="3056" y="9467"/>
                    <a:pt x="1396" y="8352"/>
                    <a:pt x="701" y="6646"/>
                  </a:cubicBezTo>
                  <a:cubicBezTo>
                    <a:pt x="0" y="4946"/>
                    <a:pt x="391" y="2988"/>
                    <a:pt x="1695" y="1689"/>
                  </a:cubicBezTo>
                  <a:cubicBezTo>
                    <a:pt x="2999" y="386"/>
                    <a:pt x="4957" y="1"/>
                    <a:pt x="6658" y="707"/>
                  </a:cubicBezTo>
                  <a:cubicBezTo>
                    <a:pt x="8358" y="1414"/>
                    <a:pt x="9466" y="3074"/>
                    <a:pt x="9466" y="4918"/>
                  </a:cubicBezTo>
                  <a:cubicBezTo>
                    <a:pt x="9466" y="7439"/>
                    <a:pt x="7422" y="9478"/>
                    <a:pt x="4900" y="9472"/>
                  </a:cubicBezTo>
                  <a:close/>
                  <a:moveTo>
                    <a:pt x="5107" y="4705"/>
                  </a:moveTo>
                  <a:lnTo>
                    <a:pt x="6905" y="4705"/>
                  </a:lnTo>
                  <a:cubicBezTo>
                    <a:pt x="6887" y="4102"/>
                    <a:pt x="6790" y="3499"/>
                    <a:pt x="6617" y="2913"/>
                  </a:cubicBezTo>
                  <a:lnTo>
                    <a:pt x="5107" y="2913"/>
                  </a:lnTo>
                  <a:close/>
                  <a:moveTo>
                    <a:pt x="6905" y="5124"/>
                  </a:moveTo>
                  <a:lnTo>
                    <a:pt x="5107" y="5124"/>
                  </a:lnTo>
                  <a:lnTo>
                    <a:pt x="5107" y="6911"/>
                  </a:lnTo>
                  <a:lnTo>
                    <a:pt x="6623" y="6911"/>
                  </a:lnTo>
                  <a:cubicBezTo>
                    <a:pt x="6796" y="6331"/>
                    <a:pt x="6887" y="5727"/>
                    <a:pt x="6905" y="5124"/>
                  </a:cubicBezTo>
                  <a:close/>
                  <a:moveTo>
                    <a:pt x="9041" y="5124"/>
                  </a:moveTo>
                  <a:lnTo>
                    <a:pt x="7313" y="5124"/>
                  </a:lnTo>
                  <a:cubicBezTo>
                    <a:pt x="7295" y="5727"/>
                    <a:pt x="7203" y="6331"/>
                    <a:pt x="7048" y="6911"/>
                  </a:cubicBezTo>
                  <a:lnTo>
                    <a:pt x="8530" y="6911"/>
                  </a:lnTo>
                  <a:cubicBezTo>
                    <a:pt x="8835" y="6365"/>
                    <a:pt x="9013" y="5750"/>
                    <a:pt x="9041" y="5124"/>
                  </a:cubicBezTo>
                  <a:close/>
                  <a:moveTo>
                    <a:pt x="8277" y="7313"/>
                  </a:moveTo>
                  <a:lnTo>
                    <a:pt x="6916" y="7313"/>
                  </a:lnTo>
                  <a:cubicBezTo>
                    <a:pt x="6732" y="7858"/>
                    <a:pt x="6480" y="8381"/>
                    <a:pt x="6158" y="8858"/>
                  </a:cubicBezTo>
                  <a:cubicBezTo>
                    <a:pt x="7014" y="8582"/>
                    <a:pt x="7755" y="8042"/>
                    <a:pt x="8277" y="7313"/>
                  </a:cubicBezTo>
                  <a:close/>
                  <a:moveTo>
                    <a:pt x="5549" y="9001"/>
                  </a:moveTo>
                  <a:cubicBezTo>
                    <a:pt x="5945" y="8496"/>
                    <a:pt x="6267" y="7922"/>
                    <a:pt x="6485" y="7313"/>
                  </a:cubicBezTo>
                  <a:lnTo>
                    <a:pt x="5101" y="7313"/>
                  </a:lnTo>
                  <a:lnTo>
                    <a:pt x="5101" y="9047"/>
                  </a:lnTo>
                  <a:cubicBezTo>
                    <a:pt x="5250" y="9042"/>
                    <a:pt x="5400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3"/>
                  </a:lnTo>
                  <a:lnTo>
                    <a:pt x="3200" y="7313"/>
                  </a:lnTo>
                  <a:cubicBezTo>
                    <a:pt x="3418" y="7916"/>
                    <a:pt x="3728" y="8479"/>
                    <a:pt x="4125" y="8979"/>
                  </a:cubicBezTo>
                  <a:cubicBezTo>
                    <a:pt x="4308" y="9013"/>
                    <a:pt x="4498" y="9036"/>
                    <a:pt x="4688" y="9047"/>
                  </a:cubicBezTo>
                  <a:close/>
                  <a:moveTo>
                    <a:pt x="3504" y="8812"/>
                  </a:moveTo>
                  <a:cubicBezTo>
                    <a:pt x="3194" y="8347"/>
                    <a:pt x="2947" y="7841"/>
                    <a:pt x="2769" y="7313"/>
                  </a:cubicBezTo>
                  <a:lnTo>
                    <a:pt x="1517" y="7313"/>
                  </a:lnTo>
                  <a:cubicBezTo>
                    <a:pt x="2011" y="8008"/>
                    <a:pt x="2706" y="8530"/>
                    <a:pt x="3504" y="8812"/>
                  </a:cubicBezTo>
                  <a:close/>
                  <a:moveTo>
                    <a:pt x="1258" y="6911"/>
                  </a:moveTo>
                  <a:lnTo>
                    <a:pt x="2648" y="6911"/>
                  </a:lnTo>
                  <a:cubicBezTo>
                    <a:pt x="2488" y="6331"/>
                    <a:pt x="2396" y="5727"/>
                    <a:pt x="2384" y="5124"/>
                  </a:cubicBezTo>
                  <a:lnTo>
                    <a:pt x="747" y="5124"/>
                  </a:lnTo>
                  <a:cubicBezTo>
                    <a:pt x="782" y="5750"/>
                    <a:pt x="954" y="6365"/>
                    <a:pt x="1264" y="6911"/>
                  </a:cubicBezTo>
                  <a:close/>
                  <a:moveTo>
                    <a:pt x="747" y="4705"/>
                  </a:moveTo>
                  <a:lnTo>
                    <a:pt x="2384" y="4705"/>
                  </a:lnTo>
                  <a:cubicBezTo>
                    <a:pt x="2396" y="4102"/>
                    <a:pt x="2488" y="3499"/>
                    <a:pt x="2648" y="2913"/>
                  </a:cubicBezTo>
                  <a:lnTo>
                    <a:pt x="1264" y="2913"/>
                  </a:lnTo>
                  <a:cubicBezTo>
                    <a:pt x="954" y="3464"/>
                    <a:pt x="782" y="4079"/>
                    <a:pt x="753" y="4705"/>
                  </a:cubicBezTo>
                  <a:close/>
                  <a:moveTo>
                    <a:pt x="1517" y="2511"/>
                  </a:moveTo>
                  <a:lnTo>
                    <a:pt x="2769" y="2511"/>
                  </a:lnTo>
                  <a:cubicBezTo>
                    <a:pt x="2953" y="1982"/>
                    <a:pt x="3194" y="1483"/>
                    <a:pt x="3504" y="1017"/>
                  </a:cubicBezTo>
                  <a:cubicBezTo>
                    <a:pt x="2706" y="1305"/>
                    <a:pt x="2011" y="1822"/>
                    <a:pt x="1517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08" y="816"/>
                    <a:pt x="4125" y="851"/>
                  </a:cubicBezTo>
                  <a:cubicBezTo>
                    <a:pt x="3728" y="1351"/>
                    <a:pt x="3418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3"/>
                  </a:moveTo>
                  <a:lnTo>
                    <a:pt x="3073" y="2913"/>
                  </a:lnTo>
                  <a:cubicBezTo>
                    <a:pt x="2901" y="3499"/>
                    <a:pt x="2809" y="4102"/>
                    <a:pt x="2792" y="4705"/>
                  </a:cubicBezTo>
                  <a:lnTo>
                    <a:pt x="4688" y="4705"/>
                  </a:lnTo>
                  <a:lnTo>
                    <a:pt x="4688" y="2913"/>
                  </a:lnTo>
                  <a:close/>
                  <a:moveTo>
                    <a:pt x="2786" y="5124"/>
                  </a:moveTo>
                  <a:cubicBezTo>
                    <a:pt x="2804" y="5727"/>
                    <a:pt x="2895" y="6331"/>
                    <a:pt x="3068" y="6911"/>
                  </a:cubicBezTo>
                  <a:lnTo>
                    <a:pt x="4688" y="6911"/>
                  </a:lnTo>
                  <a:lnTo>
                    <a:pt x="4688" y="5124"/>
                  </a:lnTo>
                  <a:close/>
                  <a:moveTo>
                    <a:pt x="5101" y="782"/>
                  </a:moveTo>
                  <a:lnTo>
                    <a:pt x="5101" y="2511"/>
                  </a:lnTo>
                  <a:lnTo>
                    <a:pt x="6485" y="2511"/>
                  </a:lnTo>
                  <a:cubicBezTo>
                    <a:pt x="6267" y="1908"/>
                    <a:pt x="5951" y="1339"/>
                    <a:pt x="5549" y="828"/>
                  </a:cubicBezTo>
                  <a:cubicBezTo>
                    <a:pt x="5406" y="811"/>
                    <a:pt x="5256" y="793"/>
                    <a:pt x="5107" y="788"/>
                  </a:cubicBezTo>
                  <a:close/>
                  <a:moveTo>
                    <a:pt x="6158" y="971"/>
                  </a:moveTo>
                  <a:cubicBezTo>
                    <a:pt x="6474" y="1448"/>
                    <a:pt x="6732" y="1965"/>
                    <a:pt x="6916" y="2511"/>
                  </a:cubicBezTo>
                  <a:lnTo>
                    <a:pt x="8272" y="2511"/>
                  </a:lnTo>
                  <a:cubicBezTo>
                    <a:pt x="7749" y="1787"/>
                    <a:pt x="7008" y="1247"/>
                    <a:pt x="6158" y="971"/>
                  </a:cubicBezTo>
                  <a:close/>
                  <a:moveTo>
                    <a:pt x="8524" y="2913"/>
                  </a:moveTo>
                  <a:lnTo>
                    <a:pt x="7043" y="2913"/>
                  </a:lnTo>
                  <a:cubicBezTo>
                    <a:pt x="7203" y="3493"/>
                    <a:pt x="7290" y="4096"/>
                    <a:pt x="7307" y="4705"/>
                  </a:cubicBezTo>
                  <a:lnTo>
                    <a:pt x="9041" y="4705"/>
                  </a:lnTo>
                  <a:cubicBezTo>
                    <a:pt x="9007" y="4073"/>
                    <a:pt x="8835" y="3464"/>
                    <a:pt x="8530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79498" y="3398111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7950206" y="-42121"/>
            <a:ext cx="1236278" cy="6366146"/>
            <a:chOff x="7950206" y="-42121"/>
            <a:chExt cx="1236278" cy="6366146"/>
          </a:xfrm>
        </p:grpSpPr>
        <p:grpSp>
          <p:nvGrpSpPr>
            <p:cNvPr id="267" name="Google Shape;267;p7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268" name="Google Shape;268;p7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6" name="Google Shape;296;p7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7" name="Google Shape;297;p7"/>
          <p:cNvCxnSpPr/>
          <p:nvPr/>
        </p:nvCxnSpPr>
        <p:spPr>
          <a:xfrm>
            <a:off x="0" y="1270946"/>
            <a:ext cx="7970700" cy="1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"/>
          </p:nvPr>
        </p:nvSpPr>
        <p:spPr>
          <a:xfrm>
            <a:off x="1902350" y="162552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2"/>
          </p:nvPr>
        </p:nvSpPr>
        <p:spPr>
          <a:xfrm>
            <a:off x="1902346" y="192602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3" hasCustomPrompt="1"/>
          </p:nvPr>
        </p:nvSpPr>
        <p:spPr>
          <a:xfrm>
            <a:off x="1061725" y="1702648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4"/>
          </p:nvPr>
        </p:nvSpPr>
        <p:spPr>
          <a:xfrm>
            <a:off x="5283025" y="162552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5"/>
          </p:nvPr>
        </p:nvSpPr>
        <p:spPr>
          <a:xfrm>
            <a:off x="5283021" y="192602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6" hasCustomPrompt="1"/>
          </p:nvPr>
        </p:nvSpPr>
        <p:spPr>
          <a:xfrm>
            <a:off x="4442400" y="1702648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7"/>
          </p:nvPr>
        </p:nvSpPr>
        <p:spPr>
          <a:xfrm>
            <a:off x="1902350" y="2686303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8"/>
          </p:nvPr>
        </p:nvSpPr>
        <p:spPr>
          <a:xfrm>
            <a:off x="1902346" y="2986795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9" hasCustomPrompt="1"/>
          </p:nvPr>
        </p:nvSpPr>
        <p:spPr>
          <a:xfrm>
            <a:off x="1061725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3"/>
          </p:nvPr>
        </p:nvSpPr>
        <p:spPr>
          <a:xfrm>
            <a:off x="5283025" y="2686303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14"/>
          </p:nvPr>
        </p:nvSpPr>
        <p:spPr>
          <a:xfrm>
            <a:off x="5283021" y="2986795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42400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6"/>
          </p:nvPr>
        </p:nvSpPr>
        <p:spPr>
          <a:xfrm>
            <a:off x="1902350" y="374707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7"/>
          </p:nvPr>
        </p:nvSpPr>
        <p:spPr>
          <a:xfrm>
            <a:off x="1902346" y="404757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8" hasCustomPrompt="1"/>
          </p:nvPr>
        </p:nvSpPr>
        <p:spPr>
          <a:xfrm>
            <a:off x="1061725" y="3811627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19"/>
          </p:nvPr>
        </p:nvSpPr>
        <p:spPr>
          <a:xfrm>
            <a:off x="5283025" y="374707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20"/>
          </p:nvPr>
        </p:nvSpPr>
        <p:spPr>
          <a:xfrm>
            <a:off x="5283021" y="404757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42400" y="3811627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grpSp>
        <p:nvGrpSpPr>
          <p:cNvPr id="475" name="Google Shape;475;p13"/>
          <p:cNvGrpSpPr/>
          <p:nvPr/>
        </p:nvGrpSpPr>
        <p:grpSpPr>
          <a:xfrm>
            <a:off x="279498" y="-42121"/>
            <a:ext cx="8906986" cy="6366146"/>
            <a:chOff x="279498" y="-42121"/>
            <a:chExt cx="8906986" cy="6366146"/>
          </a:xfrm>
        </p:grpSpPr>
        <p:grpSp>
          <p:nvGrpSpPr>
            <p:cNvPr id="476" name="Google Shape;476;p13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477" name="Google Shape;477;p13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5" name="Google Shape;505;p13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6" name="Google Shape;506;p13"/>
            <p:cNvSpPr/>
            <p:nvPr/>
          </p:nvSpPr>
          <p:spPr>
            <a:xfrm>
              <a:off x="279498" y="2822636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79630" y="2247268"/>
              <a:ext cx="430464" cy="431010"/>
            </a:xfrm>
            <a:custGeom>
              <a:avLst/>
              <a:gdLst/>
              <a:ahLst/>
              <a:cxnLst/>
              <a:rect l="l" t="t" r="r" b="b"/>
              <a:pathLst>
                <a:path w="9467" h="9479" extrusionOk="0">
                  <a:moveTo>
                    <a:pt x="4900" y="9472"/>
                  </a:moveTo>
                  <a:cubicBezTo>
                    <a:pt x="3056" y="9467"/>
                    <a:pt x="1396" y="8352"/>
                    <a:pt x="701" y="6646"/>
                  </a:cubicBezTo>
                  <a:cubicBezTo>
                    <a:pt x="0" y="4946"/>
                    <a:pt x="391" y="2988"/>
                    <a:pt x="1695" y="1689"/>
                  </a:cubicBezTo>
                  <a:cubicBezTo>
                    <a:pt x="2999" y="386"/>
                    <a:pt x="4957" y="1"/>
                    <a:pt x="6658" y="707"/>
                  </a:cubicBezTo>
                  <a:cubicBezTo>
                    <a:pt x="8358" y="1414"/>
                    <a:pt x="9466" y="3074"/>
                    <a:pt x="9466" y="4918"/>
                  </a:cubicBezTo>
                  <a:cubicBezTo>
                    <a:pt x="9466" y="7439"/>
                    <a:pt x="7422" y="9478"/>
                    <a:pt x="4900" y="9472"/>
                  </a:cubicBezTo>
                  <a:close/>
                  <a:moveTo>
                    <a:pt x="5107" y="4705"/>
                  </a:moveTo>
                  <a:lnTo>
                    <a:pt x="6905" y="4705"/>
                  </a:lnTo>
                  <a:cubicBezTo>
                    <a:pt x="6887" y="4102"/>
                    <a:pt x="6790" y="3499"/>
                    <a:pt x="6617" y="2913"/>
                  </a:cubicBezTo>
                  <a:lnTo>
                    <a:pt x="5107" y="2913"/>
                  </a:lnTo>
                  <a:close/>
                  <a:moveTo>
                    <a:pt x="6905" y="5124"/>
                  </a:moveTo>
                  <a:lnTo>
                    <a:pt x="5107" y="5124"/>
                  </a:lnTo>
                  <a:lnTo>
                    <a:pt x="5107" y="6911"/>
                  </a:lnTo>
                  <a:lnTo>
                    <a:pt x="6623" y="6911"/>
                  </a:lnTo>
                  <a:cubicBezTo>
                    <a:pt x="6796" y="6331"/>
                    <a:pt x="6887" y="5727"/>
                    <a:pt x="6905" y="5124"/>
                  </a:cubicBezTo>
                  <a:close/>
                  <a:moveTo>
                    <a:pt x="9041" y="5124"/>
                  </a:moveTo>
                  <a:lnTo>
                    <a:pt x="7313" y="5124"/>
                  </a:lnTo>
                  <a:cubicBezTo>
                    <a:pt x="7295" y="5727"/>
                    <a:pt x="7203" y="6331"/>
                    <a:pt x="7048" y="6911"/>
                  </a:cubicBezTo>
                  <a:lnTo>
                    <a:pt x="8530" y="6911"/>
                  </a:lnTo>
                  <a:cubicBezTo>
                    <a:pt x="8835" y="6365"/>
                    <a:pt x="9013" y="5750"/>
                    <a:pt x="9041" y="5124"/>
                  </a:cubicBezTo>
                  <a:close/>
                  <a:moveTo>
                    <a:pt x="8277" y="7313"/>
                  </a:moveTo>
                  <a:lnTo>
                    <a:pt x="6916" y="7313"/>
                  </a:lnTo>
                  <a:cubicBezTo>
                    <a:pt x="6732" y="7858"/>
                    <a:pt x="6480" y="8381"/>
                    <a:pt x="6158" y="8858"/>
                  </a:cubicBezTo>
                  <a:cubicBezTo>
                    <a:pt x="7014" y="8582"/>
                    <a:pt x="7755" y="8042"/>
                    <a:pt x="8277" y="7313"/>
                  </a:cubicBezTo>
                  <a:close/>
                  <a:moveTo>
                    <a:pt x="5549" y="9001"/>
                  </a:moveTo>
                  <a:cubicBezTo>
                    <a:pt x="5945" y="8496"/>
                    <a:pt x="6267" y="7922"/>
                    <a:pt x="6485" y="7313"/>
                  </a:cubicBezTo>
                  <a:lnTo>
                    <a:pt x="5101" y="7313"/>
                  </a:lnTo>
                  <a:lnTo>
                    <a:pt x="5101" y="9047"/>
                  </a:lnTo>
                  <a:cubicBezTo>
                    <a:pt x="5250" y="9042"/>
                    <a:pt x="5400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3"/>
                  </a:lnTo>
                  <a:lnTo>
                    <a:pt x="3200" y="7313"/>
                  </a:lnTo>
                  <a:cubicBezTo>
                    <a:pt x="3418" y="7916"/>
                    <a:pt x="3728" y="8479"/>
                    <a:pt x="4125" y="8979"/>
                  </a:cubicBezTo>
                  <a:cubicBezTo>
                    <a:pt x="4308" y="9013"/>
                    <a:pt x="4498" y="9036"/>
                    <a:pt x="4688" y="9047"/>
                  </a:cubicBezTo>
                  <a:close/>
                  <a:moveTo>
                    <a:pt x="3504" y="8812"/>
                  </a:moveTo>
                  <a:cubicBezTo>
                    <a:pt x="3194" y="8347"/>
                    <a:pt x="2947" y="7841"/>
                    <a:pt x="2769" y="7313"/>
                  </a:cubicBezTo>
                  <a:lnTo>
                    <a:pt x="1517" y="7313"/>
                  </a:lnTo>
                  <a:cubicBezTo>
                    <a:pt x="2011" y="8008"/>
                    <a:pt x="2706" y="8530"/>
                    <a:pt x="3504" y="8812"/>
                  </a:cubicBezTo>
                  <a:close/>
                  <a:moveTo>
                    <a:pt x="1258" y="6911"/>
                  </a:moveTo>
                  <a:lnTo>
                    <a:pt x="2648" y="6911"/>
                  </a:lnTo>
                  <a:cubicBezTo>
                    <a:pt x="2488" y="6331"/>
                    <a:pt x="2396" y="5727"/>
                    <a:pt x="2384" y="5124"/>
                  </a:cubicBezTo>
                  <a:lnTo>
                    <a:pt x="747" y="5124"/>
                  </a:lnTo>
                  <a:cubicBezTo>
                    <a:pt x="782" y="5750"/>
                    <a:pt x="954" y="6365"/>
                    <a:pt x="1264" y="6911"/>
                  </a:cubicBezTo>
                  <a:close/>
                  <a:moveTo>
                    <a:pt x="747" y="4705"/>
                  </a:moveTo>
                  <a:lnTo>
                    <a:pt x="2384" y="4705"/>
                  </a:lnTo>
                  <a:cubicBezTo>
                    <a:pt x="2396" y="4102"/>
                    <a:pt x="2488" y="3499"/>
                    <a:pt x="2648" y="2913"/>
                  </a:cubicBezTo>
                  <a:lnTo>
                    <a:pt x="1264" y="2913"/>
                  </a:lnTo>
                  <a:cubicBezTo>
                    <a:pt x="954" y="3464"/>
                    <a:pt x="782" y="4079"/>
                    <a:pt x="753" y="4705"/>
                  </a:cubicBezTo>
                  <a:close/>
                  <a:moveTo>
                    <a:pt x="1517" y="2511"/>
                  </a:moveTo>
                  <a:lnTo>
                    <a:pt x="2769" y="2511"/>
                  </a:lnTo>
                  <a:cubicBezTo>
                    <a:pt x="2953" y="1982"/>
                    <a:pt x="3194" y="1483"/>
                    <a:pt x="3504" y="1017"/>
                  </a:cubicBezTo>
                  <a:cubicBezTo>
                    <a:pt x="2706" y="1305"/>
                    <a:pt x="2011" y="1822"/>
                    <a:pt x="1517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08" y="816"/>
                    <a:pt x="4125" y="851"/>
                  </a:cubicBezTo>
                  <a:cubicBezTo>
                    <a:pt x="3728" y="1351"/>
                    <a:pt x="3418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3"/>
                  </a:moveTo>
                  <a:lnTo>
                    <a:pt x="3073" y="2913"/>
                  </a:lnTo>
                  <a:cubicBezTo>
                    <a:pt x="2901" y="3499"/>
                    <a:pt x="2809" y="4102"/>
                    <a:pt x="2792" y="4705"/>
                  </a:cubicBezTo>
                  <a:lnTo>
                    <a:pt x="4688" y="4705"/>
                  </a:lnTo>
                  <a:lnTo>
                    <a:pt x="4688" y="2913"/>
                  </a:lnTo>
                  <a:close/>
                  <a:moveTo>
                    <a:pt x="2786" y="5124"/>
                  </a:moveTo>
                  <a:cubicBezTo>
                    <a:pt x="2804" y="5727"/>
                    <a:pt x="2895" y="6331"/>
                    <a:pt x="3068" y="6911"/>
                  </a:cubicBezTo>
                  <a:lnTo>
                    <a:pt x="4688" y="6911"/>
                  </a:lnTo>
                  <a:lnTo>
                    <a:pt x="4688" y="5124"/>
                  </a:lnTo>
                  <a:close/>
                  <a:moveTo>
                    <a:pt x="5101" y="782"/>
                  </a:moveTo>
                  <a:lnTo>
                    <a:pt x="5101" y="2511"/>
                  </a:lnTo>
                  <a:lnTo>
                    <a:pt x="6485" y="2511"/>
                  </a:lnTo>
                  <a:cubicBezTo>
                    <a:pt x="6267" y="1908"/>
                    <a:pt x="5951" y="1339"/>
                    <a:pt x="5549" y="828"/>
                  </a:cubicBezTo>
                  <a:cubicBezTo>
                    <a:pt x="5406" y="811"/>
                    <a:pt x="5256" y="793"/>
                    <a:pt x="5107" y="788"/>
                  </a:cubicBezTo>
                  <a:close/>
                  <a:moveTo>
                    <a:pt x="6158" y="971"/>
                  </a:moveTo>
                  <a:cubicBezTo>
                    <a:pt x="6474" y="1448"/>
                    <a:pt x="6732" y="1965"/>
                    <a:pt x="6916" y="2511"/>
                  </a:cubicBezTo>
                  <a:lnTo>
                    <a:pt x="8272" y="2511"/>
                  </a:lnTo>
                  <a:cubicBezTo>
                    <a:pt x="7749" y="1787"/>
                    <a:pt x="7008" y="1247"/>
                    <a:pt x="6158" y="971"/>
                  </a:cubicBezTo>
                  <a:close/>
                  <a:moveTo>
                    <a:pt x="8524" y="2913"/>
                  </a:moveTo>
                  <a:lnTo>
                    <a:pt x="7043" y="2913"/>
                  </a:lnTo>
                  <a:cubicBezTo>
                    <a:pt x="7203" y="3493"/>
                    <a:pt x="7290" y="4096"/>
                    <a:pt x="7307" y="4705"/>
                  </a:cubicBezTo>
                  <a:lnTo>
                    <a:pt x="9041" y="4705"/>
                  </a:lnTo>
                  <a:cubicBezTo>
                    <a:pt x="9007" y="4073"/>
                    <a:pt x="8835" y="3464"/>
                    <a:pt x="8530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79498" y="3398111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9" name="Google Shape;509;p13"/>
          <p:cNvCxnSpPr/>
          <p:nvPr/>
        </p:nvCxnSpPr>
        <p:spPr>
          <a:xfrm>
            <a:off x="0" y="1270946"/>
            <a:ext cx="7970700" cy="1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33"/>
          <p:cNvGrpSpPr/>
          <p:nvPr/>
        </p:nvGrpSpPr>
        <p:grpSpPr>
          <a:xfrm>
            <a:off x="0" y="-42121"/>
            <a:ext cx="9186484" cy="6366146"/>
            <a:chOff x="0" y="-42121"/>
            <a:chExt cx="9186484" cy="6366146"/>
          </a:xfrm>
        </p:grpSpPr>
        <p:grpSp>
          <p:nvGrpSpPr>
            <p:cNvPr id="1457" name="Google Shape;1457;p33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1458" name="Google Shape;1458;p33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3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3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3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3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3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3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3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3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3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3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3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3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6" name="Google Shape;1486;p33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33"/>
            <p:cNvCxnSpPr/>
            <p:nvPr/>
          </p:nvCxnSpPr>
          <p:spPr>
            <a:xfrm>
              <a:off x="0" y="1270946"/>
              <a:ext cx="7970700" cy="1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8" name="Google Shape;1488;p33"/>
            <p:cNvGrpSpPr/>
            <p:nvPr/>
          </p:nvGrpSpPr>
          <p:grpSpPr>
            <a:xfrm>
              <a:off x="279498" y="2247268"/>
              <a:ext cx="430737" cy="1581808"/>
              <a:chOff x="279498" y="2247268"/>
              <a:chExt cx="430737" cy="1581808"/>
            </a:xfrm>
          </p:grpSpPr>
          <p:sp>
            <p:nvSpPr>
              <p:cNvPr id="1489" name="Google Shape;1489;p33"/>
              <p:cNvSpPr/>
              <p:nvPr/>
            </p:nvSpPr>
            <p:spPr>
              <a:xfrm>
                <a:off x="279498" y="2822636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279630" y="2247268"/>
                <a:ext cx="430464" cy="431010"/>
              </a:xfrm>
              <a:custGeom>
                <a:avLst/>
                <a:gdLst/>
                <a:ahLst/>
                <a:cxnLst/>
                <a:rect l="l" t="t" r="r" b="b"/>
                <a:pathLst>
                  <a:path w="9467" h="9479" extrusionOk="0">
                    <a:moveTo>
                      <a:pt x="4900" y="9472"/>
                    </a:moveTo>
                    <a:cubicBezTo>
                      <a:pt x="3056" y="9467"/>
                      <a:pt x="1396" y="8352"/>
                      <a:pt x="701" y="6646"/>
                    </a:cubicBezTo>
                    <a:cubicBezTo>
                      <a:pt x="0" y="4946"/>
                      <a:pt x="391" y="2988"/>
                      <a:pt x="1695" y="1689"/>
                    </a:cubicBezTo>
                    <a:cubicBezTo>
                      <a:pt x="2999" y="386"/>
                      <a:pt x="4957" y="1"/>
                      <a:pt x="6658" y="707"/>
                    </a:cubicBezTo>
                    <a:cubicBezTo>
                      <a:pt x="8358" y="1414"/>
                      <a:pt x="9466" y="3074"/>
                      <a:pt x="9466" y="4918"/>
                    </a:cubicBezTo>
                    <a:cubicBezTo>
                      <a:pt x="9466" y="7439"/>
                      <a:pt x="7422" y="9478"/>
                      <a:pt x="4900" y="9472"/>
                    </a:cubicBezTo>
                    <a:close/>
                    <a:moveTo>
                      <a:pt x="5107" y="4705"/>
                    </a:moveTo>
                    <a:lnTo>
                      <a:pt x="6905" y="4705"/>
                    </a:lnTo>
                    <a:cubicBezTo>
                      <a:pt x="6887" y="4102"/>
                      <a:pt x="6790" y="3499"/>
                      <a:pt x="6617" y="2913"/>
                    </a:cubicBezTo>
                    <a:lnTo>
                      <a:pt x="5107" y="2913"/>
                    </a:lnTo>
                    <a:close/>
                    <a:moveTo>
                      <a:pt x="6905" y="5124"/>
                    </a:moveTo>
                    <a:lnTo>
                      <a:pt x="5107" y="5124"/>
                    </a:lnTo>
                    <a:lnTo>
                      <a:pt x="5107" y="6911"/>
                    </a:lnTo>
                    <a:lnTo>
                      <a:pt x="6623" y="6911"/>
                    </a:lnTo>
                    <a:cubicBezTo>
                      <a:pt x="6796" y="6331"/>
                      <a:pt x="6887" y="5727"/>
                      <a:pt x="6905" y="5124"/>
                    </a:cubicBezTo>
                    <a:close/>
                    <a:moveTo>
                      <a:pt x="9041" y="5124"/>
                    </a:moveTo>
                    <a:lnTo>
                      <a:pt x="7313" y="5124"/>
                    </a:lnTo>
                    <a:cubicBezTo>
                      <a:pt x="7295" y="5727"/>
                      <a:pt x="7203" y="6331"/>
                      <a:pt x="7048" y="6911"/>
                    </a:cubicBezTo>
                    <a:lnTo>
                      <a:pt x="8530" y="6911"/>
                    </a:lnTo>
                    <a:cubicBezTo>
                      <a:pt x="8835" y="6365"/>
                      <a:pt x="9013" y="5750"/>
                      <a:pt x="9041" y="5124"/>
                    </a:cubicBezTo>
                    <a:close/>
                    <a:moveTo>
                      <a:pt x="8277" y="7313"/>
                    </a:moveTo>
                    <a:lnTo>
                      <a:pt x="6916" y="7313"/>
                    </a:lnTo>
                    <a:cubicBezTo>
                      <a:pt x="6732" y="7858"/>
                      <a:pt x="6480" y="8381"/>
                      <a:pt x="6158" y="8858"/>
                    </a:cubicBezTo>
                    <a:cubicBezTo>
                      <a:pt x="7014" y="8582"/>
                      <a:pt x="7755" y="8042"/>
                      <a:pt x="8277" y="7313"/>
                    </a:cubicBezTo>
                    <a:close/>
                    <a:moveTo>
                      <a:pt x="5549" y="9001"/>
                    </a:moveTo>
                    <a:cubicBezTo>
                      <a:pt x="5945" y="8496"/>
                      <a:pt x="6267" y="7922"/>
                      <a:pt x="6485" y="7313"/>
                    </a:cubicBezTo>
                    <a:lnTo>
                      <a:pt x="5101" y="7313"/>
                    </a:lnTo>
                    <a:lnTo>
                      <a:pt x="5101" y="9047"/>
                    </a:lnTo>
                    <a:cubicBezTo>
                      <a:pt x="5250" y="9042"/>
                      <a:pt x="5400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3"/>
                    </a:lnTo>
                    <a:lnTo>
                      <a:pt x="3200" y="7313"/>
                    </a:lnTo>
                    <a:cubicBezTo>
                      <a:pt x="3418" y="7916"/>
                      <a:pt x="3728" y="8479"/>
                      <a:pt x="4125" y="8979"/>
                    </a:cubicBezTo>
                    <a:cubicBezTo>
                      <a:pt x="4308" y="9013"/>
                      <a:pt x="4498" y="9036"/>
                      <a:pt x="4688" y="9047"/>
                    </a:cubicBezTo>
                    <a:close/>
                    <a:moveTo>
                      <a:pt x="3504" y="8812"/>
                    </a:moveTo>
                    <a:cubicBezTo>
                      <a:pt x="3194" y="8347"/>
                      <a:pt x="2947" y="7841"/>
                      <a:pt x="2769" y="7313"/>
                    </a:cubicBezTo>
                    <a:lnTo>
                      <a:pt x="1517" y="7313"/>
                    </a:lnTo>
                    <a:cubicBezTo>
                      <a:pt x="2011" y="8008"/>
                      <a:pt x="2706" y="8530"/>
                      <a:pt x="3504" y="8812"/>
                    </a:cubicBezTo>
                    <a:close/>
                    <a:moveTo>
                      <a:pt x="1258" y="6911"/>
                    </a:moveTo>
                    <a:lnTo>
                      <a:pt x="2648" y="6911"/>
                    </a:lnTo>
                    <a:cubicBezTo>
                      <a:pt x="2488" y="6331"/>
                      <a:pt x="2396" y="5727"/>
                      <a:pt x="2384" y="5124"/>
                    </a:cubicBezTo>
                    <a:lnTo>
                      <a:pt x="747" y="5124"/>
                    </a:lnTo>
                    <a:cubicBezTo>
                      <a:pt x="782" y="5750"/>
                      <a:pt x="954" y="6365"/>
                      <a:pt x="1264" y="6911"/>
                    </a:cubicBezTo>
                    <a:close/>
                    <a:moveTo>
                      <a:pt x="747" y="4705"/>
                    </a:moveTo>
                    <a:lnTo>
                      <a:pt x="2384" y="4705"/>
                    </a:lnTo>
                    <a:cubicBezTo>
                      <a:pt x="2396" y="4102"/>
                      <a:pt x="2488" y="3499"/>
                      <a:pt x="2648" y="2913"/>
                    </a:cubicBezTo>
                    <a:lnTo>
                      <a:pt x="1264" y="2913"/>
                    </a:lnTo>
                    <a:cubicBezTo>
                      <a:pt x="954" y="3464"/>
                      <a:pt x="782" y="4079"/>
                      <a:pt x="753" y="4705"/>
                    </a:cubicBezTo>
                    <a:close/>
                    <a:moveTo>
                      <a:pt x="1517" y="2511"/>
                    </a:moveTo>
                    <a:lnTo>
                      <a:pt x="2769" y="2511"/>
                    </a:lnTo>
                    <a:cubicBezTo>
                      <a:pt x="2953" y="1982"/>
                      <a:pt x="3194" y="1483"/>
                      <a:pt x="3504" y="1017"/>
                    </a:cubicBezTo>
                    <a:cubicBezTo>
                      <a:pt x="2706" y="1305"/>
                      <a:pt x="2011" y="1822"/>
                      <a:pt x="1517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08" y="816"/>
                      <a:pt x="4125" y="851"/>
                    </a:cubicBezTo>
                    <a:cubicBezTo>
                      <a:pt x="3728" y="1351"/>
                      <a:pt x="3418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3"/>
                    </a:moveTo>
                    <a:lnTo>
                      <a:pt x="3073" y="2913"/>
                    </a:lnTo>
                    <a:cubicBezTo>
                      <a:pt x="2901" y="3499"/>
                      <a:pt x="2809" y="4102"/>
                      <a:pt x="2792" y="4705"/>
                    </a:cubicBezTo>
                    <a:lnTo>
                      <a:pt x="4688" y="4705"/>
                    </a:lnTo>
                    <a:lnTo>
                      <a:pt x="4688" y="2913"/>
                    </a:lnTo>
                    <a:close/>
                    <a:moveTo>
                      <a:pt x="2786" y="5124"/>
                    </a:moveTo>
                    <a:cubicBezTo>
                      <a:pt x="2804" y="5727"/>
                      <a:pt x="2895" y="6331"/>
                      <a:pt x="3068" y="6911"/>
                    </a:cubicBezTo>
                    <a:lnTo>
                      <a:pt x="4688" y="6911"/>
                    </a:lnTo>
                    <a:lnTo>
                      <a:pt x="4688" y="5124"/>
                    </a:lnTo>
                    <a:close/>
                    <a:moveTo>
                      <a:pt x="5101" y="782"/>
                    </a:moveTo>
                    <a:lnTo>
                      <a:pt x="5101" y="2511"/>
                    </a:lnTo>
                    <a:lnTo>
                      <a:pt x="6485" y="2511"/>
                    </a:lnTo>
                    <a:cubicBezTo>
                      <a:pt x="6267" y="1908"/>
                      <a:pt x="5951" y="1339"/>
                      <a:pt x="5549" y="828"/>
                    </a:cubicBezTo>
                    <a:cubicBezTo>
                      <a:pt x="5406" y="811"/>
                      <a:pt x="5256" y="793"/>
                      <a:pt x="5107" y="788"/>
                    </a:cubicBezTo>
                    <a:close/>
                    <a:moveTo>
                      <a:pt x="6158" y="971"/>
                    </a:moveTo>
                    <a:cubicBezTo>
                      <a:pt x="6474" y="1448"/>
                      <a:pt x="6732" y="1965"/>
                      <a:pt x="6916" y="2511"/>
                    </a:cubicBezTo>
                    <a:lnTo>
                      <a:pt x="8272" y="2511"/>
                    </a:lnTo>
                    <a:cubicBezTo>
                      <a:pt x="7749" y="1787"/>
                      <a:pt x="7008" y="1247"/>
                      <a:pt x="6158" y="971"/>
                    </a:cubicBezTo>
                    <a:close/>
                    <a:moveTo>
                      <a:pt x="8524" y="2913"/>
                    </a:moveTo>
                    <a:lnTo>
                      <a:pt x="7043" y="2913"/>
                    </a:lnTo>
                    <a:cubicBezTo>
                      <a:pt x="7203" y="3493"/>
                      <a:pt x="7290" y="4096"/>
                      <a:pt x="7307" y="4705"/>
                    </a:cubicBezTo>
                    <a:lnTo>
                      <a:pt x="9041" y="4705"/>
                    </a:lnTo>
                    <a:cubicBezTo>
                      <a:pt x="9007" y="4073"/>
                      <a:pt x="8835" y="3464"/>
                      <a:pt x="8530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>
                <a:off x="279498" y="3398111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2" name="Google Shape;1492;p33"/>
            <p:cNvSpPr/>
            <p:nvPr/>
          </p:nvSpPr>
          <p:spPr>
            <a:xfrm>
              <a:off x="809650" y="867675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4"/>
          <p:cNvGrpSpPr/>
          <p:nvPr/>
        </p:nvGrpSpPr>
        <p:grpSpPr>
          <a:xfrm>
            <a:off x="-525994" y="-1876632"/>
            <a:ext cx="10196003" cy="9488819"/>
            <a:chOff x="-525994" y="-1876632"/>
            <a:chExt cx="10196003" cy="9488819"/>
          </a:xfrm>
        </p:grpSpPr>
        <p:grpSp>
          <p:nvGrpSpPr>
            <p:cNvPr id="1495" name="Google Shape;1495;p34"/>
            <p:cNvGrpSpPr/>
            <p:nvPr/>
          </p:nvGrpSpPr>
          <p:grpSpPr>
            <a:xfrm>
              <a:off x="-525994" y="-1876632"/>
              <a:ext cx="10196003" cy="9488819"/>
              <a:chOff x="-525994" y="-1876632"/>
              <a:chExt cx="10196003" cy="9488819"/>
            </a:xfrm>
          </p:grpSpPr>
          <p:grpSp>
            <p:nvGrpSpPr>
              <p:cNvPr id="1496" name="Google Shape;1496;p34"/>
              <p:cNvGrpSpPr/>
              <p:nvPr/>
            </p:nvGrpSpPr>
            <p:grpSpPr>
              <a:xfrm flipH="1">
                <a:off x="-525994" y="1259168"/>
                <a:ext cx="1236278" cy="6353019"/>
                <a:chOff x="9999970" y="45296"/>
                <a:chExt cx="983280" cy="5052906"/>
              </a:xfrm>
            </p:grpSpPr>
            <p:sp>
              <p:nvSpPr>
                <p:cNvPr id="1497" name="Google Shape;1497;p34"/>
                <p:cNvSpPr/>
                <p:nvPr/>
              </p:nvSpPr>
              <p:spPr>
                <a:xfrm rot="5400000">
                  <a:off x="10027062" y="1732223"/>
                  <a:ext cx="928584" cy="9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4" h="55500" extrusionOk="0">
                      <a:moveTo>
                        <a:pt x="3083" y="1"/>
                      </a:moveTo>
                      <a:cubicBezTo>
                        <a:pt x="3079" y="1"/>
                        <a:pt x="3075" y="1"/>
                        <a:pt x="3071" y="1"/>
                      </a:cubicBezTo>
                      <a:cubicBezTo>
                        <a:pt x="2619" y="7"/>
                        <a:pt x="2167" y="9"/>
                        <a:pt x="1698" y="9"/>
                      </a:cubicBezTo>
                      <a:cubicBezTo>
                        <a:pt x="1163" y="9"/>
                        <a:pt x="605" y="7"/>
                        <a:pt x="1" y="7"/>
                      </a:cubicBezTo>
                      <a:cubicBezTo>
                        <a:pt x="196" y="273"/>
                        <a:pt x="275" y="400"/>
                        <a:pt x="371" y="510"/>
                      </a:cubicBezTo>
                      <a:cubicBezTo>
                        <a:pt x="3424" y="3953"/>
                        <a:pt x="6477" y="7392"/>
                        <a:pt x="9531" y="10831"/>
                      </a:cubicBezTo>
                      <a:cubicBezTo>
                        <a:pt x="15807" y="17902"/>
                        <a:pt x="22083" y="24974"/>
                        <a:pt x="28357" y="32045"/>
                      </a:cubicBezTo>
                      <a:cubicBezTo>
                        <a:pt x="34660" y="39160"/>
                        <a:pt x="40968" y="46268"/>
                        <a:pt x="47283" y="53374"/>
                      </a:cubicBezTo>
                      <a:cubicBezTo>
                        <a:pt x="48963" y="55264"/>
                        <a:pt x="49161" y="55473"/>
                        <a:pt x="50999" y="55473"/>
                      </a:cubicBezTo>
                      <a:cubicBezTo>
                        <a:pt x="51232" y="55473"/>
                        <a:pt x="51491" y="55469"/>
                        <a:pt x="51783" y="55466"/>
                      </a:cubicBezTo>
                      <a:cubicBezTo>
                        <a:pt x="51785" y="55466"/>
                        <a:pt x="51787" y="55466"/>
                        <a:pt x="51788" y="55466"/>
                      </a:cubicBezTo>
                      <a:cubicBezTo>
                        <a:pt x="51904" y="55466"/>
                        <a:pt x="52044" y="55500"/>
                        <a:pt x="52169" y="55500"/>
                      </a:cubicBezTo>
                      <a:cubicBezTo>
                        <a:pt x="52298" y="55500"/>
                        <a:pt x="52412" y="55463"/>
                        <a:pt x="52467" y="55315"/>
                      </a:cubicBezTo>
                      <a:cubicBezTo>
                        <a:pt x="52544" y="55101"/>
                        <a:pt x="52262" y="54929"/>
                        <a:pt x="52112" y="54763"/>
                      </a:cubicBezTo>
                      <a:cubicBezTo>
                        <a:pt x="49394" y="51745"/>
                        <a:pt x="46683" y="48721"/>
                        <a:pt x="43979" y="45689"/>
                      </a:cubicBezTo>
                      <a:cubicBezTo>
                        <a:pt x="40891" y="42213"/>
                        <a:pt x="37801" y="38737"/>
                        <a:pt x="34714" y="35258"/>
                      </a:cubicBezTo>
                      <a:cubicBezTo>
                        <a:pt x="28455" y="28206"/>
                        <a:pt x="22196" y="21154"/>
                        <a:pt x="15938" y="14103"/>
                      </a:cubicBezTo>
                      <a:cubicBezTo>
                        <a:pt x="11937" y="9590"/>
                        <a:pt x="7935" y="5080"/>
                        <a:pt x="3926" y="574"/>
                      </a:cubicBezTo>
                      <a:cubicBezTo>
                        <a:pt x="3699" y="318"/>
                        <a:pt x="3507" y="1"/>
                        <a:pt x="3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4"/>
                <p:cNvSpPr/>
                <p:nvPr/>
              </p:nvSpPr>
              <p:spPr>
                <a:xfrm rot="5400000">
                  <a:off x="10025657" y="2406964"/>
                  <a:ext cx="931076" cy="97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5" h="55412" extrusionOk="0">
                      <a:moveTo>
                        <a:pt x="1716" y="1"/>
                      </a:moveTo>
                      <a:cubicBezTo>
                        <a:pt x="1164" y="1"/>
                        <a:pt x="597" y="6"/>
                        <a:pt x="1" y="6"/>
                      </a:cubicBezTo>
                      <a:cubicBezTo>
                        <a:pt x="238" y="313"/>
                        <a:pt x="366" y="502"/>
                        <a:pt x="518" y="670"/>
                      </a:cubicBezTo>
                      <a:cubicBezTo>
                        <a:pt x="3708" y="4192"/>
                        <a:pt x="6819" y="7783"/>
                        <a:pt x="10017" y="11299"/>
                      </a:cubicBezTo>
                      <a:cubicBezTo>
                        <a:pt x="13921" y="15588"/>
                        <a:pt x="17731" y="19963"/>
                        <a:pt x="21581" y="24301"/>
                      </a:cubicBezTo>
                      <a:cubicBezTo>
                        <a:pt x="27432" y="30893"/>
                        <a:pt x="33282" y="37488"/>
                        <a:pt x="39133" y="44082"/>
                      </a:cubicBezTo>
                      <a:cubicBezTo>
                        <a:pt x="42300" y="47658"/>
                        <a:pt x="45473" y="51232"/>
                        <a:pt x="48649" y="54803"/>
                      </a:cubicBezTo>
                      <a:cubicBezTo>
                        <a:pt x="48879" y="55059"/>
                        <a:pt x="49064" y="55411"/>
                        <a:pt x="49487" y="55411"/>
                      </a:cubicBezTo>
                      <a:cubicBezTo>
                        <a:pt x="49817" y="55411"/>
                        <a:pt x="50147" y="55411"/>
                        <a:pt x="50485" y="55411"/>
                      </a:cubicBezTo>
                      <a:cubicBezTo>
                        <a:pt x="51162" y="55411"/>
                        <a:pt x="51873" y="55411"/>
                        <a:pt x="52685" y="55411"/>
                      </a:cubicBezTo>
                      <a:cubicBezTo>
                        <a:pt x="50965" y="53469"/>
                        <a:pt x="49408" y="51711"/>
                        <a:pt x="47850" y="49955"/>
                      </a:cubicBezTo>
                      <a:cubicBezTo>
                        <a:pt x="41302" y="42579"/>
                        <a:pt x="34754" y="35203"/>
                        <a:pt x="28204" y="27831"/>
                      </a:cubicBezTo>
                      <a:cubicBezTo>
                        <a:pt x="20095" y="18701"/>
                        <a:pt x="12041" y="9520"/>
                        <a:pt x="3835" y="477"/>
                      </a:cubicBezTo>
                      <a:cubicBezTo>
                        <a:pt x="3683" y="309"/>
                        <a:pt x="3509" y="33"/>
                        <a:pt x="3338" y="27"/>
                      </a:cubicBezTo>
                      <a:cubicBezTo>
                        <a:pt x="2803" y="6"/>
                        <a:pt x="2267" y="1"/>
                        <a:pt x="1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4"/>
                <p:cNvSpPr/>
                <p:nvPr/>
              </p:nvSpPr>
              <p:spPr>
                <a:xfrm rot="5400000">
                  <a:off x="10027760" y="3465073"/>
                  <a:ext cx="927771" cy="98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8" h="55617" extrusionOk="0">
                      <a:moveTo>
                        <a:pt x="2425" y="0"/>
                      </a:moveTo>
                      <a:cubicBezTo>
                        <a:pt x="2264" y="0"/>
                        <a:pt x="2094" y="25"/>
                        <a:pt x="1915" y="80"/>
                      </a:cubicBezTo>
                      <a:cubicBezTo>
                        <a:pt x="1566" y="80"/>
                        <a:pt x="1275" y="79"/>
                        <a:pt x="1008" y="79"/>
                      </a:cubicBezTo>
                      <a:cubicBezTo>
                        <a:pt x="807" y="79"/>
                        <a:pt x="621" y="79"/>
                        <a:pt x="435" y="82"/>
                      </a:cubicBezTo>
                      <a:cubicBezTo>
                        <a:pt x="16" y="84"/>
                        <a:pt x="0" y="263"/>
                        <a:pt x="242" y="539"/>
                      </a:cubicBezTo>
                      <a:cubicBezTo>
                        <a:pt x="713" y="1078"/>
                        <a:pt x="1182" y="1618"/>
                        <a:pt x="1662" y="2149"/>
                      </a:cubicBezTo>
                      <a:cubicBezTo>
                        <a:pt x="7388" y="8506"/>
                        <a:pt x="13023" y="14944"/>
                        <a:pt x="18749" y="21303"/>
                      </a:cubicBezTo>
                      <a:cubicBezTo>
                        <a:pt x="28420" y="32093"/>
                        <a:pt x="38035" y="42931"/>
                        <a:pt x="47593" y="53819"/>
                      </a:cubicBezTo>
                      <a:cubicBezTo>
                        <a:pt x="48561" y="54921"/>
                        <a:pt x="49508" y="55616"/>
                        <a:pt x="50818" y="55616"/>
                      </a:cubicBezTo>
                      <a:cubicBezTo>
                        <a:pt x="51051" y="55616"/>
                        <a:pt x="51296" y="55594"/>
                        <a:pt x="51555" y="55548"/>
                      </a:cubicBezTo>
                      <a:cubicBezTo>
                        <a:pt x="51586" y="55543"/>
                        <a:pt x="51618" y="55541"/>
                        <a:pt x="51649" y="55541"/>
                      </a:cubicBezTo>
                      <a:cubicBezTo>
                        <a:pt x="51704" y="55541"/>
                        <a:pt x="51758" y="55546"/>
                        <a:pt x="51812" y="55546"/>
                      </a:cubicBezTo>
                      <a:cubicBezTo>
                        <a:pt x="51829" y="55546"/>
                        <a:pt x="51846" y="55546"/>
                        <a:pt x="51862" y="55544"/>
                      </a:cubicBezTo>
                      <a:cubicBezTo>
                        <a:pt x="51877" y="55543"/>
                        <a:pt x="51893" y="55543"/>
                        <a:pt x="51908" y="55543"/>
                      </a:cubicBezTo>
                      <a:cubicBezTo>
                        <a:pt x="51977" y="55543"/>
                        <a:pt x="52052" y="55552"/>
                        <a:pt x="52122" y="55552"/>
                      </a:cubicBezTo>
                      <a:cubicBezTo>
                        <a:pt x="52221" y="55552"/>
                        <a:pt x="52311" y="55534"/>
                        <a:pt x="52364" y="55446"/>
                      </a:cubicBezTo>
                      <a:cubicBezTo>
                        <a:pt x="52497" y="55218"/>
                        <a:pt x="52256" y="55077"/>
                        <a:pt x="52132" y="54936"/>
                      </a:cubicBezTo>
                      <a:cubicBezTo>
                        <a:pt x="51239" y="53918"/>
                        <a:pt x="50336" y="52908"/>
                        <a:pt x="49432" y="51899"/>
                      </a:cubicBezTo>
                      <a:cubicBezTo>
                        <a:pt x="38953" y="40156"/>
                        <a:pt x="28611" y="28291"/>
                        <a:pt x="18033" y="16636"/>
                      </a:cubicBezTo>
                      <a:cubicBezTo>
                        <a:pt x="13430" y="11564"/>
                        <a:pt x="8913" y="6417"/>
                        <a:pt x="4397" y="1269"/>
                      </a:cubicBezTo>
                      <a:cubicBezTo>
                        <a:pt x="3781" y="567"/>
                        <a:pt x="3192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4"/>
                <p:cNvSpPr/>
                <p:nvPr/>
              </p:nvSpPr>
              <p:spPr>
                <a:xfrm rot="5400000">
                  <a:off x="10025895" y="3045387"/>
                  <a:ext cx="930086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29" h="55539" extrusionOk="0">
                      <a:moveTo>
                        <a:pt x="3126" y="1"/>
                      </a:moveTo>
                      <a:cubicBezTo>
                        <a:pt x="3125" y="1"/>
                        <a:pt x="3123" y="1"/>
                        <a:pt x="3122" y="1"/>
                      </a:cubicBezTo>
                      <a:cubicBezTo>
                        <a:pt x="2706" y="3"/>
                        <a:pt x="2291" y="4"/>
                        <a:pt x="1859" y="4"/>
                      </a:cubicBezTo>
                      <a:cubicBezTo>
                        <a:pt x="1283" y="4"/>
                        <a:pt x="677" y="3"/>
                        <a:pt x="1" y="3"/>
                      </a:cubicBezTo>
                      <a:cubicBezTo>
                        <a:pt x="346" y="414"/>
                        <a:pt x="549" y="669"/>
                        <a:pt x="765" y="914"/>
                      </a:cubicBezTo>
                      <a:cubicBezTo>
                        <a:pt x="7180" y="8170"/>
                        <a:pt x="13612" y="15413"/>
                        <a:pt x="20064" y="22640"/>
                      </a:cubicBezTo>
                      <a:cubicBezTo>
                        <a:pt x="27704" y="31201"/>
                        <a:pt x="35216" y="39876"/>
                        <a:pt x="42978" y="48329"/>
                      </a:cubicBezTo>
                      <a:cubicBezTo>
                        <a:pt x="44585" y="50079"/>
                        <a:pt x="46241" y="51802"/>
                        <a:pt x="47681" y="53684"/>
                      </a:cubicBezTo>
                      <a:cubicBezTo>
                        <a:pt x="48600" y="54886"/>
                        <a:pt x="49623" y="55538"/>
                        <a:pt x="50968" y="55538"/>
                      </a:cubicBezTo>
                      <a:cubicBezTo>
                        <a:pt x="51227" y="55538"/>
                        <a:pt x="51496" y="55514"/>
                        <a:pt x="51780" y="55465"/>
                      </a:cubicBezTo>
                      <a:cubicBezTo>
                        <a:pt x="51808" y="55461"/>
                        <a:pt x="51837" y="55459"/>
                        <a:pt x="51867" y="55459"/>
                      </a:cubicBezTo>
                      <a:cubicBezTo>
                        <a:pt x="51989" y="55459"/>
                        <a:pt x="52124" y="55490"/>
                        <a:pt x="52244" y="55490"/>
                      </a:cubicBezTo>
                      <a:cubicBezTo>
                        <a:pt x="52371" y="55490"/>
                        <a:pt x="52480" y="55455"/>
                        <a:pt x="52536" y="55311"/>
                      </a:cubicBezTo>
                      <a:cubicBezTo>
                        <a:pt x="52629" y="55076"/>
                        <a:pt x="52305" y="54888"/>
                        <a:pt x="52137" y="54705"/>
                      </a:cubicBezTo>
                      <a:cubicBezTo>
                        <a:pt x="48773" y="50996"/>
                        <a:pt x="45521" y="47190"/>
                        <a:pt x="42117" y="43516"/>
                      </a:cubicBezTo>
                      <a:cubicBezTo>
                        <a:pt x="38871" y="40009"/>
                        <a:pt x="35746" y="36391"/>
                        <a:pt x="32574" y="32816"/>
                      </a:cubicBezTo>
                      <a:cubicBezTo>
                        <a:pt x="23007" y="22032"/>
                        <a:pt x="13443" y="11248"/>
                        <a:pt x="3876" y="464"/>
                      </a:cubicBezTo>
                      <a:cubicBezTo>
                        <a:pt x="3672" y="235"/>
                        <a:pt x="3478" y="1"/>
                        <a:pt x="3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4"/>
                <p:cNvSpPr/>
                <p:nvPr/>
              </p:nvSpPr>
              <p:spPr>
                <a:xfrm rot="5400000">
                  <a:off x="10028617" y="1955944"/>
                  <a:ext cx="927064" cy="98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8" h="55578" extrusionOk="0">
                      <a:moveTo>
                        <a:pt x="2452" y="0"/>
                      </a:moveTo>
                      <a:cubicBezTo>
                        <a:pt x="2289" y="0"/>
                        <a:pt x="2119" y="27"/>
                        <a:pt x="1938" y="85"/>
                      </a:cubicBezTo>
                      <a:cubicBezTo>
                        <a:pt x="1654" y="85"/>
                        <a:pt x="1438" y="78"/>
                        <a:pt x="1250" y="78"/>
                      </a:cubicBezTo>
                      <a:cubicBezTo>
                        <a:pt x="1128" y="78"/>
                        <a:pt x="1017" y="81"/>
                        <a:pt x="908" y="91"/>
                      </a:cubicBezTo>
                      <a:cubicBezTo>
                        <a:pt x="890" y="92"/>
                        <a:pt x="872" y="93"/>
                        <a:pt x="854" y="93"/>
                      </a:cubicBezTo>
                      <a:cubicBezTo>
                        <a:pt x="719" y="93"/>
                        <a:pt x="564" y="58"/>
                        <a:pt x="429" y="58"/>
                      </a:cubicBezTo>
                      <a:cubicBezTo>
                        <a:pt x="300" y="58"/>
                        <a:pt x="190" y="89"/>
                        <a:pt x="132" y="214"/>
                      </a:cubicBezTo>
                      <a:cubicBezTo>
                        <a:pt x="1" y="494"/>
                        <a:pt x="366" y="685"/>
                        <a:pt x="541" y="884"/>
                      </a:cubicBezTo>
                      <a:cubicBezTo>
                        <a:pt x="3513" y="4226"/>
                        <a:pt x="6483" y="7569"/>
                        <a:pt x="9455" y="10912"/>
                      </a:cubicBezTo>
                      <a:cubicBezTo>
                        <a:pt x="18219" y="20765"/>
                        <a:pt x="26913" y="30679"/>
                        <a:pt x="35746" y="40471"/>
                      </a:cubicBezTo>
                      <a:cubicBezTo>
                        <a:pt x="39683" y="44837"/>
                        <a:pt x="43560" y="49254"/>
                        <a:pt x="47459" y="53654"/>
                      </a:cubicBezTo>
                      <a:cubicBezTo>
                        <a:pt x="48952" y="55338"/>
                        <a:pt x="49140" y="55560"/>
                        <a:pt x="50847" y="55560"/>
                      </a:cubicBezTo>
                      <a:cubicBezTo>
                        <a:pt x="51099" y="55560"/>
                        <a:pt x="51385" y="55555"/>
                        <a:pt x="51712" y="55550"/>
                      </a:cubicBezTo>
                      <a:cubicBezTo>
                        <a:pt x="51714" y="55550"/>
                        <a:pt x="51716" y="55550"/>
                        <a:pt x="51717" y="55550"/>
                      </a:cubicBezTo>
                      <a:cubicBezTo>
                        <a:pt x="51824" y="55550"/>
                        <a:pt x="51950" y="55578"/>
                        <a:pt x="52065" y="55578"/>
                      </a:cubicBezTo>
                      <a:cubicBezTo>
                        <a:pt x="52182" y="55578"/>
                        <a:pt x="52286" y="55548"/>
                        <a:pt x="52343" y="55428"/>
                      </a:cubicBezTo>
                      <a:cubicBezTo>
                        <a:pt x="52457" y="55189"/>
                        <a:pt x="52179" y="55028"/>
                        <a:pt x="52034" y="54866"/>
                      </a:cubicBezTo>
                      <a:cubicBezTo>
                        <a:pt x="43499" y="45290"/>
                        <a:pt x="34968" y="35708"/>
                        <a:pt x="26444" y="26121"/>
                      </a:cubicBezTo>
                      <a:cubicBezTo>
                        <a:pt x="19087" y="17855"/>
                        <a:pt x="11744" y="9574"/>
                        <a:pt x="4416" y="1283"/>
                      </a:cubicBezTo>
                      <a:cubicBezTo>
                        <a:pt x="3810" y="595"/>
                        <a:pt x="3220" y="0"/>
                        <a:pt x="2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4"/>
                <p:cNvSpPr/>
                <p:nvPr/>
              </p:nvSpPr>
              <p:spPr>
                <a:xfrm rot="5400000">
                  <a:off x="10027901" y="2180928"/>
                  <a:ext cx="927223" cy="98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7" h="55628" extrusionOk="0">
                      <a:moveTo>
                        <a:pt x="1577" y="1"/>
                      </a:moveTo>
                      <a:cubicBezTo>
                        <a:pt x="1324" y="1"/>
                        <a:pt x="1060" y="25"/>
                        <a:pt x="780" y="74"/>
                      </a:cubicBezTo>
                      <a:cubicBezTo>
                        <a:pt x="777" y="74"/>
                        <a:pt x="773" y="74"/>
                        <a:pt x="769" y="74"/>
                      </a:cubicBezTo>
                      <a:cubicBezTo>
                        <a:pt x="754" y="74"/>
                        <a:pt x="738" y="73"/>
                        <a:pt x="723" y="73"/>
                      </a:cubicBezTo>
                      <a:cubicBezTo>
                        <a:pt x="716" y="73"/>
                        <a:pt x="710" y="73"/>
                        <a:pt x="703" y="74"/>
                      </a:cubicBezTo>
                      <a:cubicBezTo>
                        <a:pt x="676" y="79"/>
                        <a:pt x="648" y="80"/>
                        <a:pt x="619" y="80"/>
                      </a:cubicBezTo>
                      <a:cubicBezTo>
                        <a:pt x="534" y="80"/>
                        <a:pt x="442" y="65"/>
                        <a:pt x="357" y="65"/>
                      </a:cubicBezTo>
                      <a:cubicBezTo>
                        <a:pt x="242" y="65"/>
                        <a:pt x="141" y="93"/>
                        <a:pt x="87" y="221"/>
                      </a:cubicBezTo>
                      <a:cubicBezTo>
                        <a:pt x="1" y="425"/>
                        <a:pt x="252" y="570"/>
                        <a:pt x="381" y="718"/>
                      </a:cubicBezTo>
                      <a:cubicBezTo>
                        <a:pt x="1186" y="1643"/>
                        <a:pt x="1998" y="2562"/>
                        <a:pt x="2818" y="3474"/>
                      </a:cubicBezTo>
                      <a:cubicBezTo>
                        <a:pt x="9579" y="11001"/>
                        <a:pt x="16188" y="18659"/>
                        <a:pt x="23016" y="26125"/>
                      </a:cubicBezTo>
                      <a:cubicBezTo>
                        <a:pt x="25583" y="28935"/>
                        <a:pt x="28071" y="31820"/>
                        <a:pt x="30597" y="34667"/>
                      </a:cubicBezTo>
                      <a:cubicBezTo>
                        <a:pt x="36429" y="41209"/>
                        <a:pt x="42244" y="47765"/>
                        <a:pt x="48037" y="54340"/>
                      </a:cubicBezTo>
                      <a:cubicBezTo>
                        <a:pt x="48647" y="55031"/>
                        <a:pt x="49232" y="55627"/>
                        <a:pt x="49998" y="55627"/>
                      </a:cubicBezTo>
                      <a:cubicBezTo>
                        <a:pt x="50159" y="55627"/>
                        <a:pt x="50327" y="55601"/>
                        <a:pt x="50506" y="55544"/>
                      </a:cubicBezTo>
                      <a:cubicBezTo>
                        <a:pt x="50808" y="55544"/>
                        <a:pt x="51040" y="55549"/>
                        <a:pt x="51245" y="55549"/>
                      </a:cubicBezTo>
                      <a:cubicBezTo>
                        <a:pt x="51376" y="55549"/>
                        <a:pt x="51496" y="55547"/>
                        <a:pt x="51615" y="55540"/>
                      </a:cubicBezTo>
                      <a:cubicBezTo>
                        <a:pt x="51629" y="55540"/>
                        <a:pt x="51642" y="55539"/>
                        <a:pt x="51656" y="55539"/>
                      </a:cubicBezTo>
                      <a:cubicBezTo>
                        <a:pt x="51777" y="55539"/>
                        <a:pt x="51915" y="55568"/>
                        <a:pt x="52038" y="55568"/>
                      </a:cubicBezTo>
                      <a:cubicBezTo>
                        <a:pt x="52160" y="55568"/>
                        <a:pt x="52267" y="55539"/>
                        <a:pt x="52326" y="55427"/>
                      </a:cubicBezTo>
                      <a:cubicBezTo>
                        <a:pt x="52466" y="55158"/>
                        <a:pt x="52125" y="55000"/>
                        <a:pt x="51967" y="54821"/>
                      </a:cubicBezTo>
                      <a:cubicBezTo>
                        <a:pt x="49996" y="52572"/>
                        <a:pt x="48016" y="50336"/>
                        <a:pt x="46023" y="48107"/>
                      </a:cubicBezTo>
                      <a:cubicBezTo>
                        <a:pt x="36863" y="37859"/>
                        <a:pt x="27824" y="27507"/>
                        <a:pt x="18609" y="17310"/>
                      </a:cubicBezTo>
                      <a:cubicBezTo>
                        <a:pt x="14000" y="12211"/>
                        <a:pt x="9420" y="7083"/>
                        <a:pt x="4951" y="1865"/>
                      </a:cubicBezTo>
                      <a:cubicBezTo>
                        <a:pt x="3951" y="696"/>
                        <a:pt x="2941" y="1"/>
                        <a:pt x="15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4"/>
                <p:cNvSpPr/>
                <p:nvPr/>
              </p:nvSpPr>
              <p:spPr>
                <a:xfrm rot="5400000">
                  <a:off x="10026081" y="1091998"/>
                  <a:ext cx="931376" cy="97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2" h="55433" extrusionOk="0">
                      <a:moveTo>
                        <a:pt x="1666" y="0"/>
                      </a:moveTo>
                      <a:cubicBezTo>
                        <a:pt x="1145" y="0"/>
                        <a:pt x="598" y="1"/>
                        <a:pt x="0" y="1"/>
                      </a:cubicBezTo>
                      <a:cubicBezTo>
                        <a:pt x="293" y="369"/>
                        <a:pt x="440" y="576"/>
                        <a:pt x="610" y="761"/>
                      </a:cubicBezTo>
                      <a:cubicBezTo>
                        <a:pt x="4477" y="5011"/>
                        <a:pt x="8237" y="9355"/>
                        <a:pt x="12104" y="13606"/>
                      </a:cubicBezTo>
                      <a:cubicBezTo>
                        <a:pt x="18108" y="20203"/>
                        <a:pt x="23963" y="26934"/>
                        <a:pt x="29884" y="33605"/>
                      </a:cubicBezTo>
                      <a:cubicBezTo>
                        <a:pt x="36230" y="40756"/>
                        <a:pt x="42577" y="47902"/>
                        <a:pt x="48927" y="55046"/>
                      </a:cubicBezTo>
                      <a:cubicBezTo>
                        <a:pt x="49060" y="55193"/>
                        <a:pt x="49235" y="55405"/>
                        <a:pt x="49395" y="55411"/>
                      </a:cubicBezTo>
                      <a:cubicBezTo>
                        <a:pt x="49938" y="55428"/>
                        <a:pt x="50482" y="55432"/>
                        <a:pt x="51044" y="55432"/>
                      </a:cubicBezTo>
                      <a:cubicBezTo>
                        <a:pt x="51574" y="55432"/>
                        <a:pt x="52121" y="55429"/>
                        <a:pt x="52701" y="55429"/>
                      </a:cubicBezTo>
                      <a:cubicBezTo>
                        <a:pt x="52416" y="55073"/>
                        <a:pt x="52252" y="54850"/>
                        <a:pt x="52068" y="54643"/>
                      </a:cubicBezTo>
                      <a:cubicBezTo>
                        <a:pt x="47674" y="49691"/>
                        <a:pt x="43295" y="44725"/>
                        <a:pt x="38881" y="39795"/>
                      </a:cubicBezTo>
                      <a:cubicBezTo>
                        <a:pt x="29728" y="29570"/>
                        <a:pt x="20748" y="19193"/>
                        <a:pt x="11489" y="9063"/>
                      </a:cubicBezTo>
                      <a:cubicBezTo>
                        <a:pt x="8903" y="6234"/>
                        <a:pt x="6392" y="3335"/>
                        <a:pt x="3844" y="470"/>
                      </a:cubicBezTo>
                      <a:cubicBezTo>
                        <a:pt x="3661" y="261"/>
                        <a:pt x="3501" y="4"/>
                        <a:pt x="3179" y="2"/>
                      </a:cubicBezTo>
                      <a:cubicBezTo>
                        <a:pt x="2683" y="1"/>
                        <a:pt x="2187" y="0"/>
                        <a:pt x="16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4"/>
                <p:cNvSpPr/>
                <p:nvPr/>
              </p:nvSpPr>
              <p:spPr>
                <a:xfrm rot="5400000">
                  <a:off x="10028405" y="672347"/>
                  <a:ext cx="927824" cy="98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1" h="55545" extrusionOk="0">
                      <a:moveTo>
                        <a:pt x="2403" y="0"/>
                      </a:moveTo>
                      <a:cubicBezTo>
                        <a:pt x="2244" y="0"/>
                        <a:pt x="2078" y="25"/>
                        <a:pt x="1903" y="78"/>
                      </a:cubicBezTo>
                      <a:cubicBezTo>
                        <a:pt x="1599" y="78"/>
                        <a:pt x="1359" y="73"/>
                        <a:pt x="1146" y="73"/>
                      </a:cubicBezTo>
                      <a:cubicBezTo>
                        <a:pt x="994" y="73"/>
                        <a:pt x="856" y="76"/>
                        <a:pt x="718" y="84"/>
                      </a:cubicBezTo>
                      <a:cubicBezTo>
                        <a:pt x="708" y="84"/>
                        <a:pt x="698" y="84"/>
                        <a:pt x="687" y="84"/>
                      </a:cubicBezTo>
                      <a:cubicBezTo>
                        <a:pt x="588" y="84"/>
                        <a:pt x="475" y="63"/>
                        <a:pt x="373" y="63"/>
                      </a:cubicBezTo>
                      <a:cubicBezTo>
                        <a:pt x="253" y="63"/>
                        <a:pt x="148" y="92"/>
                        <a:pt x="97" y="219"/>
                      </a:cubicBezTo>
                      <a:cubicBezTo>
                        <a:pt x="0" y="458"/>
                        <a:pt x="284" y="611"/>
                        <a:pt x="429" y="775"/>
                      </a:cubicBezTo>
                      <a:cubicBezTo>
                        <a:pt x="2526" y="3148"/>
                        <a:pt x="4630" y="5518"/>
                        <a:pt x="6739" y="7882"/>
                      </a:cubicBezTo>
                      <a:cubicBezTo>
                        <a:pt x="16452" y="18769"/>
                        <a:pt x="26040" y="29765"/>
                        <a:pt x="35846" y="40571"/>
                      </a:cubicBezTo>
                      <a:cubicBezTo>
                        <a:pt x="40122" y="45281"/>
                        <a:pt x="44303" y="50081"/>
                        <a:pt x="48531" y="54834"/>
                      </a:cubicBezTo>
                      <a:cubicBezTo>
                        <a:pt x="48793" y="55130"/>
                        <a:pt x="48986" y="55539"/>
                        <a:pt x="49477" y="55541"/>
                      </a:cubicBezTo>
                      <a:cubicBezTo>
                        <a:pt x="50320" y="55543"/>
                        <a:pt x="51165" y="55544"/>
                        <a:pt x="52009" y="55544"/>
                      </a:cubicBezTo>
                      <a:cubicBezTo>
                        <a:pt x="52501" y="55544"/>
                        <a:pt x="52449" y="55326"/>
                        <a:pt x="52205" y="55043"/>
                      </a:cubicBezTo>
                      <a:cubicBezTo>
                        <a:pt x="52105" y="54925"/>
                        <a:pt x="51999" y="54815"/>
                        <a:pt x="51897" y="54701"/>
                      </a:cubicBezTo>
                      <a:cubicBezTo>
                        <a:pt x="46319" y="48483"/>
                        <a:pt x="40875" y="42147"/>
                        <a:pt x="35209" y="36008"/>
                      </a:cubicBezTo>
                      <a:cubicBezTo>
                        <a:pt x="32229" y="32782"/>
                        <a:pt x="29367" y="29445"/>
                        <a:pt x="26451" y="26160"/>
                      </a:cubicBezTo>
                      <a:cubicBezTo>
                        <a:pt x="19071" y="17881"/>
                        <a:pt x="11713" y="9584"/>
                        <a:pt x="4373" y="1271"/>
                      </a:cubicBezTo>
                      <a:cubicBezTo>
                        <a:pt x="3756" y="571"/>
                        <a:pt x="3166" y="0"/>
                        <a:pt x="2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4"/>
                <p:cNvSpPr/>
                <p:nvPr/>
              </p:nvSpPr>
              <p:spPr>
                <a:xfrm rot="5400000">
                  <a:off x="10026858" y="883405"/>
                  <a:ext cx="930121" cy="98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1" h="55480" extrusionOk="0">
                      <a:moveTo>
                        <a:pt x="1701" y="1"/>
                      </a:moveTo>
                      <a:cubicBezTo>
                        <a:pt x="1401" y="1"/>
                        <a:pt x="1053" y="10"/>
                        <a:pt x="640" y="21"/>
                      </a:cubicBezTo>
                      <a:cubicBezTo>
                        <a:pt x="632" y="20"/>
                        <a:pt x="625" y="20"/>
                        <a:pt x="617" y="20"/>
                      </a:cubicBezTo>
                      <a:cubicBezTo>
                        <a:pt x="599" y="20"/>
                        <a:pt x="580" y="22"/>
                        <a:pt x="562" y="23"/>
                      </a:cubicBezTo>
                      <a:cubicBezTo>
                        <a:pt x="538" y="27"/>
                        <a:pt x="513" y="29"/>
                        <a:pt x="487" y="29"/>
                      </a:cubicBezTo>
                      <a:cubicBezTo>
                        <a:pt x="428" y="29"/>
                        <a:pt x="366" y="21"/>
                        <a:pt x="308" y="21"/>
                      </a:cubicBezTo>
                      <a:cubicBezTo>
                        <a:pt x="213" y="21"/>
                        <a:pt x="127" y="42"/>
                        <a:pt x="82" y="150"/>
                      </a:cubicBezTo>
                      <a:cubicBezTo>
                        <a:pt x="1" y="347"/>
                        <a:pt x="213" y="457"/>
                        <a:pt x="319" y="592"/>
                      </a:cubicBezTo>
                      <a:cubicBezTo>
                        <a:pt x="414" y="712"/>
                        <a:pt x="520" y="824"/>
                        <a:pt x="622" y="938"/>
                      </a:cubicBezTo>
                      <a:cubicBezTo>
                        <a:pt x="8477" y="9682"/>
                        <a:pt x="16202" y="18540"/>
                        <a:pt x="24086" y="27261"/>
                      </a:cubicBezTo>
                      <a:cubicBezTo>
                        <a:pt x="32380" y="36440"/>
                        <a:pt x="40528" y="45749"/>
                        <a:pt x="48744" y="54999"/>
                      </a:cubicBezTo>
                      <a:cubicBezTo>
                        <a:pt x="48927" y="55206"/>
                        <a:pt x="49089" y="55470"/>
                        <a:pt x="49408" y="55474"/>
                      </a:cubicBezTo>
                      <a:cubicBezTo>
                        <a:pt x="49867" y="55478"/>
                        <a:pt x="50327" y="55480"/>
                        <a:pt x="50804" y="55480"/>
                      </a:cubicBezTo>
                      <a:cubicBezTo>
                        <a:pt x="51376" y="55480"/>
                        <a:pt x="51975" y="55478"/>
                        <a:pt x="52631" y="55478"/>
                      </a:cubicBezTo>
                      <a:cubicBezTo>
                        <a:pt x="52194" y="54970"/>
                        <a:pt x="51891" y="54606"/>
                        <a:pt x="51575" y="54250"/>
                      </a:cubicBezTo>
                      <a:cubicBezTo>
                        <a:pt x="42041" y="43611"/>
                        <a:pt x="32660" y="32837"/>
                        <a:pt x="23069" y="22249"/>
                      </a:cubicBezTo>
                      <a:cubicBezTo>
                        <a:pt x="16976" y="15526"/>
                        <a:pt x="11005" y="8692"/>
                        <a:pt x="4980" y="1908"/>
                      </a:cubicBezTo>
                      <a:cubicBezTo>
                        <a:pt x="3518" y="261"/>
                        <a:pt x="3284" y="1"/>
                        <a:pt x="1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4"/>
                <p:cNvSpPr/>
                <p:nvPr/>
              </p:nvSpPr>
              <p:spPr>
                <a:xfrm rot="5400000">
                  <a:off x="10025674" y="3254590"/>
                  <a:ext cx="930369" cy="98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5" h="55552" extrusionOk="0">
                      <a:moveTo>
                        <a:pt x="3149" y="1"/>
                      </a:moveTo>
                      <a:cubicBezTo>
                        <a:pt x="3147" y="1"/>
                        <a:pt x="3144" y="1"/>
                        <a:pt x="3141" y="1"/>
                      </a:cubicBezTo>
                      <a:cubicBezTo>
                        <a:pt x="2701" y="5"/>
                        <a:pt x="2260" y="6"/>
                        <a:pt x="1797" y="6"/>
                      </a:cubicBezTo>
                      <a:cubicBezTo>
                        <a:pt x="1242" y="6"/>
                        <a:pt x="656" y="5"/>
                        <a:pt x="1" y="5"/>
                      </a:cubicBezTo>
                      <a:cubicBezTo>
                        <a:pt x="1396" y="1585"/>
                        <a:pt x="2635" y="3006"/>
                        <a:pt x="3892" y="4409"/>
                      </a:cubicBezTo>
                      <a:cubicBezTo>
                        <a:pt x="12931" y="14494"/>
                        <a:pt x="21818" y="24715"/>
                        <a:pt x="30922" y="34744"/>
                      </a:cubicBezTo>
                      <a:cubicBezTo>
                        <a:pt x="36545" y="40962"/>
                        <a:pt x="42103" y="47238"/>
                        <a:pt x="47596" y="53570"/>
                      </a:cubicBezTo>
                      <a:cubicBezTo>
                        <a:pt x="48615" y="54746"/>
                        <a:pt x="49630" y="55552"/>
                        <a:pt x="51053" y="55552"/>
                      </a:cubicBezTo>
                      <a:cubicBezTo>
                        <a:pt x="51312" y="55552"/>
                        <a:pt x="51584" y="55525"/>
                        <a:pt x="51872" y="55469"/>
                      </a:cubicBezTo>
                      <a:cubicBezTo>
                        <a:pt x="51902" y="55464"/>
                        <a:pt x="51934" y="55462"/>
                        <a:pt x="51967" y="55462"/>
                      </a:cubicBezTo>
                      <a:cubicBezTo>
                        <a:pt x="52068" y="55462"/>
                        <a:pt x="52178" y="55482"/>
                        <a:pt x="52278" y="55482"/>
                      </a:cubicBezTo>
                      <a:cubicBezTo>
                        <a:pt x="52400" y="55482"/>
                        <a:pt x="52506" y="55451"/>
                        <a:pt x="52559" y="55315"/>
                      </a:cubicBezTo>
                      <a:cubicBezTo>
                        <a:pt x="52644" y="55093"/>
                        <a:pt x="52359" y="54925"/>
                        <a:pt x="52210" y="54761"/>
                      </a:cubicBezTo>
                      <a:cubicBezTo>
                        <a:pt x="44801" y="46509"/>
                        <a:pt x="37539" y="38129"/>
                        <a:pt x="30070" y="29927"/>
                      </a:cubicBezTo>
                      <a:cubicBezTo>
                        <a:pt x="25253" y="24636"/>
                        <a:pt x="20556" y="19236"/>
                        <a:pt x="15803" y="13884"/>
                      </a:cubicBezTo>
                      <a:cubicBezTo>
                        <a:pt x="11833" y="9411"/>
                        <a:pt x="7863" y="4939"/>
                        <a:pt x="3890" y="468"/>
                      </a:cubicBezTo>
                      <a:cubicBezTo>
                        <a:pt x="3691" y="244"/>
                        <a:pt x="3507" y="1"/>
                        <a:pt x="3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4"/>
                <p:cNvSpPr/>
                <p:nvPr/>
              </p:nvSpPr>
              <p:spPr>
                <a:xfrm rot="5400000">
                  <a:off x="10029898" y="3883001"/>
                  <a:ext cx="924448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" h="55531" extrusionOk="0">
                      <a:moveTo>
                        <a:pt x="1416" y="1"/>
                      </a:moveTo>
                      <a:cubicBezTo>
                        <a:pt x="1162" y="1"/>
                        <a:pt x="897" y="21"/>
                        <a:pt x="620" y="62"/>
                      </a:cubicBezTo>
                      <a:cubicBezTo>
                        <a:pt x="599" y="65"/>
                        <a:pt x="578" y="66"/>
                        <a:pt x="556" y="66"/>
                      </a:cubicBezTo>
                      <a:cubicBezTo>
                        <a:pt x="479" y="66"/>
                        <a:pt x="395" y="52"/>
                        <a:pt x="317" y="52"/>
                      </a:cubicBezTo>
                      <a:cubicBezTo>
                        <a:pt x="211" y="52"/>
                        <a:pt x="118" y="78"/>
                        <a:pt x="74" y="203"/>
                      </a:cubicBezTo>
                      <a:cubicBezTo>
                        <a:pt x="0" y="417"/>
                        <a:pt x="244" y="550"/>
                        <a:pt x="375" y="697"/>
                      </a:cubicBezTo>
                      <a:cubicBezTo>
                        <a:pt x="3258" y="3945"/>
                        <a:pt x="6141" y="7195"/>
                        <a:pt x="9025" y="10443"/>
                      </a:cubicBezTo>
                      <a:cubicBezTo>
                        <a:pt x="15490" y="17720"/>
                        <a:pt x="21955" y="25000"/>
                        <a:pt x="28416" y="32281"/>
                      </a:cubicBezTo>
                      <a:cubicBezTo>
                        <a:pt x="35167" y="39889"/>
                        <a:pt x="41916" y="47496"/>
                        <a:pt x="48662" y="55104"/>
                      </a:cubicBezTo>
                      <a:cubicBezTo>
                        <a:pt x="48873" y="55341"/>
                        <a:pt x="49081" y="55530"/>
                        <a:pt x="49424" y="55530"/>
                      </a:cubicBezTo>
                      <a:cubicBezTo>
                        <a:pt x="49427" y="55530"/>
                        <a:pt x="49431" y="55530"/>
                        <a:pt x="49434" y="55530"/>
                      </a:cubicBezTo>
                      <a:cubicBezTo>
                        <a:pt x="49864" y="55526"/>
                        <a:pt x="50294" y="55525"/>
                        <a:pt x="50727" y="55525"/>
                      </a:cubicBezTo>
                      <a:cubicBezTo>
                        <a:pt x="51247" y="55525"/>
                        <a:pt x="51772" y="55526"/>
                        <a:pt x="52310" y="55526"/>
                      </a:cubicBezTo>
                      <a:cubicBezTo>
                        <a:pt x="52294" y="55175"/>
                        <a:pt x="52103" y="55061"/>
                        <a:pt x="51974" y="54915"/>
                      </a:cubicBezTo>
                      <a:cubicBezTo>
                        <a:pt x="50114" y="52807"/>
                        <a:pt x="48251" y="50702"/>
                        <a:pt x="46385" y="48600"/>
                      </a:cubicBezTo>
                      <a:cubicBezTo>
                        <a:pt x="40345" y="41799"/>
                        <a:pt x="34306" y="34996"/>
                        <a:pt x="28267" y="28194"/>
                      </a:cubicBezTo>
                      <a:cubicBezTo>
                        <a:pt x="20482" y="19422"/>
                        <a:pt x="12657" y="10684"/>
                        <a:pt x="4956" y="1839"/>
                      </a:cubicBezTo>
                      <a:cubicBezTo>
                        <a:pt x="3890" y="615"/>
                        <a:pt x="2812" y="1"/>
                        <a:pt x="1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4"/>
                <p:cNvSpPr/>
                <p:nvPr/>
              </p:nvSpPr>
              <p:spPr>
                <a:xfrm rot="5400000">
                  <a:off x="10026982" y="1507204"/>
                  <a:ext cx="928107" cy="98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7" h="55518" extrusionOk="0">
                      <a:moveTo>
                        <a:pt x="2215" y="1"/>
                      </a:moveTo>
                      <a:cubicBezTo>
                        <a:pt x="1536" y="1"/>
                        <a:pt x="821" y="2"/>
                        <a:pt x="1" y="2"/>
                      </a:cubicBezTo>
                      <a:cubicBezTo>
                        <a:pt x="2145" y="2418"/>
                        <a:pt x="4123" y="4654"/>
                        <a:pt x="6109" y="6887"/>
                      </a:cubicBezTo>
                      <a:cubicBezTo>
                        <a:pt x="12558" y="14149"/>
                        <a:pt x="19008" y="21412"/>
                        <a:pt x="25456" y="28676"/>
                      </a:cubicBezTo>
                      <a:cubicBezTo>
                        <a:pt x="32851" y="37011"/>
                        <a:pt x="40287" y="45311"/>
                        <a:pt x="47601" y="53720"/>
                      </a:cubicBezTo>
                      <a:cubicBezTo>
                        <a:pt x="48639" y="54911"/>
                        <a:pt x="49681" y="55518"/>
                        <a:pt x="51044" y="55518"/>
                      </a:cubicBezTo>
                      <a:cubicBezTo>
                        <a:pt x="51286" y="55518"/>
                        <a:pt x="51538" y="55499"/>
                        <a:pt x="51803" y="55460"/>
                      </a:cubicBezTo>
                      <a:cubicBezTo>
                        <a:pt x="51825" y="55457"/>
                        <a:pt x="51849" y="55456"/>
                        <a:pt x="51874" y="55456"/>
                      </a:cubicBezTo>
                      <a:cubicBezTo>
                        <a:pt x="51966" y="55456"/>
                        <a:pt x="52069" y="55474"/>
                        <a:pt x="52162" y="55474"/>
                      </a:cubicBezTo>
                      <a:cubicBezTo>
                        <a:pt x="52275" y="55474"/>
                        <a:pt x="52374" y="55447"/>
                        <a:pt x="52422" y="55323"/>
                      </a:cubicBezTo>
                      <a:cubicBezTo>
                        <a:pt x="52517" y="55090"/>
                        <a:pt x="52239" y="54932"/>
                        <a:pt x="52092" y="54766"/>
                      </a:cubicBezTo>
                      <a:cubicBezTo>
                        <a:pt x="48039" y="50196"/>
                        <a:pt x="43986" y="45626"/>
                        <a:pt x="39932" y="41056"/>
                      </a:cubicBezTo>
                      <a:cubicBezTo>
                        <a:pt x="34248" y="34651"/>
                        <a:pt x="28565" y="28247"/>
                        <a:pt x="22881" y="21844"/>
                      </a:cubicBezTo>
                      <a:cubicBezTo>
                        <a:pt x="16534" y="14694"/>
                        <a:pt x="10187" y="7545"/>
                        <a:pt x="3841" y="397"/>
                      </a:cubicBezTo>
                      <a:cubicBezTo>
                        <a:pt x="3669" y="204"/>
                        <a:pt x="3505" y="2"/>
                        <a:pt x="3216" y="2"/>
                      </a:cubicBezTo>
                      <a:cubicBezTo>
                        <a:pt x="2885" y="1"/>
                        <a:pt x="2554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4"/>
                <p:cNvSpPr/>
                <p:nvPr/>
              </p:nvSpPr>
              <p:spPr>
                <a:xfrm rot="5400000">
                  <a:off x="10026973" y="253589"/>
                  <a:ext cx="927930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7" h="55531" extrusionOk="0">
                      <a:moveTo>
                        <a:pt x="0" y="1"/>
                      </a:moveTo>
                      <a:cubicBezTo>
                        <a:pt x="259" y="311"/>
                        <a:pt x="369" y="450"/>
                        <a:pt x="485" y="583"/>
                      </a:cubicBezTo>
                      <a:cubicBezTo>
                        <a:pt x="7237" y="8187"/>
                        <a:pt x="13988" y="15793"/>
                        <a:pt x="20737" y="23400"/>
                      </a:cubicBezTo>
                      <a:cubicBezTo>
                        <a:pt x="29672" y="33474"/>
                        <a:pt x="38637" y="43523"/>
                        <a:pt x="47504" y="53655"/>
                      </a:cubicBezTo>
                      <a:cubicBezTo>
                        <a:pt x="48540" y="54837"/>
                        <a:pt x="49573" y="55531"/>
                        <a:pt x="50965" y="55531"/>
                      </a:cubicBezTo>
                      <a:cubicBezTo>
                        <a:pt x="51213" y="55531"/>
                        <a:pt x="51473" y="55509"/>
                        <a:pt x="51746" y="55463"/>
                      </a:cubicBezTo>
                      <a:cubicBezTo>
                        <a:pt x="51773" y="55459"/>
                        <a:pt x="51800" y="55458"/>
                        <a:pt x="51828" y="55458"/>
                      </a:cubicBezTo>
                      <a:cubicBezTo>
                        <a:pt x="51925" y="55458"/>
                        <a:pt x="52032" y="55476"/>
                        <a:pt x="52128" y="55476"/>
                      </a:cubicBezTo>
                      <a:cubicBezTo>
                        <a:pt x="52237" y="55476"/>
                        <a:pt x="52332" y="55452"/>
                        <a:pt x="52381" y="55346"/>
                      </a:cubicBezTo>
                      <a:cubicBezTo>
                        <a:pt x="52507" y="55072"/>
                        <a:pt x="52184" y="54909"/>
                        <a:pt x="52026" y="54730"/>
                      </a:cubicBezTo>
                      <a:cubicBezTo>
                        <a:pt x="46592" y="48589"/>
                        <a:pt x="41147" y="42452"/>
                        <a:pt x="35696" y="36325"/>
                      </a:cubicBezTo>
                      <a:cubicBezTo>
                        <a:pt x="28873" y="28681"/>
                        <a:pt x="22061" y="21030"/>
                        <a:pt x="15256" y="13371"/>
                      </a:cubicBezTo>
                      <a:cubicBezTo>
                        <a:pt x="11439" y="9075"/>
                        <a:pt x="7650" y="4752"/>
                        <a:pt x="3849" y="441"/>
                      </a:cubicBezTo>
                      <a:cubicBezTo>
                        <a:pt x="3663" y="232"/>
                        <a:pt x="3484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4"/>
                <p:cNvSpPr/>
                <p:nvPr/>
              </p:nvSpPr>
              <p:spPr>
                <a:xfrm rot="5400000">
                  <a:off x="10029014" y="2631586"/>
                  <a:ext cx="925668" cy="9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9" h="55436" extrusionOk="0">
                      <a:moveTo>
                        <a:pt x="2891" y="1"/>
                      </a:moveTo>
                      <a:cubicBezTo>
                        <a:pt x="2889" y="1"/>
                        <a:pt x="2888" y="1"/>
                        <a:pt x="2887" y="1"/>
                      </a:cubicBezTo>
                      <a:cubicBezTo>
                        <a:pt x="2572" y="1"/>
                        <a:pt x="2257" y="2"/>
                        <a:pt x="1940" y="2"/>
                      </a:cubicBezTo>
                      <a:cubicBezTo>
                        <a:pt x="1306" y="2"/>
                        <a:pt x="665" y="1"/>
                        <a:pt x="0" y="1"/>
                      </a:cubicBezTo>
                      <a:cubicBezTo>
                        <a:pt x="23" y="400"/>
                        <a:pt x="245" y="557"/>
                        <a:pt x="409" y="742"/>
                      </a:cubicBezTo>
                      <a:cubicBezTo>
                        <a:pt x="5664" y="6668"/>
                        <a:pt x="10923" y="12597"/>
                        <a:pt x="16182" y="18522"/>
                      </a:cubicBezTo>
                      <a:cubicBezTo>
                        <a:pt x="21949" y="25022"/>
                        <a:pt x="27717" y="31520"/>
                        <a:pt x="33487" y="38017"/>
                      </a:cubicBezTo>
                      <a:cubicBezTo>
                        <a:pt x="38513" y="43674"/>
                        <a:pt x="43536" y="49328"/>
                        <a:pt x="48562" y="54985"/>
                      </a:cubicBezTo>
                      <a:cubicBezTo>
                        <a:pt x="48714" y="55155"/>
                        <a:pt x="48842" y="55415"/>
                        <a:pt x="49075" y="55421"/>
                      </a:cubicBezTo>
                      <a:cubicBezTo>
                        <a:pt x="49547" y="55432"/>
                        <a:pt x="50020" y="55435"/>
                        <a:pt x="50505" y="55435"/>
                      </a:cubicBezTo>
                      <a:cubicBezTo>
                        <a:pt x="51102" y="55435"/>
                        <a:pt x="51719" y="55431"/>
                        <a:pt x="52379" y="55431"/>
                      </a:cubicBezTo>
                      <a:cubicBezTo>
                        <a:pt x="52093" y="55077"/>
                        <a:pt x="51927" y="54852"/>
                        <a:pt x="51744" y="54645"/>
                      </a:cubicBezTo>
                      <a:cubicBezTo>
                        <a:pt x="44604" y="46596"/>
                        <a:pt x="37461" y="38548"/>
                        <a:pt x="30319" y="30501"/>
                      </a:cubicBezTo>
                      <a:cubicBezTo>
                        <a:pt x="24770" y="24252"/>
                        <a:pt x="19222" y="18001"/>
                        <a:pt x="13673" y="11750"/>
                      </a:cubicBezTo>
                      <a:cubicBezTo>
                        <a:pt x="10421" y="8075"/>
                        <a:pt x="7162" y="4407"/>
                        <a:pt x="3896" y="744"/>
                      </a:cubicBezTo>
                      <a:cubicBezTo>
                        <a:pt x="3621" y="436"/>
                        <a:pt x="340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4"/>
                <p:cNvSpPr/>
                <p:nvPr/>
              </p:nvSpPr>
              <p:spPr>
                <a:xfrm rot="5400000">
                  <a:off x="10027283" y="4105926"/>
                  <a:ext cx="927488" cy="98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2" h="55529" extrusionOk="0">
                      <a:moveTo>
                        <a:pt x="3110" y="1"/>
                      </a:moveTo>
                      <a:cubicBezTo>
                        <a:pt x="3108" y="1"/>
                        <a:pt x="3107" y="1"/>
                        <a:pt x="3105" y="1"/>
                      </a:cubicBezTo>
                      <a:cubicBezTo>
                        <a:pt x="2621" y="3"/>
                        <a:pt x="2137" y="3"/>
                        <a:pt x="1627" y="3"/>
                      </a:cubicBezTo>
                      <a:cubicBezTo>
                        <a:pt x="1118" y="3"/>
                        <a:pt x="584" y="3"/>
                        <a:pt x="0" y="3"/>
                      </a:cubicBezTo>
                      <a:cubicBezTo>
                        <a:pt x="299" y="379"/>
                        <a:pt x="460" y="603"/>
                        <a:pt x="643" y="807"/>
                      </a:cubicBezTo>
                      <a:cubicBezTo>
                        <a:pt x="2054" y="2392"/>
                        <a:pt x="3464" y="3976"/>
                        <a:pt x="4873" y="5563"/>
                      </a:cubicBezTo>
                      <a:cubicBezTo>
                        <a:pt x="11715" y="13263"/>
                        <a:pt x="18556" y="20965"/>
                        <a:pt x="25394" y="28669"/>
                      </a:cubicBezTo>
                      <a:cubicBezTo>
                        <a:pt x="32791" y="37004"/>
                        <a:pt x="40225" y="45307"/>
                        <a:pt x="47541" y="53713"/>
                      </a:cubicBezTo>
                      <a:cubicBezTo>
                        <a:pt x="48570" y="54896"/>
                        <a:pt x="49604" y="55529"/>
                        <a:pt x="50969" y="55529"/>
                      </a:cubicBezTo>
                      <a:cubicBezTo>
                        <a:pt x="51214" y="55529"/>
                        <a:pt x="51469" y="55508"/>
                        <a:pt x="51737" y="55467"/>
                      </a:cubicBezTo>
                      <a:cubicBezTo>
                        <a:pt x="51762" y="55463"/>
                        <a:pt x="51788" y="55462"/>
                        <a:pt x="51816" y="55462"/>
                      </a:cubicBezTo>
                      <a:cubicBezTo>
                        <a:pt x="51911" y="55462"/>
                        <a:pt x="52015" y="55481"/>
                        <a:pt x="52110" y="55481"/>
                      </a:cubicBezTo>
                      <a:cubicBezTo>
                        <a:pt x="52219" y="55481"/>
                        <a:pt x="52315" y="55455"/>
                        <a:pt x="52368" y="55344"/>
                      </a:cubicBezTo>
                      <a:cubicBezTo>
                        <a:pt x="52481" y="55105"/>
                        <a:pt x="52200" y="54948"/>
                        <a:pt x="52055" y="54786"/>
                      </a:cubicBezTo>
                      <a:cubicBezTo>
                        <a:pt x="47595" y="49755"/>
                        <a:pt x="43133" y="44728"/>
                        <a:pt x="38669" y="39700"/>
                      </a:cubicBezTo>
                      <a:cubicBezTo>
                        <a:pt x="32980" y="33301"/>
                        <a:pt x="27293" y="26899"/>
                        <a:pt x="21609" y="20496"/>
                      </a:cubicBezTo>
                      <a:cubicBezTo>
                        <a:pt x="15671" y="13805"/>
                        <a:pt x="9735" y="7110"/>
                        <a:pt x="3800" y="418"/>
                      </a:cubicBezTo>
                      <a:cubicBezTo>
                        <a:pt x="3612" y="204"/>
                        <a:pt x="3428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4"/>
                <p:cNvSpPr/>
                <p:nvPr/>
              </p:nvSpPr>
              <p:spPr>
                <a:xfrm rot="5400000">
                  <a:off x="10028272" y="33199"/>
                  <a:ext cx="926605" cy="97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2" h="55439" extrusionOk="0">
                      <a:moveTo>
                        <a:pt x="1811" y="0"/>
                      </a:moveTo>
                      <a:cubicBezTo>
                        <a:pt x="1214" y="0"/>
                        <a:pt x="612" y="10"/>
                        <a:pt x="1" y="10"/>
                      </a:cubicBezTo>
                      <a:cubicBezTo>
                        <a:pt x="101" y="421"/>
                        <a:pt x="329" y="600"/>
                        <a:pt x="512" y="807"/>
                      </a:cubicBezTo>
                      <a:cubicBezTo>
                        <a:pt x="6447" y="7498"/>
                        <a:pt x="12383" y="14189"/>
                        <a:pt x="18323" y="20878"/>
                      </a:cubicBezTo>
                      <a:cubicBezTo>
                        <a:pt x="23706" y="26934"/>
                        <a:pt x="29086" y="32990"/>
                        <a:pt x="34467" y="39047"/>
                      </a:cubicBezTo>
                      <a:cubicBezTo>
                        <a:pt x="39164" y="44343"/>
                        <a:pt x="43865" y="49639"/>
                        <a:pt x="48564" y="54932"/>
                      </a:cubicBezTo>
                      <a:cubicBezTo>
                        <a:pt x="48748" y="55139"/>
                        <a:pt x="48894" y="55426"/>
                        <a:pt x="49213" y="55430"/>
                      </a:cubicBezTo>
                      <a:cubicBezTo>
                        <a:pt x="49662" y="55437"/>
                        <a:pt x="50112" y="55439"/>
                        <a:pt x="50577" y="55439"/>
                      </a:cubicBezTo>
                      <a:cubicBezTo>
                        <a:pt x="51160" y="55439"/>
                        <a:pt x="51767" y="55436"/>
                        <a:pt x="52432" y="55436"/>
                      </a:cubicBezTo>
                      <a:cubicBezTo>
                        <a:pt x="52131" y="55065"/>
                        <a:pt x="51953" y="54828"/>
                        <a:pt x="51758" y="54608"/>
                      </a:cubicBezTo>
                      <a:cubicBezTo>
                        <a:pt x="44461" y="46391"/>
                        <a:pt x="37166" y="38171"/>
                        <a:pt x="29870" y="29952"/>
                      </a:cubicBezTo>
                      <a:cubicBezTo>
                        <a:pt x="24528" y="23929"/>
                        <a:pt x="19186" y="17906"/>
                        <a:pt x="13842" y="11884"/>
                      </a:cubicBezTo>
                      <a:cubicBezTo>
                        <a:pt x="10538" y="8154"/>
                        <a:pt x="7228" y="4427"/>
                        <a:pt x="3913" y="707"/>
                      </a:cubicBezTo>
                      <a:cubicBezTo>
                        <a:pt x="3681" y="444"/>
                        <a:pt x="3496" y="39"/>
                        <a:pt x="3119" y="23"/>
                      </a:cubicBezTo>
                      <a:cubicBezTo>
                        <a:pt x="2684" y="5"/>
                        <a:pt x="2249" y="0"/>
                        <a:pt x="18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4"/>
                <p:cNvSpPr/>
                <p:nvPr/>
              </p:nvSpPr>
              <p:spPr>
                <a:xfrm rot="5400000">
                  <a:off x="10027989" y="2835283"/>
                  <a:ext cx="927364" cy="98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5" h="55456" extrusionOk="0">
                      <a:moveTo>
                        <a:pt x="3137" y="1"/>
                      </a:moveTo>
                      <a:cubicBezTo>
                        <a:pt x="3135" y="1"/>
                        <a:pt x="3134" y="1"/>
                        <a:pt x="3133" y="1"/>
                      </a:cubicBezTo>
                      <a:cubicBezTo>
                        <a:pt x="2718" y="3"/>
                        <a:pt x="2303" y="4"/>
                        <a:pt x="1870" y="4"/>
                      </a:cubicBezTo>
                      <a:cubicBezTo>
                        <a:pt x="1293" y="4"/>
                        <a:pt x="684" y="3"/>
                        <a:pt x="1" y="3"/>
                      </a:cubicBezTo>
                      <a:cubicBezTo>
                        <a:pt x="477" y="560"/>
                        <a:pt x="802" y="950"/>
                        <a:pt x="1135" y="1327"/>
                      </a:cubicBezTo>
                      <a:cubicBezTo>
                        <a:pt x="2888" y="3291"/>
                        <a:pt x="4638" y="5258"/>
                        <a:pt x="6387" y="7226"/>
                      </a:cubicBezTo>
                      <a:cubicBezTo>
                        <a:pt x="11779" y="13309"/>
                        <a:pt x="17171" y="19388"/>
                        <a:pt x="22565" y="25469"/>
                      </a:cubicBezTo>
                      <a:cubicBezTo>
                        <a:pt x="27907" y="31492"/>
                        <a:pt x="33251" y="37514"/>
                        <a:pt x="38593" y="43535"/>
                      </a:cubicBezTo>
                      <a:cubicBezTo>
                        <a:pt x="41916" y="47285"/>
                        <a:pt x="45241" y="51031"/>
                        <a:pt x="48574" y="54771"/>
                      </a:cubicBezTo>
                      <a:cubicBezTo>
                        <a:pt x="48805" y="55031"/>
                        <a:pt x="48989" y="55425"/>
                        <a:pt x="49379" y="55438"/>
                      </a:cubicBezTo>
                      <a:cubicBezTo>
                        <a:pt x="49797" y="55452"/>
                        <a:pt x="50216" y="55456"/>
                        <a:pt x="50640" y="55456"/>
                      </a:cubicBezTo>
                      <a:cubicBezTo>
                        <a:pt x="51238" y="55456"/>
                        <a:pt x="51845" y="55448"/>
                        <a:pt x="52474" y="55448"/>
                      </a:cubicBezTo>
                      <a:cubicBezTo>
                        <a:pt x="52368" y="55062"/>
                        <a:pt x="52156" y="54875"/>
                        <a:pt x="51974" y="54670"/>
                      </a:cubicBezTo>
                      <a:cubicBezTo>
                        <a:pt x="46053" y="47999"/>
                        <a:pt x="40134" y="41327"/>
                        <a:pt x="34212" y="34656"/>
                      </a:cubicBezTo>
                      <a:cubicBezTo>
                        <a:pt x="28683" y="28424"/>
                        <a:pt x="23152" y="22192"/>
                        <a:pt x="17619" y="15963"/>
                      </a:cubicBezTo>
                      <a:cubicBezTo>
                        <a:pt x="13054" y="10822"/>
                        <a:pt x="8488" y="5682"/>
                        <a:pt x="3920" y="543"/>
                      </a:cubicBezTo>
                      <a:cubicBezTo>
                        <a:pt x="3705" y="301"/>
                        <a:pt x="3530" y="1"/>
                        <a:pt x="3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4"/>
                <p:cNvSpPr/>
                <p:nvPr/>
              </p:nvSpPr>
              <p:spPr>
                <a:xfrm rot="5400000">
                  <a:off x="10029863" y="1301333"/>
                  <a:ext cx="924731" cy="98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6" h="55521" extrusionOk="0">
                      <a:moveTo>
                        <a:pt x="1452" y="1"/>
                      </a:moveTo>
                      <a:cubicBezTo>
                        <a:pt x="1202" y="1"/>
                        <a:pt x="941" y="21"/>
                        <a:pt x="668" y="61"/>
                      </a:cubicBezTo>
                      <a:cubicBezTo>
                        <a:pt x="646" y="64"/>
                        <a:pt x="623" y="66"/>
                        <a:pt x="599" y="66"/>
                      </a:cubicBezTo>
                      <a:cubicBezTo>
                        <a:pt x="518" y="66"/>
                        <a:pt x="429" y="50"/>
                        <a:pt x="348" y="50"/>
                      </a:cubicBezTo>
                      <a:cubicBezTo>
                        <a:pt x="248" y="50"/>
                        <a:pt x="159" y="74"/>
                        <a:pt x="108" y="179"/>
                      </a:cubicBezTo>
                      <a:cubicBezTo>
                        <a:pt x="0" y="399"/>
                        <a:pt x="245" y="536"/>
                        <a:pt x="373" y="680"/>
                      </a:cubicBezTo>
                      <a:cubicBezTo>
                        <a:pt x="7583" y="8799"/>
                        <a:pt x="14793" y="16916"/>
                        <a:pt x="22005" y="25035"/>
                      </a:cubicBezTo>
                      <a:cubicBezTo>
                        <a:pt x="27534" y="31265"/>
                        <a:pt x="33063" y="37493"/>
                        <a:pt x="38592" y="43722"/>
                      </a:cubicBezTo>
                      <a:cubicBezTo>
                        <a:pt x="41879" y="47432"/>
                        <a:pt x="45169" y="51139"/>
                        <a:pt x="48465" y="54839"/>
                      </a:cubicBezTo>
                      <a:cubicBezTo>
                        <a:pt x="48697" y="55099"/>
                        <a:pt x="48878" y="55491"/>
                        <a:pt x="49272" y="55502"/>
                      </a:cubicBezTo>
                      <a:cubicBezTo>
                        <a:pt x="49712" y="55517"/>
                        <a:pt x="50152" y="55521"/>
                        <a:pt x="50594" y="55521"/>
                      </a:cubicBezTo>
                      <a:cubicBezTo>
                        <a:pt x="51166" y="55521"/>
                        <a:pt x="51742" y="55514"/>
                        <a:pt x="52325" y="55514"/>
                      </a:cubicBezTo>
                      <a:cubicBezTo>
                        <a:pt x="52267" y="55084"/>
                        <a:pt x="52003" y="54900"/>
                        <a:pt x="51808" y="54680"/>
                      </a:cubicBezTo>
                      <a:cubicBezTo>
                        <a:pt x="44446" y="46390"/>
                        <a:pt x="37083" y="38099"/>
                        <a:pt x="29721" y="29806"/>
                      </a:cubicBezTo>
                      <a:cubicBezTo>
                        <a:pt x="21461" y="20502"/>
                        <a:pt x="13162" y="11231"/>
                        <a:pt x="4987" y="1854"/>
                      </a:cubicBezTo>
                      <a:cubicBezTo>
                        <a:pt x="3918" y="626"/>
                        <a:pt x="2850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4"/>
                <p:cNvSpPr/>
                <p:nvPr/>
              </p:nvSpPr>
              <p:spPr>
                <a:xfrm rot="5400000">
                  <a:off x="10028997" y="3677589"/>
                  <a:ext cx="926463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4" h="55539" extrusionOk="0">
                      <a:moveTo>
                        <a:pt x="1479" y="1"/>
                      </a:moveTo>
                      <a:cubicBezTo>
                        <a:pt x="1221" y="1"/>
                        <a:pt x="951" y="24"/>
                        <a:pt x="666" y="70"/>
                      </a:cubicBezTo>
                      <a:cubicBezTo>
                        <a:pt x="643" y="74"/>
                        <a:pt x="619" y="75"/>
                        <a:pt x="594" y="75"/>
                      </a:cubicBezTo>
                      <a:cubicBezTo>
                        <a:pt x="513" y="75"/>
                        <a:pt x="425" y="60"/>
                        <a:pt x="344" y="60"/>
                      </a:cubicBezTo>
                      <a:cubicBezTo>
                        <a:pt x="244" y="60"/>
                        <a:pt x="156" y="83"/>
                        <a:pt x="105" y="188"/>
                      </a:cubicBezTo>
                      <a:cubicBezTo>
                        <a:pt x="1" y="408"/>
                        <a:pt x="244" y="547"/>
                        <a:pt x="371" y="691"/>
                      </a:cubicBezTo>
                      <a:cubicBezTo>
                        <a:pt x="2664" y="3302"/>
                        <a:pt x="4964" y="5908"/>
                        <a:pt x="7270" y="8505"/>
                      </a:cubicBezTo>
                      <a:cubicBezTo>
                        <a:pt x="13875" y="15937"/>
                        <a:pt x="20479" y="23371"/>
                        <a:pt x="27079" y="30807"/>
                      </a:cubicBezTo>
                      <a:cubicBezTo>
                        <a:pt x="34270" y="38914"/>
                        <a:pt x="41460" y="47022"/>
                        <a:pt x="48653" y="55129"/>
                      </a:cubicBezTo>
                      <a:cubicBezTo>
                        <a:pt x="48838" y="55338"/>
                        <a:pt x="49016" y="55538"/>
                        <a:pt x="49338" y="55538"/>
                      </a:cubicBezTo>
                      <a:cubicBezTo>
                        <a:pt x="49342" y="55538"/>
                        <a:pt x="49345" y="55538"/>
                        <a:pt x="49348" y="55538"/>
                      </a:cubicBezTo>
                      <a:cubicBezTo>
                        <a:pt x="49764" y="55533"/>
                        <a:pt x="50179" y="55532"/>
                        <a:pt x="50608" y="55532"/>
                      </a:cubicBezTo>
                      <a:cubicBezTo>
                        <a:pt x="51180" y="55532"/>
                        <a:pt x="51774" y="55535"/>
                        <a:pt x="52424" y="55535"/>
                      </a:cubicBezTo>
                      <a:cubicBezTo>
                        <a:pt x="52250" y="55288"/>
                        <a:pt x="52190" y="55179"/>
                        <a:pt x="52111" y="55091"/>
                      </a:cubicBezTo>
                      <a:cubicBezTo>
                        <a:pt x="49755" y="52431"/>
                        <a:pt x="47399" y="49772"/>
                        <a:pt x="45038" y="47116"/>
                      </a:cubicBezTo>
                      <a:cubicBezTo>
                        <a:pt x="38976" y="40296"/>
                        <a:pt x="32919" y="33472"/>
                        <a:pt x="26865" y="26646"/>
                      </a:cubicBezTo>
                      <a:cubicBezTo>
                        <a:pt x="19556" y="18406"/>
                        <a:pt x="12213" y="10194"/>
                        <a:pt x="4989" y="1880"/>
                      </a:cubicBezTo>
                      <a:cubicBezTo>
                        <a:pt x="3937" y="668"/>
                        <a:pt x="2879" y="1"/>
                        <a:pt x="14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4"/>
                <p:cNvSpPr/>
                <p:nvPr/>
              </p:nvSpPr>
              <p:spPr>
                <a:xfrm rot="5400000">
                  <a:off x="10027910" y="460785"/>
                  <a:ext cx="926870" cy="98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7" h="55475" extrusionOk="0">
                      <a:moveTo>
                        <a:pt x="1663" y="1"/>
                      </a:moveTo>
                      <a:cubicBezTo>
                        <a:pt x="1136" y="1"/>
                        <a:pt x="588" y="1"/>
                        <a:pt x="0" y="1"/>
                      </a:cubicBezTo>
                      <a:cubicBezTo>
                        <a:pt x="193" y="262"/>
                        <a:pt x="261" y="370"/>
                        <a:pt x="344" y="465"/>
                      </a:cubicBezTo>
                      <a:cubicBezTo>
                        <a:pt x="10130" y="11490"/>
                        <a:pt x="19917" y="22517"/>
                        <a:pt x="29703" y="33543"/>
                      </a:cubicBezTo>
                      <a:cubicBezTo>
                        <a:pt x="35614" y="40183"/>
                        <a:pt x="41514" y="46836"/>
                        <a:pt x="47402" y="53498"/>
                      </a:cubicBezTo>
                      <a:cubicBezTo>
                        <a:pt x="48904" y="55198"/>
                        <a:pt x="49110" y="55474"/>
                        <a:pt x="50749" y="55474"/>
                      </a:cubicBezTo>
                      <a:cubicBezTo>
                        <a:pt x="51041" y="55474"/>
                        <a:pt x="51379" y="55466"/>
                        <a:pt x="51777" y="55454"/>
                      </a:cubicBezTo>
                      <a:cubicBezTo>
                        <a:pt x="51783" y="55454"/>
                        <a:pt x="51788" y="55454"/>
                        <a:pt x="51794" y="55454"/>
                      </a:cubicBezTo>
                      <a:cubicBezTo>
                        <a:pt x="51883" y="55454"/>
                        <a:pt x="51985" y="55473"/>
                        <a:pt x="52079" y="55473"/>
                      </a:cubicBezTo>
                      <a:cubicBezTo>
                        <a:pt x="52187" y="55473"/>
                        <a:pt x="52284" y="55448"/>
                        <a:pt x="52337" y="55339"/>
                      </a:cubicBezTo>
                      <a:cubicBezTo>
                        <a:pt x="52447" y="55115"/>
                        <a:pt x="52194" y="54986"/>
                        <a:pt x="52067" y="54841"/>
                      </a:cubicBezTo>
                      <a:cubicBezTo>
                        <a:pt x="49282" y="51682"/>
                        <a:pt x="46493" y="48526"/>
                        <a:pt x="43699" y="45377"/>
                      </a:cubicBezTo>
                      <a:cubicBezTo>
                        <a:pt x="37641" y="38558"/>
                        <a:pt x="31585" y="31736"/>
                        <a:pt x="25531" y="24914"/>
                      </a:cubicBezTo>
                      <a:cubicBezTo>
                        <a:pt x="18292" y="16753"/>
                        <a:pt x="11051" y="8589"/>
                        <a:pt x="3810" y="430"/>
                      </a:cubicBezTo>
                      <a:cubicBezTo>
                        <a:pt x="3644" y="241"/>
                        <a:pt x="3499" y="5"/>
                        <a:pt x="3204" y="3"/>
                      </a:cubicBezTo>
                      <a:cubicBezTo>
                        <a:pt x="2697" y="1"/>
                        <a:pt x="2190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4"/>
                <p:cNvSpPr/>
                <p:nvPr/>
              </p:nvSpPr>
              <p:spPr>
                <a:xfrm rot="5400000">
                  <a:off x="10199280" y="4314122"/>
                  <a:ext cx="738781" cy="8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4" h="46896" extrusionOk="0">
                      <a:moveTo>
                        <a:pt x="1499" y="1"/>
                      </a:moveTo>
                      <a:cubicBezTo>
                        <a:pt x="1239" y="1"/>
                        <a:pt x="967" y="25"/>
                        <a:pt x="681" y="74"/>
                      </a:cubicBezTo>
                      <a:cubicBezTo>
                        <a:pt x="655" y="78"/>
                        <a:pt x="627" y="80"/>
                        <a:pt x="598" y="80"/>
                      </a:cubicBezTo>
                      <a:cubicBezTo>
                        <a:pt x="516" y="80"/>
                        <a:pt x="428" y="66"/>
                        <a:pt x="346" y="66"/>
                      </a:cubicBezTo>
                      <a:cubicBezTo>
                        <a:pt x="227" y="66"/>
                        <a:pt x="122" y="96"/>
                        <a:pt x="71" y="240"/>
                      </a:cubicBezTo>
                      <a:cubicBezTo>
                        <a:pt x="0" y="444"/>
                        <a:pt x="239" y="589"/>
                        <a:pt x="373" y="738"/>
                      </a:cubicBezTo>
                      <a:cubicBezTo>
                        <a:pt x="6154" y="7257"/>
                        <a:pt x="11938" y="13776"/>
                        <a:pt x="17720" y="20293"/>
                      </a:cubicBezTo>
                      <a:cubicBezTo>
                        <a:pt x="24336" y="27748"/>
                        <a:pt x="30950" y="35203"/>
                        <a:pt x="37563" y="42659"/>
                      </a:cubicBezTo>
                      <a:cubicBezTo>
                        <a:pt x="38715" y="43959"/>
                        <a:pt x="39870" y="45258"/>
                        <a:pt x="41027" y="46555"/>
                      </a:cubicBezTo>
                      <a:cubicBezTo>
                        <a:pt x="41144" y="46687"/>
                        <a:pt x="41252" y="46895"/>
                        <a:pt x="41431" y="46895"/>
                      </a:cubicBezTo>
                      <a:cubicBezTo>
                        <a:pt x="41454" y="46895"/>
                        <a:pt x="41477" y="46892"/>
                        <a:pt x="41502" y="46885"/>
                      </a:cubicBezTo>
                      <a:cubicBezTo>
                        <a:pt x="41790" y="46802"/>
                        <a:pt x="41691" y="46505"/>
                        <a:pt x="41701" y="46291"/>
                      </a:cubicBezTo>
                      <a:cubicBezTo>
                        <a:pt x="41716" y="45908"/>
                        <a:pt x="41705" y="45526"/>
                        <a:pt x="41705" y="45086"/>
                      </a:cubicBezTo>
                      <a:cubicBezTo>
                        <a:pt x="41666" y="44272"/>
                        <a:pt x="41803" y="43438"/>
                        <a:pt x="41087" y="42647"/>
                      </a:cubicBezTo>
                      <a:cubicBezTo>
                        <a:pt x="36741" y="37842"/>
                        <a:pt x="32467" y="32971"/>
                        <a:pt x="28151" y="28136"/>
                      </a:cubicBezTo>
                      <a:cubicBezTo>
                        <a:pt x="25795" y="25498"/>
                        <a:pt x="23448" y="22850"/>
                        <a:pt x="21113" y="20193"/>
                      </a:cubicBezTo>
                      <a:cubicBezTo>
                        <a:pt x="15732" y="14069"/>
                        <a:pt x="10252" y="8033"/>
                        <a:pt x="4929" y="1859"/>
                      </a:cubicBezTo>
                      <a:cubicBezTo>
                        <a:pt x="3907" y="673"/>
                        <a:pt x="2872" y="1"/>
                        <a:pt x="1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4"/>
                <p:cNvSpPr/>
                <p:nvPr/>
              </p:nvSpPr>
              <p:spPr>
                <a:xfrm rot="5400000">
                  <a:off x="10045667" y="3500"/>
                  <a:ext cx="711778" cy="80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6" h="45444" extrusionOk="0">
                      <a:moveTo>
                        <a:pt x="20" y="1"/>
                      </a:moveTo>
                      <a:cubicBezTo>
                        <a:pt x="20" y="1124"/>
                        <a:pt x="37" y="2106"/>
                        <a:pt x="12" y="3086"/>
                      </a:cubicBezTo>
                      <a:cubicBezTo>
                        <a:pt x="1" y="3555"/>
                        <a:pt x="167" y="3901"/>
                        <a:pt x="475" y="4248"/>
                      </a:cubicBezTo>
                      <a:cubicBezTo>
                        <a:pt x="3706" y="7873"/>
                        <a:pt x="6931" y="11501"/>
                        <a:pt x="10152" y="15131"/>
                      </a:cubicBezTo>
                      <a:cubicBezTo>
                        <a:pt x="18543" y="24595"/>
                        <a:pt x="26957" y="34036"/>
                        <a:pt x="35290" y="43548"/>
                      </a:cubicBezTo>
                      <a:cubicBezTo>
                        <a:pt x="36284" y="44685"/>
                        <a:pt x="37269" y="45444"/>
                        <a:pt x="38637" y="45444"/>
                      </a:cubicBezTo>
                      <a:cubicBezTo>
                        <a:pt x="38893" y="45444"/>
                        <a:pt x="39161" y="45418"/>
                        <a:pt x="39445" y="45362"/>
                      </a:cubicBezTo>
                      <a:cubicBezTo>
                        <a:pt x="39478" y="45356"/>
                        <a:pt x="39513" y="45354"/>
                        <a:pt x="39549" y="45354"/>
                      </a:cubicBezTo>
                      <a:cubicBezTo>
                        <a:pt x="39652" y="45354"/>
                        <a:pt x="39763" y="45373"/>
                        <a:pt x="39864" y="45373"/>
                      </a:cubicBezTo>
                      <a:cubicBezTo>
                        <a:pt x="39986" y="45373"/>
                        <a:pt x="40092" y="45345"/>
                        <a:pt x="40148" y="45223"/>
                      </a:cubicBezTo>
                      <a:cubicBezTo>
                        <a:pt x="40275" y="44953"/>
                        <a:pt x="39941" y="44793"/>
                        <a:pt x="39783" y="44615"/>
                      </a:cubicBezTo>
                      <a:cubicBezTo>
                        <a:pt x="35686" y="39984"/>
                        <a:pt x="31585" y="35356"/>
                        <a:pt x="27482" y="30732"/>
                      </a:cubicBezTo>
                      <a:cubicBezTo>
                        <a:pt x="18836" y="20984"/>
                        <a:pt x="10187" y="11238"/>
                        <a:pt x="1533" y="1496"/>
                      </a:cubicBezTo>
                      <a:cubicBezTo>
                        <a:pt x="1103" y="1014"/>
                        <a:pt x="722" y="473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4"/>
                <p:cNvSpPr/>
                <p:nvPr/>
              </p:nvSpPr>
              <p:spPr>
                <a:xfrm rot="5400000">
                  <a:off x="10435279" y="4551874"/>
                  <a:ext cx="517910" cy="574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6" h="32522" extrusionOk="0">
                      <a:moveTo>
                        <a:pt x="1916" y="0"/>
                      </a:moveTo>
                      <a:cubicBezTo>
                        <a:pt x="1325" y="0"/>
                        <a:pt x="701" y="2"/>
                        <a:pt x="0" y="2"/>
                      </a:cubicBezTo>
                      <a:cubicBezTo>
                        <a:pt x="2195" y="2476"/>
                        <a:pt x="4227" y="4768"/>
                        <a:pt x="6261" y="7059"/>
                      </a:cubicBezTo>
                      <a:cubicBezTo>
                        <a:pt x="11603" y="13080"/>
                        <a:pt x="16947" y="19102"/>
                        <a:pt x="22291" y="25123"/>
                      </a:cubicBezTo>
                      <a:cubicBezTo>
                        <a:pt x="24359" y="27456"/>
                        <a:pt x="26430" y="29787"/>
                        <a:pt x="28503" y="32115"/>
                      </a:cubicBezTo>
                      <a:cubicBezTo>
                        <a:pt x="28635" y="32262"/>
                        <a:pt x="28757" y="32522"/>
                        <a:pt x="28944" y="32522"/>
                      </a:cubicBezTo>
                      <a:cubicBezTo>
                        <a:pt x="28968" y="32522"/>
                        <a:pt x="28992" y="32518"/>
                        <a:pt x="29018" y="32508"/>
                      </a:cubicBezTo>
                      <a:cubicBezTo>
                        <a:pt x="29306" y="32406"/>
                        <a:pt x="29184" y="32063"/>
                        <a:pt x="29190" y="31821"/>
                      </a:cubicBezTo>
                      <a:cubicBezTo>
                        <a:pt x="29203" y="31184"/>
                        <a:pt x="29165" y="30544"/>
                        <a:pt x="29203" y="29907"/>
                      </a:cubicBezTo>
                      <a:cubicBezTo>
                        <a:pt x="29244" y="29249"/>
                        <a:pt x="29028" y="28737"/>
                        <a:pt x="28584" y="28249"/>
                      </a:cubicBezTo>
                      <a:cubicBezTo>
                        <a:pt x="27123" y="26643"/>
                        <a:pt x="25693" y="25007"/>
                        <a:pt x="24251" y="23382"/>
                      </a:cubicBezTo>
                      <a:cubicBezTo>
                        <a:pt x="17485" y="15753"/>
                        <a:pt x="10717" y="8126"/>
                        <a:pt x="3947" y="499"/>
                      </a:cubicBezTo>
                      <a:cubicBezTo>
                        <a:pt x="3746" y="274"/>
                        <a:pt x="3559" y="3"/>
                        <a:pt x="3208" y="3"/>
                      </a:cubicBezTo>
                      <a:cubicBezTo>
                        <a:pt x="2784" y="1"/>
                        <a:pt x="2359" y="0"/>
                        <a:pt x="19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4"/>
                <p:cNvSpPr/>
                <p:nvPr/>
              </p:nvSpPr>
              <p:spPr>
                <a:xfrm rot="5400000">
                  <a:off x="10029810" y="19777"/>
                  <a:ext cx="491101" cy="54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9" h="30977" extrusionOk="0">
                      <a:moveTo>
                        <a:pt x="301" y="0"/>
                      </a:moveTo>
                      <a:lnTo>
                        <a:pt x="89" y="66"/>
                      </a:lnTo>
                      <a:cubicBezTo>
                        <a:pt x="89" y="873"/>
                        <a:pt x="141" y="1683"/>
                        <a:pt x="73" y="2486"/>
                      </a:cubicBezTo>
                      <a:cubicBezTo>
                        <a:pt x="0" y="3378"/>
                        <a:pt x="342" y="4014"/>
                        <a:pt x="926" y="4667"/>
                      </a:cubicBezTo>
                      <a:cubicBezTo>
                        <a:pt x="5616" y="9895"/>
                        <a:pt x="10294" y="15134"/>
                        <a:pt x="14957" y="20388"/>
                      </a:cubicBezTo>
                      <a:cubicBezTo>
                        <a:pt x="17960" y="23769"/>
                        <a:pt x="20934" y="27173"/>
                        <a:pt x="23921" y="30566"/>
                      </a:cubicBezTo>
                      <a:cubicBezTo>
                        <a:pt x="24089" y="30757"/>
                        <a:pt x="24255" y="30971"/>
                        <a:pt x="24542" y="30973"/>
                      </a:cubicBezTo>
                      <a:cubicBezTo>
                        <a:pt x="24974" y="30975"/>
                        <a:pt x="25406" y="30976"/>
                        <a:pt x="25856" y="30976"/>
                      </a:cubicBezTo>
                      <a:cubicBezTo>
                        <a:pt x="26455" y="30976"/>
                        <a:pt x="27086" y="30975"/>
                        <a:pt x="27789" y="30975"/>
                      </a:cubicBez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 rot="5400000">
                  <a:off x="10674715" y="4791067"/>
                  <a:ext cx="291013" cy="32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7" h="18288" extrusionOk="0">
                      <a:moveTo>
                        <a:pt x="329" y="1"/>
                      </a:moveTo>
                      <a:cubicBezTo>
                        <a:pt x="232" y="1"/>
                        <a:pt x="140" y="20"/>
                        <a:pt x="88" y="120"/>
                      </a:cubicBezTo>
                      <a:cubicBezTo>
                        <a:pt x="1" y="290"/>
                        <a:pt x="165" y="396"/>
                        <a:pt x="258" y="510"/>
                      </a:cubicBezTo>
                      <a:cubicBezTo>
                        <a:pt x="370" y="648"/>
                        <a:pt x="493" y="778"/>
                        <a:pt x="611" y="913"/>
                      </a:cubicBezTo>
                      <a:cubicBezTo>
                        <a:pt x="4308" y="5081"/>
                        <a:pt x="8004" y="9252"/>
                        <a:pt x="11702" y="13420"/>
                      </a:cubicBezTo>
                      <a:cubicBezTo>
                        <a:pt x="13059" y="14951"/>
                        <a:pt x="14415" y="16479"/>
                        <a:pt x="15776" y="18006"/>
                      </a:cubicBezTo>
                      <a:cubicBezTo>
                        <a:pt x="15874" y="18118"/>
                        <a:pt x="15974" y="18287"/>
                        <a:pt x="16126" y="18287"/>
                      </a:cubicBezTo>
                      <a:cubicBezTo>
                        <a:pt x="16149" y="18287"/>
                        <a:pt x="16174" y="18283"/>
                        <a:pt x="16200" y="18274"/>
                      </a:cubicBezTo>
                      <a:cubicBezTo>
                        <a:pt x="16399" y="18205"/>
                        <a:pt x="16349" y="17971"/>
                        <a:pt x="16353" y="17799"/>
                      </a:cubicBezTo>
                      <a:cubicBezTo>
                        <a:pt x="16361" y="17365"/>
                        <a:pt x="16355" y="16931"/>
                        <a:pt x="16355" y="16497"/>
                      </a:cubicBezTo>
                      <a:cubicBezTo>
                        <a:pt x="16467" y="15472"/>
                        <a:pt x="16411" y="14503"/>
                        <a:pt x="15533" y="13770"/>
                      </a:cubicBezTo>
                      <a:cubicBezTo>
                        <a:pt x="15318" y="13590"/>
                        <a:pt x="15152" y="13357"/>
                        <a:pt x="14965" y="13146"/>
                      </a:cubicBezTo>
                      <a:cubicBezTo>
                        <a:pt x="11233" y="8939"/>
                        <a:pt x="7502" y="4732"/>
                        <a:pt x="3768" y="527"/>
                      </a:cubicBezTo>
                      <a:cubicBezTo>
                        <a:pt x="3535" y="265"/>
                        <a:pt x="3313" y="2"/>
                        <a:pt x="2906" y="2"/>
                      </a:cubicBezTo>
                      <a:cubicBezTo>
                        <a:pt x="2899" y="2"/>
                        <a:pt x="2892" y="2"/>
                        <a:pt x="2884" y="2"/>
                      </a:cubicBezTo>
                      <a:cubicBezTo>
                        <a:pt x="2603" y="8"/>
                        <a:pt x="2321" y="10"/>
                        <a:pt x="2039" y="10"/>
                      </a:cubicBezTo>
                      <a:cubicBezTo>
                        <a:pt x="1650" y="10"/>
                        <a:pt x="1261" y="7"/>
                        <a:pt x="872" y="7"/>
                      </a:cubicBezTo>
                      <a:cubicBezTo>
                        <a:pt x="749" y="7"/>
                        <a:pt x="626" y="7"/>
                        <a:pt x="503" y="8"/>
                      </a:cubicBezTo>
                      <a:cubicBezTo>
                        <a:pt x="448" y="8"/>
                        <a:pt x="38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 rot="5400000">
                  <a:off x="10015764" y="32846"/>
                  <a:ext cx="263691" cy="29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16680" extrusionOk="0">
                      <a:moveTo>
                        <a:pt x="304" y="0"/>
                      </a:moveTo>
                      <a:cubicBezTo>
                        <a:pt x="268" y="0"/>
                        <a:pt x="229" y="9"/>
                        <a:pt x="185" y="30"/>
                      </a:cubicBezTo>
                      <a:cubicBezTo>
                        <a:pt x="0" y="117"/>
                        <a:pt x="70" y="348"/>
                        <a:pt x="68" y="518"/>
                      </a:cubicBezTo>
                      <a:cubicBezTo>
                        <a:pt x="60" y="1257"/>
                        <a:pt x="93" y="1998"/>
                        <a:pt x="54" y="2737"/>
                      </a:cubicBezTo>
                      <a:cubicBezTo>
                        <a:pt x="23" y="3345"/>
                        <a:pt x="241" y="3807"/>
                        <a:pt x="639" y="4252"/>
                      </a:cubicBezTo>
                      <a:cubicBezTo>
                        <a:pt x="3976" y="7983"/>
                        <a:pt x="7328" y="11704"/>
                        <a:pt x="10611" y="15482"/>
                      </a:cubicBezTo>
                      <a:cubicBezTo>
                        <a:pt x="11220" y="16184"/>
                        <a:pt x="11816" y="16680"/>
                        <a:pt x="12547" y="16680"/>
                      </a:cubicBezTo>
                      <a:cubicBezTo>
                        <a:pt x="12701" y="16680"/>
                        <a:pt x="12861" y="16658"/>
                        <a:pt x="13029" y="16611"/>
                      </a:cubicBezTo>
                      <a:cubicBezTo>
                        <a:pt x="13314" y="16611"/>
                        <a:pt x="13531" y="16618"/>
                        <a:pt x="13719" y="16618"/>
                      </a:cubicBezTo>
                      <a:cubicBezTo>
                        <a:pt x="13841" y="16618"/>
                        <a:pt x="13952" y="16615"/>
                        <a:pt x="14061" y="16606"/>
                      </a:cubicBezTo>
                      <a:cubicBezTo>
                        <a:pt x="14080" y="16604"/>
                        <a:pt x="14099" y="16603"/>
                        <a:pt x="14118" y="16603"/>
                      </a:cubicBezTo>
                      <a:cubicBezTo>
                        <a:pt x="14246" y="16603"/>
                        <a:pt x="14393" y="16636"/>
                        <a:pt x="14522" y="16636"/>
                      </a:cubicBezTo>
                      <a:cubicBezTo>
                        <a:pt x="14655" y="16636"/>
                        <a:pt x="14770" y="16601"/>
                        <a:pt x="14822" y="16457"/>
                      </a:cubicBezTo>
                      <a:cubicBezTo>
                        <a:pt x="14920" y="16191"/>
                        <a:pt x="14571" y="15994"/>
                        <a:pt x="14389" y="15791"/>
                      </a:cubicBezTo>
                      <a:cubicBezTo>
                        <a:pt x="11477" y="12501"/>
                        <a:pt x="8563" y="9214"/>
                        <a:pt x="5649" y="5926"/>
                      </a:cubicBezTo>
                      <a:cubicBezTo>
                        <a:pt x="3989" y="4052"/>
                        <a:pt x="2328" y="2180"/>
                        <a:pt x="660" y="312"/>
                      </a:cubicBezTo>
                      <a:cubicBezTo>
                        <a:pt x="558" y="199"/>
                        <a:pt x="471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 rot="5400000">
                  <a:off x="10914937" y="5029297"/>
                  <a:ext cx="64805" cy="7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04" extrusionOk="0">
                      <a:moveTo>
                        <a:pt x="588" y="1"/>
                      </a:moveTo>
                      <a:cubicBezTo>
                        <a:pt x="401" y="1"/>
                        <a:pt x="251" y="37"/>
                        <a:pt x="193" y="165"/>
                      </a:cubicBezTo>
                      <a:cubicBezTo>
                        <a:pt x="0" y="593"/>
                        <a:pt x="627" y="881"/>
                        <a:pt x="909" y="1215"/>
                      </a:cubicBezTo>
                      <a:cubicBezTo>
                        <a:pt x="1712" y="2162"/>
                        <a:pt x="2553" y="3075"/>
                        <a:pt x="3379" y="4003"/>
                      </a:cubicBezTo>
                      <a:lnTo>
                        <a:pt x="3588" y="3938"/>
                      </a:lnTo>
                      <a:cubicBezTo>
                        <a:pt x="3625" y="2761"/>
                        <a:pt x="3667" y="1581"/>
                        <a:pt x="3553" y="402"/>
                      </a:cubicBezTo>
                      <a:cubicBezTo>
                        <a:pt x="3522" y="90"/>
                        <a:pt x="3221" y="57"/>
                        <a:pt x="2951" y="57"/>
                      </a:cubicBezTo>
                      <a:cubicBezTo>
                        <a:pt x="2622" y="57"/>
                        <a:pt x="2293" y="50"/>
                        <a:pt x="1965" y="50"/>
                      </a:cubicBezTo>
                      <a:cubicBezTo>
                        <a:pt x="1782" y="50"/>
                        <a:pt x="1599" y="52"/>
                        <a:pt x="1417" y="59"/>
                      </a:cubicBezTo>
                      <a:cubicBezTo>
                        <a:pt x="1400" y="59"/>
                        <a:pt x="1383" y="60"/>
                        <a:pt x="1365" y="60"/>
                      </a:cubicBezTo>
                      <a:cubicBezTo>
                        <a:pt x="1126" y="60"/>
                        <a:pt x="82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4"/>
                <p:cNvSpPr/>
                <p:nvPr/>
              </p:nvSpPr>
              <p:spPr>
                <a:xfrm rot="5400000">
                  <a:off x="10001462" y="44969"/>
                  <a:ext cx="42078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418" extrusionOk="0">
                      <a:moveTo>
                        <a:pt x="351" y="1"/>
                      </a:moveTo>
                      <a:lnTo>
                        <a:pt x="351" y="1"/>
                      </a:lnTo>
                      <a:cubicBezTo>
                        <a:pt x="1" y="1956"/>
                        <a:pt x="130" y="2417"/>
                        <a:pt x="1327" y="2417"/>
                      </a:cubicBezTo>
                      <a:cubicBezTo>
                        <a:pt x="1469" y="2417"/>
                        <a:pt x="1626" y="2411"/>
                        <a:pt x="1798" y="2399"/>
                      </a:cubicBezTo>
                      <a:lnTo>
                        <a:pt x="1875" y="2399"/>
                      </a:lnTo>
                      <a:cubicBezTo>
                        <a:pt x="1878" y="2399"/>
                        <a:pt x="1881" y="2399"/>
                        <a:pt x="1884" y="2399"/>
                      </a:cubicBezTo>
                      <a:cubicBezTo>
                        <a:pt x="2235" y="2399"/>
                        <a:pt x="2381" y="2275"/>
                        <a:pt x="2109" y="1961"/>
                      </a:cubicBezTo>
                      <a:cubicBezTo>
                        <a:pt x="1557" y="1332"/>
                        <a:pt x="993" y="717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34"/>
              <p:cNvGrpSpPr/>
              <p:nvPr/>
            </p:nvGrpSpPr>
            <p:grpSpPr>
              <a:xfrm flipH="1">
                <a:off x="8433731" y="-1876632"/>
                <a:ext cx="1236278" cy="6353019"/>
                <a:chOff x="9999970" y="45296"/>
                <a:chExt cx="983280" cy="5052906"/>
              </a:xfrm>
            </p:grpSpPr>
            <p:sp>
              <p:nvSpPr>
                <p:cNvPr id="1526" name="Google Shape;1526;p34"/>
                <p:cNvSpPr/>
                <p:nvPr/>
              </p:nvSpPr>
              <p:spPr>
                <a:xfrm rot="5400000">
                  <a:off x="10027062" y="1732223"/>
                  <a:ext cx="928584" cy="9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4" h="55500" extrusionOk="0">
                      <a:moveTo>
                        <a:pt x="3083" y="1"/>
                      </a:moveTo>
                      <a:cubicBezTo>
                        <a:pt x="3079" y="1"/>
                        <a:pt x="3075" y="1"/>
                        <a:pt x="3071" y="1"/>
                      </a:cubicBezTo>
                      <a:cubicBezTo>
                        <a:pt x="2619" y="7"/>
                        <a:pt x="2167" y="9"/>
                        <a:pt x="1698" y="9"/>
                      </a:cubicBezTo>
                      <a:cubicBezTo>
                        <a:pt x="1163" y="9"/>
                        <a:pt x="605" y="7"/>
                        <a:pt x="1" y="7"/>
                      </a:cubicBezTo>
                      <a:cubicBezTo>
                        <a:pt x="196" y="273"/>
                        <a:pt x="275" y="400"/>
                        <a:pt x="371" y="510"/>
                      </a:cubicBezTo>
                      <a:cubicBezTo>
                        <a:pt x="3424" y="3953"/>
                        <a:pt x="6477" y="7392"/>
                        <a:pt x="9531" y="10831"/>
                      </a:cubicBezTo>
                      <a:cubicBezTo>
                        <a:pt x="15807" y="17902"/>
                        <a:pt x="22083" y="24974"/>
                        <a:pt x="28357" y="32045"/>
                      </a:cubicBezTo>
                      <a:cubicBezTo>
                        <a:pt x="34660" y="39160"/>
                        <a:pt x="40968" y="46268"/>
                        <a:pt x="47283" y="53374"/>
                      </a:cubicBezTo>
                      <a:cubicBezTo>
                        <a:pt x="48963" y="55264"/>
                        <a:pt x="49161" y="55473"/>
                        <a:pt x="50999" y="55473"/>
                      </a:cubicBezTo>
                      <a:cubicBezTo>
                        <a:pt x="51232" y="55473"/>
                        <a:pt x="51491" y="55469"/>
                        <a:pt x="51783" y="55466"/>
                      </a:cubicBezTo>
                      <a:cubicBezTo>
                        <a:pt x="51785" y="55466"/>
                        <a:pt x="51787" y="55466"/>
                        <a:pt x="51788" y="55466"/>
                      </a:cubicBezTo>
                      <a:cubicBezTo>
                        <a:pt x="51904" y="55466"/>
                        <a:pt x="52044" y="55500"/>
                        <a:pt x="52169" y="55500"/>
                      </a:cubicBezTo>
                      <a:cubicBezTo>
                        <a:pt x="52298" y="55500"/>
                        <a:pt x="52412" y="55463"/>
                        <a:pt x="52467" y="55315"/>
                      </a:cubicBezTo>
                      <a:cubicBezTo>
                        <a:pt x="52544" y="55101"/>
                        <a:pt x="52262" y="54929"/>
                        <a:pt x="52112" y="54763"/>
                      </a:cubicBezTo>
                      <a:cubicBezTo>
                        <a:pt x="49394" y="51745"/>
                        <a:pt x="46683" y="48721"/>
                        <a:pt x="43979" y="45689"/>
                      </a:cubicBezTo>
                      <a:cubicBezTo>
                        <a:pt x="40891" y="42213"/>
                        <a:pt x="37801" y="38737"/>
                        <a:pt x="34714" y="35258"/>
                      </a:cubicBezTo>
                      <a:cubicBezTo>
                        <a:pt x="28455" y="28206"/>
                        <a:pt x="22196" y="21154"/>
                        <a:pt x="15938" y="14103"/>
                      </a:cubicBezTo>
                      <a:cubicBezTo>
                        <a:pt x="11937" y="9590"/>
                        <a:pt x="7935" y="5080"/>
                        <a:pt x="3926" y="574"/>
                      </a:cubicBezTo>
                      <a:cubicBezTo>
                        <a:pt x="3699" y="318"/>
                        <a:pt x="3507" y="1"/>
                        <a:pt x="3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4"/>
                <p:cNvSpPr/>
                <p:nvPr/>
              </p:nvSpPr>
              <p:spPr>
                <a:xfrm rot="5400000">
                  <a:off x="10025657" y="2406964"/>
                  <a:ext cx="931076" cy="97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5" h="55412" extrusionOk="0">
                      <a:moveTo>
                        <a:pt x="1716" y="1"/>
                      </a:moveTo>
                      <a:cubicBezTo>
                        <a:pt x="1164" y="1"/>
                        <a:pt x="597" y="6"/>
                        <a:pt x="1" y="6"/>
                      </a:cubicBezTo>
                      <a:cubicBezTo>
                        <a:pt x="238" y="313"/>
                        <a:pt x="366" y="502"/>
                        <a:pt x="518" y="670"/>
                      </a:cubicBezTo>
                      <a:cubicBezTo>
                        <a:pt x="3708" y="4192"/>
                        <a:pt x="6819" y="7783"/>
                        <a:pt x="10017" y="11299"/>
                      </a:cubicBezTo>
                      <a:cubicBezTo>
                        <a:pt x="13921" y="15588"/>
                        <a:pt x="17731" y="19963"/>
                        <a:pt x="21581" y="24301"/>
                      </a:cubicBezTo>
                      <a:cubicBezTo>
                        <a:pt x="27432" y="30893"/>
                        <a:pt x="33282" y="37488"/>
                        <a:pt x="39133" y="44082"/>
                      </a:cubicBezTo>
                      <a:cubicBezTo>
                        <a:pt x="42300" y="47658"/>
                        <a:pt x="45473" y="51232"/>
                        <a:pt x="48649" y="54803"/>
                      </a:cubicBezTo>
                      <a:cubicBezTo>
                        <a:pt x="48879" y="55059"/>
                        <a:pt x="49064" y="55411"/>
                        <a:pt x="49487" y="55411"/>
                      </a:cubicBezTo>
                      <a:cubicBezTo>
                        <a:pt x="49817" y="55411"/>
                        <a:pt x="50147" y="55411"/>
                        <a:pt x="50485" y="55411"/>
                      </a:cubicBezTo>
                      <a:cubicBezTo>
                        <a:pt x="51162" y="55411"/>
                        <a:pt x="51873" y="55411"/>
                        <a:pt x="52685" y="55411"/>
                      </a:cubicBezTo>
                      <a:cubicBezTo>
                        <a:pt x="50965" y="53469"/>
                        <a:pt x="49408" y="51711"/>
                        <a:pt x="47850" y="49955"/>
                      </a:cubicBezTo>
                      <a:cubicBezTo>
                        <a:pt x="41302" y="42579"/>
                        <a:pt x="34754" y="35203"/>
                        <a:pt x="28204" y="27831"/>
                      </a:cubicBezTo>
                      <a:cubicBezTo>
                        <a:pt x="20095" y="18701"/>
                        <a:pt x="12041" y="9520"/>
                        <a:pt x="3835" y="477"/>
                      </a:cubicBezTo>
                      <a:cubicBezTo>
                        <a:pt x="3683" y="309"/>
                        <a:pt x="3509" y="33"/>
                        <a:pt x="3338" y="27"/>
                      </a:cubicBezTo>
                      <a:cubicBezTo>
                        <a:pt x="2803" y="6"/>
                        <a:pt x="2267" y="1"/>
                        <a:pt x="1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4"/>
                <p:cNvSpPr/>
                <p:nvPr/>
              </p:nvSpPr>
              <p:spPr>
                <a:xfrm rot="5400000">
                  <a:off x="10027760" y="3465073"/>
                  <a:ext cx="927771" cy="98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8" h="55617" extrusionOk="0">
                      <a:moveTo>
                        <a:pt x="2425" y="0"/>
                      </a:moveTo>
                      <a:cubicBezTo>
                        <a:pt x="2264" y="0"/>
                        <a:pt x="2094" y="25"/>
                        <a:pt x="1915" y="80"/>
                      </a:cubicBezTo>
                      <a:cubicBezTo>
                        <a:pt x="1566" y="80"/>
                        <a:pt x="1275" y="79"/>
                        <a:pt x="1008" y="79"/>
                      </a:cubicBezTo>
                      <a:cubicBezTo>
                        <a:pt x="807" y="79"/>
                        <a:pt x="621" y="79"/>
                        <a:pt x="435" y="82"/>
                      </a:cubicBezTo>
                      <a:cubicBezTo>
                        <a:pt x="16" y="84"/>
                        <a:pt x="0" y="263"/>
                        <a:pt x="242" y="539"/>
                      </a:cubicBezTo>
                      <a:cubicBezTo>
                        <a:pt x="713" y="1078"/>
                        <a:pt x="1182" y="1618"/>
                        <a:pt x="1662" y="2149"/>
                      </a:cubicBezTo>
                      <a:cubicBezTo>
                        <a:pt x="7388" y="8506"/>
                        <a:pt x="13023" y="14944"/>
                        <a:pt x="18749" y="21303"/>
                      </a:cubicBezTo>
                      <a:cubicBezTo>
                        <a:pt x="28420" y="32093"/>
                        <a:pt x="38035" y="42931"/>
                        <a:pt x="47593" y="53819"/>
                      </a:cubicBezTo>
                      <a:cubicBezTo>
                        <a:pt x="48561" y="54921"/>
                        <a:pt x="49508" y="55616"/>
                        <a:pt x="50818" y="55616"/>
                      </a:cubicBezTo>
                      <a:cubicBezTo>
                        <a:pt x="51051" y="55616"/>
                        <a:pt x="51296" y="55594"/>
                        <a:pt x="51555" y="55548"/>
                      </a:cubicBezTo>
                      <a:cubicBezTo>
                        <a:pt x="51586" y="55543"/>
                        <a:pt x="51618" y="55541"/>
                        <a:pt x="51649" y="55541"/>
                      </a:cubicBezTo>
                      <a:cubicBezTo>
                        <a:pt x="51704" y="55541"/>
                        <a:pt x="51758" y="55546"/>
                        <a:pt x="51812" y="55546"/>
                      </a:cubicBezTo>
                      <a:cubicBezTo>
                        <a:pt x="51829" y="55546"/>
                        <a:pt x="51846" y="55546"/>
                        <a:pt x="51862" y="55544"/>
                      </a:cubicBezTo>
                      <a:cubicBezTo>
                        <a:pt x="51877" y="55543"/>
                        <a:pt x="51893" y="55543"/>
                        <a:pt x="51908" y="55543"/>
                      </a:cubicBezTo>
                      <a:cubicBezTo>
                        <a:pt x="51977" y="55543"/>
                        <a:pt x="52052" y="55552"/>
                        <a:pt x="52122" y="55552"/>
                      </a:cubicBezTo>
                      <a:cubicBezTo>
                        <a:pt x="52221" y="55552"/>
                        <a:pt x="52311" y="55534"/>
                        <a:pt x="52364" y="55446"/>
                      </a:cubicBezTo>
                      <a:cubicBezTo>
                        <a:pt x="52497" y="55218"/>
                        <a:pt x="52256" y="55077"/>
                        <a:pt x="52132" y="54936"/>
                      </a:cubicBezTo>
                      <a:cubicBezTo>
                        <a:pt x="51239" y="53918"/>
                        <a:pt x="50336" y="52908"/>
                        <a:pt x="49432" y="51899"/>
                      </a:cubicBezTo>
                      <a:cubicBezTo>
                        <a:pt x="38953" y="40156"/>
                        <a:pt x="28611" y="28291"/>
                        <a:pt x="18033" y="16636"/>
                      </a:cubicBezTo>
                      <a:cubicBezTo>
                        <a:pt x="13430" y="11564"/>
                        <a:pt x="8913" y="6417"/>
                        <a:pt x="4397" y="1269"/>
                      </a:cubicBezTo>
                      <a:cubicBezTo>
                        <a:pt x="3781" y="567"/>
                        <a:pt x="3192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4"/>
                <p:cNvSpPr/>
                <p:nvPr/>
              </p:nvSpPr>
              <p:spPr>
                <a:xfrm rot="5400000">
                  <a:off x="10025895" y="3045387"/>
                  <a:ext cx="930086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29" h="55539" extrusionOk="0">
                      <a:moveTo>
                        <a:pt x="3126" y="1"/>
                      </a:moveTo>
                      <a:cubicBezTo>
                        <a:pt x="3125" y="1"/>
                        <a:pt x="3123" y="1"/>
                        <a:pt x="3122" y="1"/>
                      </a:cubicBezTo>
                      <a:cubicBezTo>
                        <a:pt x="2706" y="3"/>
                        <a:pt x="2291" y="4"/>
                        <a:pt x="1859" y="4"/>
                      </a:cubicBezTo>
                      <a:cubicBezTo>
                        <a:pt x="1283" y="4"/>
                        <a:pt x="677" y="3"/>
                        <a:pt x="1" y="3"/>
                      </a:cubicBezTo>
                      <a:cubicBezTo>
                        <a:pt x="346" y="414"/>
                        <a:pt x="549" y="669"/>
                        <a:pt x="765" y="914"/>
                      </a:cubicBezTo>
                      <a:cubicBezTo>
                        <a:pt x="7180" y="8170"/>
                        <a:pt x="13612" y="15413"/>
                        <a:pt x="20064" y="22640"/>
                      </a:cubicBezTo>
                      <a:cubicBezTo>
                        <a:pt x="27704" y="31201"/>
                        <a:pt x="35216" y="39876"/>
                        <a:pt x="42978" y="48329"/>
                      </a:cubicBezTo>
                      <a:cubicBezTo>
                        <a:pt x="44585" y="50079"/>
                        <a:pt x="46241" y="51802"/>
                        <a:pt x="47681" y="53684"/>
                      </a:cubicBezTo>
                      <a:cubicBezTo>
                        <a:pt x="48600" y="54886"/>
                        <a:pt x="49623" y="55538"/>
                        <a:pt x="50968" y="55538"/>
                      </a:cubicBezTo>
                      <a:cubicBezTo>
                        <a:pt x="51227" y="55538"/>
                        <a:pt x="51496" y="55514"/>
                        <a:pt x="51780" y="55465"/>
                      </a:cubicBezTo>
                      <a:cubicBezTo>
                        <a:pt x="51808" y="55461"/>
                        <a:pt x="51837" y="55459"/>
                        <a:pt x="51867" y="55459"/>
                      </a:cubicBezTo>
                      <a:cubicBezTo>
                        <a:pt x="51989" y="55459"/>
                        <a:pt x="52124" y="55490"/>
                        <a:pt x="52244" y="55490"/>
                      </a:cubicBezTo>
                      <a:cubicBezTo>
                        <a:pt x="52371" y="55490"/>
                        <a:pt x="52480" y="55455"/>
                        <a:pt x="52536" y="55311"/>
                      </a:cubicBezTo>
                      <a:cubicBezTo>
                        <a:pt x="52629" y="55076"/>
                        <a:pt x="52305" y="54888"/>
                        <a:pt x="52137" y="54705"/>
                      </a:cubicBezTo>
                      <a:cubicBezTo>
                        <a:pt x="48773" y="50996"/>
                        <a:pt x="45521" y="47190"/>
                        <a:pt x="42117" y="43516"/>
                      </a:cubicBezTo>
                      <a:cubicBezTo>
                        <a:pt x="38871" y="40009"/>
                        <a:pt x="35746" y="36391"/>
                        <a:pt x="32574" y="32816"/>
                      </a:cubicBezTo>
                      <a:cubicBezTo>
                        <a:pt x="23007" y="22032"/>
                        <a:pt x="13443" y="11248"/>
                        <a:pt x="3876" y="464"/>
                      </a:cubicBezTo>
                      <a:cubicBezTo>
                        <a:pt x="3672" y="235"/>
                        <a:pt x="3478" y="1"/>
                        <a:pt x="3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4"/>
                <p:cNvSpPr/>
                <p:nvPr/>
              </p:nvSpPr>
              <p:spPr>
                <a:xfrm rot="5400000">
                  <a:off x="10028617" y="1955944"/>
                  <a:ext cx="927064" cy="98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8" h="55578" extrusionOk="0">
                      <a:moveTo>
                        <a:pt x="2452" y="0"/>
                      </a:moveTo>
                      <a:cubicBezTo>
                        <a:pt x="2289" y="0"/>
                        <a:pt x="2119" y="27"/>
                        <a:pt x="1938" y="85"/>
                      </a:cubicBezTo>
                      <a:cubicBezTo>
                        <a:pt x="1654" y="85"/>
                        <a:pt x="1438" y="78"/>
                        <a:pt x="1250" y="78"/>
                      </a:cubicBezTo>
                      <a:cubicBezTo>
                        <a:pt x="1128" y="78"/>
                        <a:pt x="1017" y="81"/>
                        <a:pt x="908" y="91"/>
                      </a:cubicBezTo>
                      <a:cubicBezTo>
                        <a:pt x="890" y="92"/>
                        <a:pt x="872" y="93"/>
                        <a:pt x="854" y="93"/>
                      </a:cubicBezTo>
                      <a:cubicBezTo>
                        <a:pt x="719" y="93"/>
                        <a:pt x="564" y="58"/>
                        <a:pt x="429" y="58"/>
                      </a:cubicBezTo>
                      <a:cubicBezTo>
                        <a:pt x="300" y="58"/>
                        <a:pt x="190" y="89"/>
                        <a:pt x="132" y="214"/>
                      </a:cubicBezTo>
                      <a:cubicBezTo>
                        <a:pt x="1" y="494"/>
                        <a:pt x="366" y="685"/>
                        <a:pt x="541" y="884"/>
                      </a:cubicBezTo>
                      <a:cubicBezTo>
                        <a:pt x="3513" y="4226"/>
                        <a:pt x="6483" y="7569"/>
                        <a:pt x="9455" y="10912"/>
                      </a:cubicBezTo>
                      <a:cubicBezTo>
                        <a:pt x="18219" y="20765"/>
                        <a:pt x="26913" y="30679"/>
                        <a:pt x="35746" y="40471"/>
                      </a:cubicBezTo>
                      <a:cubicBezTo>
                        <a:pt x="39683" y="44837"/>
                        <a:pt x="43560" y="49254"/>
                        <a:pt x="47459" y="53654"/>
                      </a:cubicBezTo>
                      <a:cubicBezTo>
                        <a:pt x="48952" y="55338"/>
                        <a:pt x="49140" y="55560"/>
                        <a:pt x="50847" y="55560"/>
                      </a:cubicBezTo>
                      <a:cubicBezTo>
                        <a:pt x="51099" y="55560"/>
                        <a:pt x="51385" y="55555"/>
                        <a:pt x="51712" y="55550"/>
                      </a:cubicBezTo>
                      <a:cubicBezTo>
                        <a:pt x="51714" y="55550"/>
                        <a:pt x="51716" y="55550"/>
                        <a:pt x="51717" y="55550"/>
                      </a:cubicBezTo>
                      <a:cubicBezTo>
                        <a:pt x="51824" y="55550"/>
                        <a:pt x="51950" y="55578"/>
                        <a:pt x="52065" y="55578"/>
                      </a:cubicBezTo>
                      <a:cubicBezTo>
                        <a:pt x="52182" y="55578"/>
                        <a:pt x="52286" y="55548"/>
                        <a:pt x="52343" y="55428"/>
                      </a:cubicBezTo>
                      <a:cubicBezTo>
                        <a:pt x="52457" y="55189"/>
                        <a:pt x="52179" y="55028"/>
                        <a:pt x="52034" y="54866"/>
                      </a:cubicBezTo>
                      <a:cubicBezTo>
                        <a:pt x="43499" y="45290"/>
                        <a:pt x="34968" y="35708"/>
                        <a:pt x="26444" y="26121"/>
                      </a:cubicBezTo>
                      <a:cubicBezTo>
                        <a:pt x="19087" y="17855"/>
                        <a:pt x="11744" y="9574"/>
                        <a:pt x="4416" y="1283"/>
                      </a:cubicBezTo>
                      <a:cubicBezTo>
                        <a:pt x="3810" y="595"/>
                        <a:pt x="3220" y="0"/>
                        <a:pt x="2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4"/>
                <p:cNvSpPr/>
                <p:nvPr/>
              </p:nvSpPr>
              <p:spPr>
                <a:xfrm rot="5400000">
                  <a:off x="10027901" y="2180928"/>
                  <a:ext cx="927223" cy="98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7" h="55628" extrusionOk="0">
                      <a:moveTo>
                        <a:pt x="1577" y="1"/>
                      </a:moveTo>
                      <a:cubicBezTo>
                        <a:pt x="1324" y="1"/>
                        <a:pt x="1060" y="25"/>
                        <a:pt x="780" y="74"/>
                      </a:cubicBezTo>
                      <a:cubicBezTo>
                        <a:pt x="777" y="74"/>
                        <a:pt x="773" y="74"/>
                        <a:pt x="769" y="74"/>
                      </a:cubicBezTo>
                      <a:cubicBezTo>
                        <a:pt x="754" y="74"/>
                        <a:pt x="738" y="73"/>
                        <a:pt x="723" y="73"/>
                      </a:cubicBezTo>
                      <a:cubicBezTo>
                        <a:pt x="716" y="73"/>
                        <a:pt x="710" y="73"/>
                        <a:pt x="703" y="74"/>
                      </a:cubicBezTo>
                      <a:cubicBezTo>
                        <a:pt x="676" y="79"/>
                        <a:pt x="648" y="80"/>
                        <a:pt x="619" y="80"/>
                      </a:cubicBezTo>
                      <a:cubicBezTo>
                        <a:pt x="534" y="80"/>
                        <a:pt x="442" y="65"/>
                        <a:pt x="357" y="65"/>
                      </a:cubicBezTo>
                      <a:cubicBezTo>
                        <a:pt x="242" y="65"/>
                        <a:pt x="141" y="93"/>
                        <a:pt x="87" y="221"/>
                      </a:cubicBezTo>
                      <a:cubicBezTo>
                        <a:pt x="1" y="425"/>
                        <a:pt x="252" y="570"/>
                        <a:pt x="381" y="718"/>
                      </a:cubicBezTo>
                      <a:cubicBezTo>
                        <a:pt x="1186" y="1643"/>
                        <a:pt x="1998" y="2562"/>
                        <a:pt x="2818" y="3474"/>
                      </a:cubicBezTo>
                      <a:cubicBezTo>
                        <a:pt x="9579" y="11001"/>
                        <a:pt x="16188" y="18659"/>
                        <a:pt x="23016" y="26125"/>
                      </a:cubicBezTo>
                      <a:cubicBezTo>
                        <a:pt x="25583" y="28935"/>
                        <a:pt x="28071" y="31820"/>
                        <a:pt x="30597" y="34667"/>
                      </a:cubicBezTo>
                      <a:cubicBezTo>
                        <a:pt x="36429" y="41209"/>
                        <a:pt x="42244" y="47765"/>
                        <a:pt x="48037" y="54340"/>
                      </a:cubicBezTo>
                      <a:cubicBezTo>
                        <a:pt x="48647" y="55031"/>
                        <a:pt x="49232" y="55627"/>
                        <a:pt x="49998" y="55627"/>
                      </a:cubicBezTo>
                      <a:cubicBezTo>
                        <a:pt x="50159" y="55627"/>
                        <a:pt x="50327" y="55601"/>
                        <a:pt x="50506" y="55544"/>
                      </a:cubicBezTo>
                      <a:cubicBezTo>
                        <a:pt x="50808" y="55544"/>
                        <a:pt x="51040" y="55549"/>
                        <a:pt x="51245" y="55549"/>
                      </a:cubicBezTo>
                      <a:cubicBezTo>
                        <a:pt x="51376" y="55549"/>
                        <a:pt x="51496" y="55547"/>
                        <a:pt x="51615" y="55540"/>
                      </a:cubicBezTo>
                      <a:cubicBezTo>
                        <a:pt x="51629" y="55540"/>
                        <a:pt x="51642" y="55539"/>
                        <a:pt x="51656" y="55539"/>
                      </a:cubicBezTo>
                      <a:cubicBezTo>
                        <a:pt x="51777" y="55539"/>
                        <a:pt x="51915" y="55568"/>
                        <a:pt x="52038" y="55568"/>
                      </a:cubicBezTo>
                      <a:cubicBezTo>
                        <a:pt x="52160" y="55568"/>
                        <a:pt x="52267" y="55539"/>
                        <a:pt x="52326" y="55427"/>
                      </a:cubicBezTo>
                      <a:cubicBezTo>
                        <a:pt x="52466" y="55158"/>
                        <a:pt x="52125" y="55000"/>
                        <a:pt x="51967" y="54821"/>
                      </a:cubicBezTo>
                      <a:cubicBezTo>
                        <a:pt x="49996" y="52572"/>
                        <a:pt x="48016" y="50336"/>
                        <a:pt x="46023" y="48107"/>
                      </a:cubicBezTo>
                      <a:cubicBezTo>
                        <a:pt x="36863" y="37859"/>
                        <a:pt x="27824" y="27507"/>
                        <a:pt x="18609" y="17310"/>
                      </a:cubicBezTo>
                      <a:cubicBezTo>
                        <a:pt x="14000" y="12211"/>
                        <a:pt x="9420" y="7083"/>
                        <a:pt x="4951" y="1865"/>
                      </a:cubicBezTo>
                      <a:cubicBezTo>
                        <a:pt x="3951" y="696"/>
                        <a:pt x="2941" y="1"/>
                        <a:pt x="15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4"/>
                <p:cNvSpPr/>
                <p:nvPr/>
              </p:nvSpPr>
              <p:spPr>
                <a:xfrm rot="5400000">
                  <a:off x="10026081" y="1091998"/>
                  <a:ext cx="931376" cy="97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2" h="55433" extrusionOk="0">
                      <a:moveTo>
                        <a:pt x="1666" y="0"/>
                      </a:moveTo>
                      <a:cubicBezTo>
                        <a:pt x="1145" y="0"/>
                        <a:pt x="598" y="1"/>
                        <a:pt x="0" y="1"/>
                      </a:cubicBezTo>
                      <a:cubicBezTo>
                        <a:pt x="293" y="369"/>
                        <a:pt x="440" y="576"/>
                        <a:pt x="610" y="761"/>
                      </a:cubicBezTo>
                      <a:cubicBezTo>
                        <a:pt x="4477" y="5011"/>
                        <a:pt x="8237" y="9355"/>
                        <a:pt x="12104" y="13606"/>
                      </a:cubicBezTo>
                      <a:cubicBezTo>
                        <a:pt x="18108" y="20203"/>
                        <a:pt x="23963" y="26934"/>
                        <a:pt x="29884" y="33605"/>
                      </a:cubicBezTo>
                      <a:cubicBezTo>
                        <a:pt x="36230" y="40756"/>
                        <a:pt x="42577" y="47902"/>
                        <a:pt x="48927" y="55046"/>
                      </a:cubicBezTo>
                      <a:cubicBezTo>
                        <a:pt x="49060" y="55193"/>
                        <a:pt x="49235" y="55405"/>
                        <a:pt x="49395" y="55411"/>
                      </a:cubicBezTo>
                      <a:cubicBezTo>
                        <a:pt x="49938" y="55428"/>
                        <a:pt x="50482" y="55432"/>
                        <a:pt x="51044" y="55432"/>
                      </a:cubicBezTo>
                      <a:cubicBezTo>
                        <a:pt x="51574" y="55432"/>
                        <a:pt x="52121" y="55429"/>
                        <a:pt x="52701" y="55429"/>
                      </a:cubicBezTo>
                      <a:cubicBezTo>
                        <a:pt x="52416" y="55073"/>
                        <a:pt x="52252" y="54850"/>
                        <a:pt x="52068" y="54643"/>
                      </a:cubicBezTo>
                      <a:cubicBezTo>
                        <a:pt x="47674" y="49691"/>
                        <a:pt x="43295" y="44725"/>
                        <a:pt x="38881" y="39795"/>
                      </a:cubicBezTo>
                      <a:cubicBezTo>
                        <a:pt x="29728" y="29570"/>
                        <a:pt x="20748" y="19193"/>
                        <a:pt x="11489" y="9063"/>
                      </a:cubicBezTo>
                      <a:cubicBezTo>
                        <a:pt x="8903" y="6234"/>
                        <a:pt x="6392" y="3335"/>
                        <a:pt x="3844" y="470"/>
                      </a:cubicBezTo>
                      <a:cubicBezTo>
                        <a:pt x="3661" y="261"/>
                        <a:pt x="3501" y="4"/>
                        <a:pt x="3179" y="2"/>
                      </a:cubicBezTo>
                      <a:cubicBezTo>
                        <a:pt x="2683" y="1"/>
                        <a:pt x="2187" y="0"/>
                        <a:pt x="16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4"/>
                <p:cNvSpPr/>
                <p:nvPr/>
              </p:nvSpPr>
              <p:spPr>
                <a:xfrm rot="5400000">
                  <a:off x="10028405" y="672347"/>
                  <a:ext cx="927824" cy="98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1" h="55545" extrusionOk="0">
                      <a:moveTo>
                        <a:pt x="2403" y="0"/>
                      </a:moveTo>
                      <a:cubicBezTo>
                        <a:pt x="2244" y="0"/>
                        <a:pt x="2078" y="25"/>
                        <a:pt x="1903" y="78"/>
                      </a:cubicBezTo>
                      <a:cubicBezTo>
                        <a:pt x="1599" y="78"/>
                        <a:pt x="1359" y="73"/>
                        <a:pt x="1146" y="73"/>
                      </a:cubicBezTo>
                      <a:cubicBezTo>
                        <a:pt x="994" y="73"/>
                        <a:pt x="856" y="76"/>
                        <a:pt x="718" y="84"/>
                      </a:cubicBezTo>
                      <a:cubicBezTo>
                        <a:pt x="708" y="84"/>
                        <a:pt x="698" y="84"/>
                        <a:pt x="687" y="84"/>
                      </a:cubicBezTo>
                      <a:cubicBezTo>
                        <a:pt x="588" y="84"/>
                        <a:pt x="475" y="63"/>
                        <a:pt x="373" y="63"/>
                      </a:cubicBezTo>
                      <a:cubicBezTo>
                        <a:pt x="253" y="63"/>
                        <a:pt x="148" y="92"/>
                        <a:pt x="97" y="219"/>
                      </a:cubicBezTo>
                      <a:cubicBezTo>
                        <a:pt x="0" y="458"/>
                        <a:pt x="284" y="611"/>
                        <a:pt x="429" y="775"/>
                      </a:cubicBezTo>
                      <a:cubicBezTo>
                        <a:pt x="2526" y="3148"/>
                        <a:pt x="4630" y="5518"/>
                        <a:pt x="6739" y="7882"/>
                      </a:cubicBezTo>
                      <a:cubicBezTo>
                        <a:pt x="16452" y="18769"/>
                        <a:pt x="26040" y="29765"/>
                        <a:pt x="35846" y="40571"/>
                      </a:cubicBezTo>
                      <a:cubicBezTo>
                        <a:pt x="40122" y="45281"/>
                        <a:pt x="44303" y="50081"/>
                        <a:pt x="48531" y="54834"/>
                      </a:cubicBezTo>
                      <a:cubicBezTo>
                        <a:pt x="48793" y="55130"/>
                        <a:pt x="48986" y="55539"/>
                        <a:pt x="49477" y="55541"/>
                      </a:cubicBezTo>
                      <a:cubicBezTo>
                        <a:pt x="50320" y="55543"/>
                        <a:pt x="51165" y="55544"/>
                        <a:pt x="52009" y="55544"/>
                      </a:cubicBezTo>
                      <a:cubicBezTo>
                        <a:pt x="52501" y="55544"/>
                        <a:pt x="52449" y="55326"/>
                        <a:pt x="52205" y="55043"/>
                      </a:cubicBezTo>
                      <a:cubicBezTo>
                        <a:pt x="52105" y="54925"/>
                        <a:pt x="51999" y="54815"/>
                        <a:pt x="51897" y="54701"/>
                      </a:cubicBezTo>
                      <a:cubicBezTo>
                        <a:pt x="46319" y="48483"/>
                        <a:pt x="40875" y="42147"/>
                        <a:pt x="35209" y="36008"/>
                      </a:cubicBezTo>
                      <a:cubicBezTo>
                        <a:pt x="32229" y="32782"/>
                        <a:pt x="29367" y="29445"/>
                        <a:pt x="26451" y="26160"/>
                      </a:cubicBezTo>
                      <a:cubicBezTo>
                        <a:pt x="19071" y="17881"/>
                        <a:pt x="11713" y="9584"/>
                        <a:pt x="4373" y="1271"/>
                      </a:cubicBezTo>
                      <a:cubicBezTo>
                        <a:pt x="3756" y="571"/>
                        <a:pt x="3166" y="0"/>
                        <a:pt x="2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4"/>
                <p:cNvSpPr/>
                <p:nvPr/>
              </p:nvSpPr>
              <p:spPr>
                <a:xfrm rot="5400000">
                  <a:off x="10026858" y="883405"/>
                  <a:ext cx="930121" cy="98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1" h="55480" extrusionOk="0">
                      <a:moveTo>
                        <a:pt x="1701" y="1"/>
                      </a:moveTo>
                      <a:cubicBezTo>
                        <a:pt x="1401" y="1"/>
                        <a:pt x="1053" y="10"/>
                        <a:pt x="640" y="21"/>
                      </a:cubicBezTo>
                      <a:cubicBezTo>
                        <a:pt x="632" y="20"/>
                        <a:pt x="625" y="20"/>
                        <a:pt x="617" y="20"/>
                      </a:cubicBezTo>
                      <a:cubicBezTo>
                        <a:pt x="599" y="20"/>
                        <a:pt x="580" y="22"/>
                        <a:pt x="562" y="23"/>
                      </a:cubicBezTo>
                      <a:cubicBezTo>
                        <a:pt x="538" y="27"/>
                        <a:pt x="513" y="29"/>
                        <a:pt x="487" y="29"/>
                      </a:cubicBezTo>
                      <a:cubicBezTo>
                        <a:pt x="428" y="29"/>
                        <a:pt x="366" y="21"/>
                        <a:pt x="308" y="21"/>
                      </a:cubicBezTo>
                      <a:cubicBezTo>
                        <a:pt x="213" y="21"/>
                        <a:pt x="127" y="42"/>
                        <a:pt x="82" y="150"/>
                      </a:cubicBezTo>
                      <a:cubicBezTo>
                        <a:pt x="1" y="347"/>
                        <a:pt x="213" y="457"/>
                        <a:pt x="319" y="592"/>
                      </a:cubicBezTo>
                      <a:cubicBezTo>
                        <a:pt x="414" y="712"/>
                        <a:pt x="520" y="824"/>
                        <a:pt x="622" y="938"/>
                      </a:cubicBezTo>
                      <a:cubicBezTo>
                        <a:pt x="8477" y="9682"/>
                        <a:pt x="16202" y="18540"/>
                        <a:pt x="24086" y="27261"/>
                      </a:cubicBezTo>
                      <a:cubicBezTo>
                        <a:pt x="32380" y="36440"/>
                        <a:pt x="40528" y="45749"/>
                        <a:pt x="48744" y="54999"/>
                      </a:cubicBezTo>
                      <a:cubicBezTo>
                        <a:pt x="48927" y="55206"/>
                        <a:pt x="49089" y="55470"/>
                        <a:pt x="49408" y="55474"/>
                      </a:cubicBezTo>
                      <a:cubicBezTo>
                        <a:pt x="49867" y="55478"/>
                        <a:pt x="50327" y="55480"/>
                        <a:pt x="50804" y="55480"/>
                      </a:cubicBezTo>
                      <a:cubicBezTo>
                        <a:pt x="51376" y="55480"/>
                        <a:pt x="51975" y="55478"/>
                        <a:pt x="52631" y="55478"/>
                      </a:cubicBezTo>
                      <a:cubicBezTo>
                        <a:pt x="52194" y="54970"/>
                        <a:pt x="51891" y="54606"/>
                        <a:pt x="51575" y="54250"/>
                      </a:cubicBezTo>
                      <a:cubicBezTo>
                        <a:pt x="42041" y="43611"/>
                        <a:pt x="32660" y="32837"/>
                        <a:pt x="23069" y="22249"/>
                      </a:cubicBezTo>
                      <a:cubicBezTo>
                        <a:pt x="16976" y="15526"/>
                        <a:pt x="11005" y="8692"/>
                        <a:pt x="4980" y="1908"/>
                      </a:cubicBezTo>
                      <a:cubicBezTo>
                        <a:pt x="3518" y="261"/>
                        <a:pt x="3284" y="1"/>
                        <a:pt x="1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4"/>
                <p:cNvSpPr/>
                <p:nvPr/>
              </p:nvSpPr>
              <p:spPr>
                <a:xfrm rot="5400000">
                  <a:off x="10025674" y="3254590"/>
                  <a:ext cx="930369" cy="98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5" h="55552" extrusionOk="0">
                      <a:moveTo>
                        <a:pt x="3149" y="1"/>
                      </a:moveTo>
                      <a:cubicBezTo>
                        <a:pt x="3147" y="1"/>
                        <a:pt x="3144" y="1"/>
                        <a:pt x="3141" y="1"/>
                      </a:cubicBezTo>
                      <a:cubicBezTo>
                        <a:pt x="2701" y="5"/>
                        <a:pt x="2260" y="6"/>
                        <a:pt x="1797" y="6"/>
                      </a:cubicBezTo>
                      <a:cubicBezTo>
                        <a:pt x="1242" y="6"/>
                        <a:pt x="656" y="5"/>
                        <a:pt x="1" y="5"/>
                      </a:cubicBezTo>
                      <a:cubicBezTo>
                        <a:pt x="1396" y="1585"/>
                        <a:pt x="2635" y="3006"/>
                        <a:pt x="3892" y="4409"/>
                      </a:cubicBezTo>
                      <a:cubicBezTo>
                        <a:pt x="12931" y="14494"/>
                        <a:pt x="21818" y="24715"/>
                        <a:pt x="30922" y="34744"/>
                      </a:cubicBezTo>
                      <a:cubicBezTo>
                        <a:pt x="36545" y="40962"/>
                        <a:pt x="42103" y="47238"/>
                        <a:pt x="47596" y="53570"/>
                      </a:cubicBezTo>
                      <a:cubicBezTo>
                        <a:pt x="48615" y="54746"/>
                        <a:pt x="49630" y="55552"/>
                        <a:pt x="51053" y="55552"/>
                      </a:cubicBezTo>
                      <a:cubicBezTo>
                        <a:pt x="51312" y="55552"/>
                        <a:pt x="51584" y="55525"/>
                        <a:pt x="51872" y="55469"/>
                      </a:cubicBezTo>
                      <a:cubicBezTo>
                        <a:pt x="51902" y="55464"/>
                        <a:pt x="51934" y="55462"/>
                        <a:pt x="51967" y="55462"/>
                      </a:cubicBezTo>
                      <a:cubicBezTo>
                        <a:pt x="52068" y="55462"/>
                        <a:pt x="52178" y="55482"/>
                        <a:pt x="52278" y="55482"/>
                      </a:cubicBezTo>
                      <a:cubicBezTo>
                        <a:pt x="52400" y="55482"/>
                        <a:pt x="52506" y="55451"/>
                        <a:pt x="52559" y="55315"/>
                      </a:cubicBezTo>
                      <a:cubicBezTo>
                        <a:pt x="52644" y="55093"/>
                        <a:pt x="52359" y="54925"/>
                        <a:pt x="52210" y="54761"/>
                      </a:cubicBezTo>
                      <a:cubicBezTo>
                        <a:pt x="44801" y="46509"/>
                        <a:pt x="37539" y="38129"/>
                        <a:pt x="30070" y="29927"/>
                      </a:cubicBezTo>
                      <a:cubicBezTo>
                        <a:pt x="25253" y="24636"/>
                        <a:pt x="20556" y="19236"/>
                        <a:pt x="15803" y="13884"/>
                      </a:cubicBezTo>
                      <a:cubicBezTo>
                        <a:pt x="11833" y="9411"/>
                        <a:pt x="7863" y="4939"/>
                        <a:pt x="3890" y="468"/>
                      </a:cubicBezTo>
                      <a:cubicBezTo>
                        <a:pt x="3691" y="244"/>
                        <a:pt x="3507" y="1"/>
                        <a:pt x="3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4"/>
                <p:cNvSpPr/>
                <p:nvPr/>
              </p:nvSpPr>
              <p:spPr>
                <a:xfrm rot="5400000">
                  <a:off x="10029898" y="3883001"/>
                  <a:ext cx="924448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" h="55531" extrusionOk="0">
                      <a:moveTo>
                        <a:pt x="1416" y="1"/>
                      </a:moveTo>
                      <a:cubicBezTo>
                        <a:pt x="1162" y="1"/>
                        <a:pt x="897" y="21"/>
                        <a:pt x="620" y="62"/>
                      </a:cubicBezTo>
                      <a:cubicBezTo>
                        <a:pt x="599" y="65"/>
                        <a:pt x="578" y="66"/>
                        <a:pt x="556" y="66"/>
                      </a:cubicBezTo>
                      <a:cubicBezTo>
                        <a:pt x="479" y="66"/>
                        <a:pt x="395" y="52"/>
                        <a:pt x="317" y="52"/>
                      </a:cubicBezTo>
                      <a:cubicBezTo>
                        <a:pt x="211" y="52"/>
                        <a:pt x="118" y="78"/>
                        <a:pt x="74" y="203"/>
                      </a:cubicBezTo>
                      <a:cubicBezTo>
                        <a:pt x="0" y="417"/>
                        <a:pt x="244" y="550"/>
                        <a:pt x="375" y="697"/>
                      </a:cubicBezTo>
                      <a:cubicBezTo>
                        <a:pt x="3258" y="3945"/>
                        <a:pt x="6141" y="7195"/>
                        <a:pt x="9025" y="10443"/>
                      </a:cubicBezTo>
                      <a:cubicBezTo>
                        <a:pt x="15490" y="17720"/>
                        <a:pt x="21955" y="25000"/>
                        <a:pt x="28416" y="32281"/>
                      </a:cubicBezTo>
                      <a:cubicBezTo>
                        <a:pt x="35167" y="39889"/>
                        <a:pt x="41916" y="47496"/>
                        <a:pt x="48662" y="55104"/>
                      </a:cubicBezTo>
                      <a:cubicBezTo>
                        <a:pt x="48873" y="55341"/>
                        <a:pt x="49081" y="55530"/>
                        <a:pt x="49424" y="55530"/>
                      </a:cubicBezTo>
                      <a:cubicBezTo>
                        <a:pt x="49427" y="55530"/>
                        <a:pt x="49431" y="55530"/>
                        <a:pt x="49434" y="55530"/>
                      </a:cubicBezTo>
                      <a:cubicBezTo>
                        <a:pt x="49864" y="55526"/>
                        <a:pt x="50294" y="55525"/>
                        <a:pt x="50727" y="55525"/>
                      </a:cubicBezTo>
                      <a:cubicBezTo>
                        <a:pt x="51247" y="55525"/>
                        <a:pt x="51772" y="55526"/>
                        <a:pt x="52310" y="55526"/>
                      </a:cubicBezTo>
                      <a:cubicBezTo>
                        <a:pt x="52294" y="55175"/>
                        <a:pt x="52103" y="55061"/>
                        <a:pt x="51974" y="54915"/>
                      </a:cubicBezTo>
                      <a:cubicBezTo>
                        <a:pt x="50114" y="52807"/>
                        <a:pt x="48251" y="50702"/>
                        <a:pt x="46385" y="48600"/>
                      </a:cubicBezTo>
                      <a:cubicBezTo>
                        <a:pt x="40345" y="41799"/>
                        <a:pt x="34306" y="34996"/>
                        <a:pt x="28267" y="28194"/>
                      </a:cubicBezTo>
                      <a:cubicBezTo>
                        <a:pt x="20482" y="19422"/>
                        <a:pt x="12657" y="10684"/>
                        <a:pt x="4956" y="1839"/>
                      </a:cubicBezTo>
                      <a:cubicBezTo>
                        <a:pt x="3890" y="615"/>
                        <a:pt x="2812" y="1"/>
                        <a:pt x="1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4"/>
                <p:cNvSpPr/>
                <p:nvPr/>
              </p:nvSpPr>
              <p:spPr>
                <a:xfrm rot="5400000">
                  <a:off x="10026982" y="1507204"/>
                  <a:ext cx="928107" cy="98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7" h="55518" extrusionOk="0">
                      <a:moveTo>
                        <a:pt x="2215" y="1"/>
                      </a:moveTo>
                      <a:cubicBezTo>
                        <a:pt x="1536" y="1"/>
                        <a:pt x="821" y="2"/>
                        <a:pt x="1" y="2"/>
                      </a:cubicBezTo>
                      <a:cubicBezTo>
                        <a:pt x="2145" y="2418"/>
                        <a:pt x="4123" y="4654"/>
                        <a:pt x="6109" y="6887"/>
                      </a:cubicBezTo>
                      <a:cubicBezTo>
                        <a:pt x="12558" y="14149"/>
                        <a:pt x="19008" y="21412"/>
                        <a:pt x="25456" y="28676"/>
                      </a:cubicBezTo>
                      <a:cubicBezTo>
                        <a:pt x="32851" y="37011"/>
                        <a:pt x="40287" y="45311"/>
                        <a:pt x="47601" y="53720"/>
                      </a:cubicBezTo>
                      <a:cubicBezTo>
                        <a:pt x="48639" y="54911"/>
                        <a:pt x="49681" y="55518"/>
                        <a:pt x="51044" y="55518"/>
                      </a:cubicBezTo>
                      <a:cubicBezTo>
                        <a:pt x="51286" y="55518"/>
                        <a:pt x="51538" y="55499"/>
                        <a:pt x="51803" y="55460"/>
                      </a:cubicBezTo>
                      <a:cubicBezTo>
                        <a:pt x="51825" y="55457"/>
                        <a:pt x="51849" y="55456"/>
                        <a:pt x="51874" y="55456"/>
                      </a:cubicBezTo>
                      <a:cubicBezTo>
                        <a:pt x="51966" y="55456"/>
                        <a:pt x="52069" y="55474"/>
                        <a:pt x="52162" y="55474"/>
                      </a:cubicBezTo>
                      <a:cubicBezTo>
                        <a:pt x="52275" y="55474"/>
                        <a:pt x="52374" y="55447"/>
                        <a:pt x="52422" y="55323"/>
                      </a:cubicBezTo>
                      <a:cubicBezTo>
                        <a:pt x="52517" y="55090"/>
                        <a:pt x="52239" y="54932"/>
                        <a:pt x="52092" y="54766"/>
                      </a:cubicBezTo>
                      <a:cubicBezTo>
                        <a:pt x="48039" y="50196"/>
                        <a:pt x="43986" y="45626"/>
                        <a:pt x="39932" y="41056"/>
                      </a:cubicBezTo>
                      <a:cubicBezTo>
                        <a:pt x="34248" y="34651"/>
                        <a:pt x="28565" y="28247"/>
                        <a:pt x="22881" y="21844"/>
                      </a:cubicBezTo>
                      <a:cubicBezTo>
                        <a:pt x="16534" y="14694"/>
                        <a:pt x="10187" y="7545"/>
                        <a:pt x="3841" y="397"/>
                      </a:cubicBezTo>
                      <a:cubicBezTo>
                        <a:pt x="3669" y="204"/>
                        <a:pt x="3505" y="2"/>
                        <a:pt x="3216" y="2"/>
                      </a:cubicBezTo>
                      <a:cubicBezTo>
                        <a:pt x="2885" y="1"/>
                        <a:pt x="2554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4"/>
                <p:cNvSpPr/>
                <p:nvPr/>
              </p:nvSpPr>
              <p:spPr>
                <a:xfrm rot="5400000">
                  <a:off x="10026973" y="253589"/>
                  <a:ext cx="927930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7" h="55531" extrusionOk="0">
                      <a:moveTo>
                        <a:pt x="0" y="1"/>
                      </a:moveTo>
                      <a:cubicBezTo>
                        <a:pt x="259" y="311"/>
                        <a:pt x="369" y="450"/>
                        <a:pt x="485" y="583"/>
                      </a:cubicBezTo>
                      <a:cubicBezTo>
                        <a:pt x="7237" y="8187"/>
                        <a:pt x="13988" y="15793"/>
                        <a:pt x="20737" y="23400"/>
                      </a:cubicBezTo>
                      <a:cubicBezTo>
                        <a:pt x="29672" y="33474"/>
                        <a:pt x="38637" y="43523"/>
                        <a:pt x="47504" y="53655"/>
                      </a:cubicBezTo>
                      <a:cubicBezTo>
                        <a:pt x="48540" y="54837"/>
                        <a:pt x="49573" y="55531"/>
                        <a:pt x="50965" y="55531"/>
                      </a:cubicBezTo>
                      <a:cubicBezTo>
                        <a:pt x="51213" y="55531"/>
                        <a:pt x="51473" y="55509"/>
                        <a:pt x="51746" y="55463"/>
                      </a:cubicBezTo>
                      <a:cubicBezTo>
                        <a:pt x="51773" y="55459"/>
                        <a:pt x="51800" y="55458"/>
                        <a:pt x="51828" y="55458"/>
                      </a:cubicBezTo>
                      <a:cubicBezTo>
                        <a:pt x="51925" y="55458"/>
                        <a:pt x="52032" y="55476"/>
                        <a:pt x="52128" y="55476"/>
                      </a:cubicBezTo>
                      <a:cubicBezTo>
                        <a:pt x="52237" y="55476"/>
                        <a:pt x="52332" y="55452"/>
                        <a:pt x="52381" y="55346"/>
                      </a:cubicBezTo>
                      <a:cubicBezTo>
                        <a:pt x="52507" y="55072"/>
                        <a:pt x="52184" y="54909"/>
                        <a:pt x="52026" y="54730"/>
                      </a:cubicBezTo>
                      <a:cubicBezTo>
                        <a:pt x="46592" y="48589"/>
                        <a:pt x="41147" y="42452"/>
                        <a:pt x="35696" y="36325"/>
                      </a:cubicBezTo>
                      <a:cubicBezTo>
                        <a:pt x="28873" y="28681"/>
                        <a:pt x="22061" y="21030"/>
                        <a:pt x="15256" y="13371"/>
                      </a:cubicBezTo>
                      <a:cubicBezTo>
                        <a:pt x="11439" y="9075"/>
                        <a:pt x="7650" y="4752"/>
                        <a:pt x="3849" y="441"/>
                      </a:cubicBezTo>
                      <a:cubicBezTo>
                        <a:pt x="3663" y="232"/>
                        <a:pt x="3484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4"/>
                <p:cNvSpPr/>
                <p:nvPr/>
              </p:nvSpPr>
              <p:spPr>
                <a:xfrm rot="5400000">
                  <a:off x="10029014" y="2631586"/>
                  <a:ext cx="925668" cy="9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9" h="55436" extrusionOk="0">
                      <a:moveTo>
                        <a:pt x="2891" y="1"/>
                      </a:moveTo>
                      <a:cubicBezTo>
                        <a:pt x="2889" y="1"/>
                        <a:pt x="2888" y="1"/>
                        <a:pt x="2887" y="1"/>
                      </a:cubicBezTo>
                      <a:cubicBezTo>
                        <a:pt x="2572" y="1"/>
                        <a:pt x="2257" y="2"/>
                        <a:pt x="1940" y="2"/>
                      </a:cubicBezTo>
                      <a:cubicBezTo>
                        <a:pt x="1306" y="2"/>
                        <a:pt x="665" y="1"/>
                        <a:pt x="0" y="1"/>
                      </a:cubicBezTo>
                      <a:cubicBezTo>
                        <a:pt x="23" y="400"/>
                        <a:pt x="245" y="557"/>
                        <a:pt x="409" y="742"/>
                      </a:cubicBezTo>
                      <a:cubicBezTo>
                        <a:pt x="5664" y="6668"/>
                        <a:pt x="10923" y="12597"/>
                        <a:pt x="16182" y="18522"/>
                      </a:cubicBezTo>
                      <a:cubicBezTo>
                        <a:pt x="21949" y="25022"/>
                        <a:pt x="27717" y="31520"/>
                        <a:pt x="33487" y="38017"/>
                      </a:cubicBezTo>
                      <a:cubicBezTo>
                        <a:pt x="38513" y="43674"/>
                        <a:pt x="43536" y="49328"/>
                        <a:pt x="48562" y="54985"/>
                      </a:cubicBezTo>
                      <a:cubicBezTo>
                        <a:pt x="48714" y="55155"/>
                        <a:pt x="48842" y="55415"/>
                        <a:pt x="49075" y="55421"/>
                      </a:cubicBezTo>
                      <a:cubicBezTo>
                        <a:pt x="49547" y="55432"/>
                        <a:pt x="50020" y="55435"/>
                        <a:pt x="50505" y="55435"/>
                      </a:cubicBezTo>
                      <a:cubicBezTo>
                        <a:pt x="51102" y="55435"/>
                        <a:pt x="51719" y="55431"/>
                        <a:pt x="52379" y="55431"/>
                      </a:cubicBezTo>
                      <a:cubicBezTo>
                        <a:pt x="52093" y="55077"/>
                        <a:pt x="51927" y="54852"/>
                        <a:pt x="51744" y="54645"/>
                      </a:cubicBezTo>
                      <a:cubicBezTo>
                        <a:pt x="44604" y="46596"/>
                        <a:pt x="37461" y="38548"/>
                        <a:pt x="30319" y="30501"/>
                      </a:cubicBezTo>
                      <a:cubicBezTo>
                        <a:pt x="24770" y="24252"/>
                        <a:pt x="19222" y="18001"/>
                        <a:pt x="13673" y="11750"/>
                      </a:cubicBezTo>
                      <a:cubicBezTo>
                        <a:pt x="10421" y="8075"/>
                        <a:pt x="7162" y="4407"/>
                        <a:pt x="3896" y="744"/>
                      </a:cubicBezTo>
                      <a:cubicBezTo>
                        <a:pt x="3621" y="436"/>
                        <a:pt x="340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4"/>
                <p:cNvSpPr/>
                <p:nvPr/>
              </p:nvSpPr>
              <p:spPr>
                <a:xfrm rot="5400000">
                  <a:off x="10027283" y="4105926"/>
                  <a:ext cx="927488" cy="98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2" h="55529" extrusionOk="0">
                      <a:moveTo>
                        <a:pt x="3110" y="1"/>
                      </a:moveTo>
                      <a:cubicBezTo>
                        <a:pt x="3108" y="1"/>
                        <a:pt x="3107" y="1"/>
                        <a:pt x="3105" y="1"/>
                      </a:cubicBezTo>
                      <a:cubicBezTo>
                        <a:pt x="2621" y="3"/>
                        <a:pt x="2137" y="3"/>
                        <a:pt x="1627" y="3"/>
                      </a:cubicBezTo>
                      <a:cubicBezTo>
                        <a:pt x="1118" y="3"/>
                        <a:pt x="584" y="3"/>
                        <a:pt x="0" y="3"/>
                      </a:cubicBezTo>
                      <a:cubicBezTo>
                        <a:pt x="299" y="379"/>
                        <a:pt x="460" y="603"/>
                        <a:pt x="643" y="807"/>
                      </a:cubicBezTo>
                      <a:cubicBezTo>
                        <a:pt x="2054" y="2392"/>
                        <a:pt x="3464" y="3976"/>
                        <a:pt x="4873" y="5563"/>
                      </a:cubicBezTo>
                      <a:cubicBezTo>
                        <a:pt x="11715" y="13263"/>
                        <a:pt x="18556" y="20965"/>
                        <a:pt x="25394" y="28669"/>
                      </a:cubicBezTo>
                      <a:cubicBezTo>
                        <a:pt x="32791" y="37004"/>
                        <a:pt x="40225" y="45307"/>
                        <a:pt x="47541" y="53713"/>
                      </a:cubicBezTo>
                      <a:cubicBezTo>
                        <a:pt x="48570" y="54896"/>
                        <a:pt x="49604" y="55529"/>
                        <a:pt x="50969" y="55529"/>
                      </a:cubicBezTo>
                      <a:cubicBezTo>
                        <a:pt x="51214" y="55529"/>
                        <a:pt x="51469" y="55508"/>
                        <a:pt x="51737" y="55467"/>
                      </a:cubicBezTo>
                      <a:cubicBezTo>
                        <a:pt x="51762" y="55463"/>
                        <a:pt x="51788" y="55462"/>
                        <a:pt x="51816" y="55462"/>
                      </a:cubicBezTo>
                      <a:cubicBezTo>
                        <a:pt x="51911" y="55462"/>
                        <a:pt x="52015" y="55481"/>
                        <a:pt x="52110" y="55481"/>
                      </a:cubicBezTo>
                      <a:cubicBezTo>
                        <a:pt x="52219" y="55481"/>
                        <a:pt x="52315" y="55455"/>
                        <a:pt x="52368" y="55344"/>
                      </a:cubicBezTo>
                      <a:cubicBezTo>
                        <a:pt x="52481" y="55105"/>
                        <a:pt x="52200" y="54948"/>
                        <a:pt x="52055" y="54786"/>
                      </a:cubicBezTo>
                      <a:cubicBezTo>
                        <a:pt x="47595" y="49755"/>
                        <a:pt x="43133" y="44728"/>
                        <a:pt x="38669" y="39700"/>
                      </a:cubicBezTo>
                      <a:cubicBezTo>
                        <a:pt x="32980" y="33301"/>
                        <a:pt x="27293" y="26899"/>
                        <a:pt x="21609" y="20496"/>
                      </a:cubicBezTo>
                      <a:cubicBezTo>
                        <a:pt x="15671" y="13805"/>
                        <a:pt x="9735" y="7110"/>
                        <a:pt x="3800" y="418"/>
                      </a:cubicBezTo>
                      <a:cubicBezTo>
                        <a:pt x="3612" y="204"/>
                        <a:pt x="3428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4"/>
                <p:cNvSpPr/>
                <p:nvPr/>
              </p:nvSpPr>
              <p:spPr>
                <a:xfrm rot="5400000">
                  <a:off x="10028272" y="33199"/>
                  <a:ext cx="926605" cy="97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2" h="55439" extrusionOk="0">
                      <a:moveTo>
                        <a:pt x="1811" y="0"/>
                      </a:moveTo>
                      <a:cubicBezTo>
                        <a:pt x="1214" y="0"/>
                        <a:pt x="612" y="10"/>
                        <a:pt x="1" y="10"/>
                      </a:cubicBezTo>
                      <a:cubicBezTo>
                        <a:pt x="101" y="421"/>
                        <a:pt x="329" y="600"/>
                        <a:pt x="512" y="807"/>
                      </a:cubicBezTo>
                      <a:cubicBezTo>
                        <a:pt x="6447" y="7498"/>
                        <a:pt x="12383" y="14189"/>
                        <a:pt x="18323" y="20878"/>
                      </a:cubicBezTo>
                      <a:cubicBezTo>
                        <a:pt x="23706" y="26934"/>
                        <a:pt x="29086" y="32990"/>
                        <a:pt x="34467" y="39047"/>
                      </a:cubicBezTo>
                      <a:cubicBezTo>
                        <a:pt x="39164" y="44343"/>
                        <a:pt x="43865" y="49639"/>
                        <a:pt x="48564" y="54932"/>
                      </a:cubicBezTo>
                      <a:cubicBezTo>
                        <a:pt x="48748" y="55139"/>
                        <a:pt x="48894" y="55426"/>
                        <a:pt x="49213" y="55430"/>
                      </a:cubicBezTo>
                      <a:cubicBezTo>
                        <a:pt x="49662" y="55437"/>
                        <a:pt x="50112" y="55439"/>
                        <a:pt x="50577" y="55439"/>
                      </a:cubicBezTo>
                      <a:cubicBezTo>
                        <a:pt x="51160" y="55439"/>
                        <a:pt x="51767" y="55436"/>
                        <a:pt x="52432" y="55436"/>
                      </a:cubicBezTo>
                      <a:cubicBezTo>
                        <a:pt x="52131" y="55065"/>
                        <a:pt x="51953" y="54828"/>
                        <a:pt x="51758" y="54608"/>
                      </a:cubicBezTo>
                      <a:cubicBezTo>
                        <a:pt x="44461" y="46391"/>
                        <a:pt x="37166" y="38171"/>
                        <a:pt x="29870" y="29952"/>
                      </a:cubicBezTo>
                      <a:cubicBezTo>
                        <a:pt x="24528" y="23929"/>
                        <a:pt x="19186" y="17906"/>
                        <a:pt x="13842" y="11884"/>
                      </a:cubicBezTo>
                      <a:cubicBezTo>
                        <a:pt x="10538" y="8154"/>
                        <a:pt x="7228" y="4427"/>
                        <a:pt x="3913" y="707"/>
                      </a:cubicBezTo>
                      <a:cubicBezTo>
                        <a:pt x="3681" y="444"/>
                        <a:pt x="3496" y="39"/>
                        <a:pt x="3119" y="23"/>
                      </a:cubicBezTo>
                      <a:cubicBezTo>
                        <a:pt x="2684" y="5"/>
                        <a:pt x="2249" y="0"/>
                        <a:pt x="18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4"/>
                <p:cNvSpPr/>
                <p:nvPr/>
              </p:nvSpPr>
              <p:spPr>
                <a:xfrm rot="5400000">
                  <a:off x="10027989" y="2835283"/>
                  <a:ext cx="927364" cy="98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5" h="55456" extrusionOk="0">
                      <a:moveTo>
                        <a:pt x="3137" y="1"/>
                      </a:moveTo>
                      <a:cubicBezTo>
                        <a:pt x="3135" y="1"/>
                        <a:pt x="3134" y="1"/>
                        <a:pt x="3133" y="1"/>
                      </a:cubicBezTo>
                      <a:cubicBezTo>
                        <a:pt x="2718" y="3"/>
                        <a:pt x="2303" y="4"/>
                        <a:pt x="1870" y="4"/>
                      </a:cubicBezTo>
                      <a:cubicBezTo>
                        <a:pt x="1293" y="4"/>
                        <a:pt x="684" y="3"/>
                        <a:pt x="1" y="3"/>
                      </a:cubicBezTo>
                      <a:cubicBezTo>
                        <a:pt x="477" y="560"/>
                        <a:pt x="802" y="950"/>
                        <a:pt x="1135" y="1327"/>
                      </a:cubicBezTo>
                      <a:cubicBezTo>
                        <a:pt x="2888" y="3291"/>
                        <a:pt x="4638" y="5258"/>
                        <a:pt x="6387" y="7226"/>
                      </a:cubicBezTo>
                      <a:cubicBezTo>
                        <a:pt x="11779" y="13309"/>
                        <a:pt x="17171" y="19388"/>
                        <a:pt x="22565" y="25469"/>
                      </a:cubicBezTo>
                      <a:cubicBezTo>
                        <a:pt x="27907" y="31492"/>
                        <a:pt x="33251" y="37514"/>
                        <a:pt x="38593" y="43535"/>
                      </a:cubicBezTo>
                      <a:cubicBezTo>
                        <a:pt x="41916" y="47285"/>
                        <a:pt x="45241" y="51031"/>
                        <a:pt x="48574" y="54771"/>
                      </a:cubicBezTo>
                      <a:cubicBezTo>
                        <a:pt x="48805" y="55031"/>
                        <a:pt x="48989" y="55425"/>
                        <a:pt x="49379" y="55438"/>
                      </a:cubicBezTo>
                      <a:cubicBezTo>
                        <a:pt x="49797" y="55452"/>
                        <a:pt x="50216" y="55456"/>
                        <a:pt x="50640" y="55456"/>
                      </a:cubicBezTo>
                      <a:cubicBezTo>
                        <a:pt x="51238" y="55456"/>
                        <a:pt x="51845" y="55448"/>
                        <a:pt x="52474" y="55448"/>
                      </a:cubicBezTo>
                      <a:cubicBezTo>
                        <a:pt x="52368" y="55062"/>
                        <a:pt x="52156" y="54875"/>
                        <a:pt x="51974" y="54670"/>
                      </a:cubicBezTo>
                      <a:cubicBezTo>
                        <a:pt x="46053" y="47999"/>
                        <a:pt x="40134" y="41327"/>
                        <a:pt x="34212" y="34656"/>
                      </a:cubicBezTo>
                      <a:cubicBezTo>
                        <a:pt x="28683" y="28424"/>
                        <a:pt x="23152" y="22192"/>
                        <a:pt x="17619" y="15963"/>
                      </a:cubicBezTo>
                      <a:cubicBezTo>
                        <a:pt x="13054" y="10822"/>
                        <a:pt x="8488" y="5682"/>
                        <a:pt x="3920" y="543"/>
                      </a:cubicBezTo>
                      <a:cubicBezTo>
                        <a:pt x="3705" y="301"/>
                        <a:pt x="3530" y="1"/>
                        <a:pt x="3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4"/>
                <p:cNvSpPr/>
                <p:nvPr/>
              </p:nvSpPr>
              <p:spPr>
                <a:xfrm rot="5400000">
                  <a:off x="10029863" y="1301333"/>
                  <a:ext cx="924731" cy="98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6" h="55521" extrusionOk="0">
                      <a:moveTo>
                        <a:pt x="1452" y="1"/>
                      </a:moveTo>
                      <a:cubicBezTo>
                        <a:pt x="1202" y="1"/>
                        <a:pt x="941" y="21"/>
                        <a:pt x="668" y="61"/>
                      </a:cubicBezTo>
                      <a:cubicBezTo>
                        <a:pt x="646" y="64"/>
                        <a:pt x="623" y="66"/>
                        <a:pt x="599" y="66"/>
                      </a:cubicBezTo>
                      <a:cubicBezTo>
                        <a:pt x="518" y="66"/>
                        <a:pt x="429" y="50"/>
                        <a:pt x="348" y="50"/>
                      </a:cubicBezTo>
                      <a:cubicBezTo>
                        <a:pt x="248" y="50"/>
                        <a:pt x="159" y="74"/>
                        <a:pt x="108" y="179"/>
                      </a:cubicBezTo>
                      <a:cubicBezTo>
                        <a:pt x="0" y="399"/>
                        <a:pt x="245" y="536"/>
                        <a:pt x="373" y="680"/>
                      </a:cubicBezTo>
                      <a:cubicBezTo>
                        <a:pt x="7583" y="8799"/>
                        <a:pt x="14793" y="16916"/>
                        <a:pt x="22005" y="25035"/>
                      </a:cubicBezTo>
                      <a:cubicBezTo>
                        <a:pt x="27534" y="31265"/>
                        <a:pt x="33063" y="37493"/>
                        <a:pt x="38592" y="43722"/>
                      </a:cubicBezTo>
                      <a:cubicBezTo>
                        <a:pt x="41879" y="47432"/>
                        <a:pt x="45169" y="51139"/>
                        <a:pt x="48465" y="54839"/>
                      </a:cubicBezTo>
                      <a:cubicBezTo>
                        <a:pt x="48697" y="55099"/>
                        <a:pt x="48878" y="55491"/>
                        <a:pt x="49272" y="55502"/>
                      </a:cubicBezTo>
                      <a:cubicBezTo>
                        <a:pt x="49712" y="55517"/>
                        <a:pt x="50152" y="55521"/>
                        <a:pt x="50594" y="55521"/>
                      </a:cubicBezTo>
                      <a:cubicBezTo>
                        <a:pt x="51166" y="55521"/>
                        <a:pt x="51742" y="55514"/>
                        <a:pt x="52325" y="55514"/>
                      </a:cubicBezTo>
                      <a:cubicBezTo>
                        <a:pt x="52267" y="55084"/>
                        <a:pt x="52003" y="54900"/>
                        <a:pt x="51808" y="54680"/>
                      </a:cubicBezTo>
                      <a:cubicBezTo>
                        <a:pt x="44446" y="46390"/>
                        <a:pt x="37083" y="38099"/>
                        <a:pt x="29721" y="29806"/>
                      </a:cubicBezTo>
                      <a:cubicBezTo>
                        <a:pt x="21461" y="20502"/>
                        <a:pt x="13162" y="11231"/>
                        <a:pt x="4987" y="1854"/>
                      </a:cubicBezTo>
                      <a:cubicBezTo>
                        <a:pt x="3918" y="626"/>
                        <a:pt x="2850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4"/>
                <p:cNvSpPr/>
                <p:nvPr/>
              </p:nvSpPr>
              <p:spPr>
                <a:xfrm rot="5400000">
                  <a:off x="10028997" y="3677589"/>
                  <a:ext cx="926463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4" h="55539" extrusionOk="0">
                      <a:moveTo>
                        <a:pt x="1479" y="1"/>
                      </a:moveTo>
                      <a:cubicBezTo>
                        <a:pt x="1221" y="1"/>
                        <a:pt x="951" y="24"/>
                        <a:pt x="666" y="70"/>
                      </a:cubicBezTo>
                      <a:cubicBezTo>
                        <a:pt x="643" y="74"/>
                        <a:pt x="619" y="75"/>
                        <a:pt x="594" y="75"/>
                      </a:cubicBezTo>
                      <a:cubicBezTo>
                        <a:pt x="513" y="75"/>
                        <a:pt x="425" y="60"/>
                        <a:pt x="344" y="60"/>
                      </a:cubicBezTo>
                      <a:cubicBezTo>
                        <a:pt x="244" y="60"/>
                        <a:pt x="156" y="83"/>
                        <a:pt x="105" y="188"/>
                      </a:cubicBezTo>
                      <a:cubicBezTo>
                        <a:pt x="1" y="408"/>
                        <a:pt x="244" y="547"/>
                        <a:pt x="371" y="691"/>
                      </a:cubicBezTo>
                      <a:cubicBezTo>
                        <a:pt x="2664" y="3302"/>
                        <a:pt x="4964" y="5908"/>
                        <a:pt x="7270" y="8505"/>
                      </a:cubicBezTo>
                      <a:cubicBezTo>
                        <a:pt x="13875" y="15937"/>
                        <a:pt x="20479" y="23371"/>
                        <a:pt x="27079" y="30807"/>
                      </a:cubicBezTo>
                      <a:cubicBezTo>
                        <a:pt x="34270" y="38914"/>
                        <a:pt x="41460" y="47022"/>
                        <a:pt x="48653" y="55129"/>
                      </a:cubicBezTo>
                      <a:cubicBezTo>
                        <a:pt x="48838" y="55338"/>
                        <a:pt x="49016" y="55538"/>
                        <a:pt x="49338" y="55538"/>
                      </a:cubicBezTo>
                      <a:cubicBezTo>
                        <a:pt x="49342" y="55538"/>
                        <a:pt x="49345" y="55538"/>
                        <a:pt x="49348" y="55538"/>
                      </a:cubicBezTo>
                      <a:cubicBezTo>
                        <a:pt x="49764" y="55533"/>
                        <a:pt x="50179" y="55532"/>
                        <a:pt x="50608" y="55532"/>
                      </a:cubicBezTo>
                      <a:cubicBezTo>
                        <a:pt x="51180" y="55532"/>
                        <a:pt x="51774" y="55535"/>
                        <a:pt x="52424" y="55535"/>
                      </a:cubicBezTo>
                      <a:cubicBezTo>
                        <a:pt x="52250" y="55288"/>
                        <a:pt x="52190" y="55179"/>
                        <a:pt x="52111" y="55091"/>
                      </a:cubicBezTo>
                      <a:cubicBezTo>
                        <a:pt x="49755" y="52431"/>
                        <a:pt x="47399" y="49772"/>
                        <a:pt x="45038" y="47116"/>
                      </a:cubicBezTo>
                      <a:cubicBezTo>
                        <a:pt x="38976" y="40296"/>
                        <a:pt x="32919" y="33472"/>
                        <a:pt x="26865" y="26646"/>
                      </a:cubicBezTo>
                      <a:cubicBezTo>
                        <a:pt x="19556" y="18406"/>
                        <a:pt x="12213" y="10194"/>
                        <a:pt x="4989" y="1880"/>
                      </a:cubicBezTo>
                      <a:cubicBezTo>
                        <a:pt x="3937" y="668"/>
                        <a:pt x="2879" y="1"/>
                        <a:pt x="14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4"/>
                <p:cNvSpPr/>
                <p:nvPr/>
              </p:nvSpPr>
              <p:spPr>
                <a:xfrm rot="5400000">
                  <a:off x="10027910" y="460785"/>
                  <a:ext cx="926870" cy="98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7" h="55475" extrusionOk="0">
                      <a:moveTo>
                        <a:pt x="1663" y="1"/>
                      </a:moveTo>
                      <a:cubicBezTo>
                        <a:pt x="1136" y="1"/>
                        <a:pt x="588" y="1"/>
                        <a:pt x="0" y="1"/>
                      </a:cubicBezTo>
                      <a:cubicBezTo>
                        <a:pt x="193" y="262"/>
                        <a:pt x="261" y="370"/>
                        <a:pt x="344" y="465"/>
                      </a:cubicBezTo>
                      <a:cubicBezTo>
                        <a:pt x="10130" y="11490"/>
                        <a:pt x="19917" y="22517"/>
                        <a:pt x="29703" y="33543"/>
                      </a:cubicBezTo>
                      <a:cubicBezTo>
                        <a:pt x="35614" y="40183"/>
                        <a:pt x="41514" y="46836"/>
                        <a:pt x="47402" y="53498"/>
                      </a:cubicBezTo>
                      <a:cubicBezTo>
                        <a:pt x="48904" y="55198"/>
                        <a:pt x="49110" y="55474"/>
                        <a:pt x="50749" y="55474"/>
                      </a:cubicBezTo>
                      <a:cubicBezTo>
                        <a:pt x="51041" y="55474"/>
                        <a:pt x="51379" y="55466"/>
                        <a:pt x="51777" y="55454"/>
                      </a:cubicBezTo>
                      <a:cubicBezTo>
                        <a:pt x="51783" y="55454"/>
                        <a:pt x="51788" y="55454"/>
                        <a:pt x="51794" y="55454"/>
                      </a:cubicBezTo>
                      <a:cubicBezTo>
                        <a:pt x="51883" y="55454"/>
                        <a:pt x="51985" y="55473"/>
                        <a:pt x="52079" y="55473"/>
                      </a:cubicBezTo>
                      <a:cubicBezTo>
                        <a:pt x="52187" y="55473"/>
                        <a:pt x="52284" y="55448"/>
                        <a:pt x="52337" y="55339"/>
                      </a:cubicBezTo>
                      <a:cubicBezTo>
                        <a:pt x="52447" y="55115"/>
                        <a:pt x="52194" y="54986"/>
                        <a:pt x="52067" y="54841"/>
                      </a:cubicBezTo>
                      <a:cubicBezTo>
                        <a:pt x="49282" y="51682"/>
                        <a:pt x="46493" y="48526"/>
                        <a:pt x="43699" y="45377"/>
                      </a:cubicBezTo>
                      <a:cubicBezTo>
                        <a:pt x="37641" y="38558"/>
                        <a:pt x="31585" y="31736"/>
                        <a:pt x="25531" y="24914"/>
                      </a:cubicBezTo>
                      <a:cubicBezTo>
                        <a:pt x="18292" y="16753"/>
                        <a:pt x="11051" y="8589"/>
                        <a:pt x="3810" y="430"/>
                      </a:cubicBezTo>
                      <a:cubicBezTo>
                        <a:pt x="3644" y="241"/>
                        <a:pt x="3499" y="5"/>
                        <a:pt x="3204" y="3"/>
                      </a:cubicBezTo>
                      <a:cubicBezTo>
                        <a:pt x="2697" y="1"/>
                        <a:pt x="2190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4"/>
                <p:cNvSpPr/>
                <p:nvPr/>
              </p:nvSpPr>
              <p:spPr>
                <a:xfrm rot="5400000">
                  <a:off x="10199280" y="4314122"/>
                  <a:ext cx="738781" cy="8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4" h="46896" extrusionOk="0">
                      <a:moveTo>
                        <a:pt x="1499" y="1"/>
                      </a:moveTo>
                      <a:cubicBezTo>
                        <a:pt x="1239" y="1"/>
                        <a:pt x="967" y="25"/>
                        <a:pt x="681" y="74"/>
                      </a:cubicBezTo>
                      <a:cubicBezTo>
                        <a:pt x="655" y="78"/>
                        <a:pt x="627" y="80"/>
                        <a:pt x="598" y="80"/>
                      </a:cubicBezTo>
                      <a:cubicBezTo>
                        <a:pt x="516" y="80"/>
                        <a:pt x="428" y="66"/>
                        <a:pt x="346" y="66"/>
                      </a:cubicBezTo>
                      <a:cubicBezTo>
                        <a:pt x="227" y="66"/>
                        <a:pt x="122" y="96"/>
                        <a:pt x="71" y="240"/>
                      </a:cubicBezTo>
                      <a:cubicBezTo>
                        <a:pt x="0" y="444"/>
                        <a:pt x="239" y="589"/>
                        <a:pt x="373" y="738"/>
                      </a:cubicBezTo>
                      <a:cubicBezTo>
                        <a:pt x="6154" y="7257"/>
                        <a:pt x="11938" y="13776"/>
                        <a:pt x="17720" y="20293"/>
                      </a:cubicBezTo>
                      <a:cubicBezTo>
                        <a:pt x="24336" y="27748"/>
                        <a:pt x="30950" y="35203"/>
                        <a:pt x="37563" y="42659"/>
                      </a:cubicBezTo>
                      <a:cubicBezTo>
                        <a:pt x="38715" y="43959"/>
                        <a:pt x="39870" y="45258"/>
                        <a:pt x="41027" y="46555"/>
                      </a:cubicBezTo>
                      <a:cubicBezTo>
                        <a:pt x="41144" y="46687"/>
                        <a:pt x="41252" y="46895"/>
                        <a:pt x="41431" y="46895"/>
                      </a:cubicBezTo>
                      <a:cubicBezTo>
                        <a:pt x="41454" y="46895"/>
                        <a:pt x="41477" y="46892"/>
                        <a:pt x="41502" y="46885"/>
                      </a:cubicBezTo>
                      <a:cubicBezTo>
                        <a:pt x="41790" y="46802"/>
                        <a:pt x="41691" y="46505"/>
                        <a:pt x="41701" y="46291"/>
                      </a:cubicBezTo>
                      <a:cubicBezTo>
                        <a:pt x="41716" y="45908"/>
                        <a:pt x="41705" y="45526"/>
                        <a:pt x="41705" y="45086"/>
                      </a:cubicBezTo>
                      <a:cubicBezTo>
                        <a:pt x="41666" y="44272"/>
                        <a:pt x="41803" y="43438"/>
                        <a:pt x="41087" y="42647"/>
                      </a:cubicBezTo>
                      <a:cubicBezTo>
                        <a:pt x="36741" y="37842"/>
                        <a:pt x="32467" y="32971"/>
                        <a:pt x="28151" y="28136"/>
                      </a:cubicBezTo>
                      <a:cubicBezTo>
                        <a:pt x="25795" y="25498"/>
                        <a:pt x="23448" y="22850"/>
                        <a:pt x="21113" y="20193"/>
                      </a:cubicBezTo>
                      <a:cubicBezTo>
                        <a:pt x="15732" y="14069"/>
                        <a:pt x="10252" y="8033"/>
                        <a:pt x="4929" y="1859"/>
                      </a:cubicBezTo>
                      <a:cubicBezTo>
                        <a:pt x="3907" y="673"/>
                        <a:pt x="2872" y="1"/>
                        <a:pt x="1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4"/>
                <p:cNvSpPr/>
                <p:nvPr/>
              </p:nvSpPr>
              <p:spPr>
                <a:xfrm rot="5400000">
                  <a:off x="10045667" y="3500"/>
                  <a:ext cx="711778" cy="80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6" h="45444" extrusionOk="0">
                      <a:moveTo>
                        <a:pt x="20" y="1"/>
                      </a:moveTo>
                      <a:cubicBezTo>
                        <a:pt x="20" y="1124"/>
                        <a:pt x="37" y="2106"/>
                        <a:pt x="12" y="3086"/>
                      </a:cubicBezTo>
                      <a:cubicBezTo>
                        <a:pt x="1" y="3555"/>
                        <a:pt x="167" y="3901"/>
                        <a:pt x="475" y="4248"/>
                      </a:cubicBezTo>
                      <a:cubicBezTo>
                        <a:pt x="3706" y="7873"/>
                        <a:pt x="6931" y="11501"/>
                        <a:pt x="10152" y="15131"/>
                      </a:cubicBezTo>
                      <a:cubicBezTo>
                        <a:pt x="18543" y="24595"/>
                        <a:pt x="26957" y="34036"/>
                        <a:pt x="35290" y="43548"/>
                      </a:cubicBezTo>
                      <a:cubicBezTo>
                        <a:pt x="36284" y="44685"/>
                        <a:pt x="37269" y="45444"/>
                        <a:pt x="38637" y="45444"/>
                      </a:cubicBezTo>
                      <a:cubicBezTo>
                        <a:pt x="38893" y="45444"/>
                        <a:pt x="39161" y="45418"/>
                        <a:pt x="39445" y="45362"/>
                      </a:cubicBezTo>
                      <a:cubicBezTo>
                        <a:pt x="39478" y="45356"/>
                        <a:pt x="39513" y="45354"/>
                        <a:pt x="39549" y="45354"/>
                      </a:cubicBezTo>
                      <a:cubicBezTo>
                        <a:pt x="39652" y="45354"/>
                        <a:pt x="39763" y="45373"/>
                        <a:pt x="39864" y="45373"/>
                      </a:cubicBezTo>
                      <a:cubicBezTo>
                        <a:pt x="39986" y="45373"/>
                        <a:pt x="40092" y="45345"/>
                        <a:pt x="40148" y="45223"/>
                      </a:cubicBezTo>
                      <a:cubicBezTo>
                        <a:pt x="40275" y="44953"/>
                        <a:pt x="39941" y="44793"/>
                        <a:pt x="39783" y="44615"/>
                      </a:cubicBezTo>
                      <a:cubicBezTo>
                        <a:pt x="35686" y="39984"/>
                        <a:pt x="31585" y="35356"/>
                        <a:pt x="27482" y="30732"/>
                      </a:cubicBezTo>
                      <a:cubicBezTo>
                        <a:pt x="18836" y="20984"/>
                        <a:pt x="10187" y="11238"/>
                        <a:pt x="1533" y="1496"/>
                      </a:cubicBezTo>
                      <a:cubicBezTo>
                        <a:pt x="1103" y="1014"/>
                        <a:pt x="722" y="473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4"/>
                <p:cNvSpPr/>
                <p:nvPr/>
              </p:nvSpPr>
              <p:spPr>
                <a:xfrm rot="5400000">
                  <a:off x="10435279" y="4551874"/>
                  <a:ext cx="517910" cy="574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6" h="32522" extrusionOk="0">
                      <a:moveTo>
                        <a:pt x="1916" y="0"/>
                      </a:moveTo>
                      <a:cubicBezTo>
                        <a:pt x="1325" y="0"/>
                        <a:pt x="701" y="2"/>
                        <a:pt x="0" y="2"/>
                      </a:cubicBezTo>
                      <a:cubicBezTo>
                        <a:pt x="2195" y="2476"/>
                        <a:pt x="4227" y="4768"/>
                        <a:pt x="6261" y="7059"/>
                      </a:cubicBezTo>
                      <a:cubicBezTo>
                        <a:pt x="11603" y="13080"/>
                        <a:pt x="16947" y="19102"/>
                        <a:pt x="22291" y="25123"/>
                      </a:cubicBezTo>
                      <a:cubicBezTo>
                        <a:pt x="24359" y="27456"/>
                        <a:pt x="26430" y="29787"/>
                        <a:pt x="28503" y="32115"/>
                      </a:cubicBezTo>
                      <a:cubicBezTo>
                        <a:pt x="28635" y="32262"/>
                        <a:pt x="28757" y="32522"/>
                        <a:pt x="28944" y="32522"/>
                      </a:cubicBezTo>
                      <a:cubicBezTo>
                        <a:pt x="28968" y="32522"/>
                        <a:pt x="28992" y="32518"/>
                        <a:pt x="29018" y="32508"/>
                      </a:cubicBezTo>
                      <a:cubicBezTo>
                        <a:pt x="29306" y="32406"/>
                        <a:pt x="29184" y="32063"/>
                        <a:pt x="29190" y="31821"/>
                      </a:cubicBezTo>
                      <a:cubicBezTo>
                        <a:pt x="29203" y="31184"/>
                        <a:pt x="29165" y="30544"/>
                        <a:pt x="29203" y="29907"/>
                      </a:cubicBezTo>
                      <a:cubicBezTo>
                        <a:pt x="29244" y="29249"/>
                        <a:pt x="29028" y="28737"/>
                        <a:pt x="28584" y="28249"/>
                      </a:cubicBezTo>
                      <a:cubicBezTo>
                        <a:pt x="27123" y="26643"/>
                        <a:pt x="25693" y="25007"/>
                        <a:pt x="24251" y="23382"/>
                      </a:cubicBezTo>
                      <a:cubicBezTo>
                        <a:pt x="17485" y="15753"/>
                        <a:pt x="10717" y="8126"/>
                        <a:pt x="3947" y="499"/>
                      </a:cubicBezTo>
                      <a:cubicBezTo>
                        <a:pt x="3746" y="274"/>
                        <a:pt x="3559" y="3"/>
                        <a:pt x="3208" y="3"/>
                      </a:cubicBezTo>
                      <a:cubicBezTo>
                        <a:pt x="2784" y="1"/>
                        <a:pt x="2359" y="0"/>
                        <a:pt x="19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4"/>
                <p:cNvSpPr/>
                <p:nvPr/>
              </p:nvSpPr>
              <p:spPr>
                <a:xfrm rot="5400000">
                  <a:off x="10029810" y="19777"/>
                  <a:ext cx="491101" cy="54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9" h="30977" extrusionOk="0">
                      <a:moveTo>
                        <a:pt x="301" y="0"/>
                      </a:moveTo>
                      <a:lnTo>
                        <a:pt x="89" y="66"/>
                      </a:lnTo>
                      <a:cubicBezTo>
                        <a:pt x="89" y="873"/>
                        <a:pt x="141" y="1683"/>
                        <a:pt x="73" y="2486"/>
                      </a:cubicBezTo>
                      <a:cubicBezTo>
                        <a:pt x="0" y="3378"/>
                        <a:pt x="342" y="4014"/>
                        <a:pt x="926" y="4667"/>
                      </a:cubicBezTo>
                      <a:cubicBezTo>
                        <a:pt x="5616" y="9895"/>
                        <a:pt x="10294" y="15134"/>
                        <a:pt x="14957" y="20388"/>
                      </a:cubicBezTo>
                      <a:cubicBezTo>
                        <a:pt x="17960" y="23769"/>
                        <a:pt x="20934" y="27173"/>
                        <a:pt x="23921" y="30566"/>
                      </a:cubicBezTo>
                      <a:cubicBezTo>
                        <a:pt x="24089" y="30757"/>
                        <a:pt x="24255" y="30971"/>
                        <a:pt x="24542" y="30973"/>
                      </a:cubicBezTo>
                      <a:cubicBezTo>
                        <a:pt x="24974" y="30975"/>
                        <a:pt x="25406" y="30976"/>
                        <a:pt x="25856" y="30976"/>
                      </a:cubicBezTo>
                      <a:cubicBezTo>
                        <a:pt x="26455" y="30976"/>
                        <a:pt x="27086" y="30975"/>
                        <a:pt x="27789" y="30975"/>
                      </a:cubicBez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4"/>
                <p:cNvSpPr/>
                <p:nvPr/>
              </p:nvSpPr>
              <p:spPr>
                <a:xfrm rot="5400000">
                  <a:off x="10674715" y="4791067"/>
                  <a:ext cx="291013" cy="32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7" h="18288" extrusionOk="0">
                      <a:moveTo>
                        <a:pt x="329" y="1"/>
                      </a:moveTo>
                      <a:cubicBezTo>
                        <a:pt x="232" y="1"/>
                        <a:pt x="140" y="20"/>
                        <a:pt x="88" y="120"/>
                      </a:cubicBezTo>
                      <a:cubicBezTo>
                        <a:pt x="1" y="290"/>
                        <a:pt x="165" y="396"/>
                        <a:pt x="258" y="510"/>
                      </a:cubicBezTo>
                      <a:cubicBezTo>
                        <a:pt x="370" y="648"/>
                        <a:pt x="493" y="778"/>
                        <a:pt x="611" y="913"/>
                      </a:cubicBezTo>
                      <a:cubicBezTo>
                        <a:pt x="4308" y="5081"/>
                        <a:pt x="8004" y="9252"/>
                        <a:pt x="11702" y="13420"/>
                      </a:cubicBezTo>
                      <a:cubicBezTo>
                        <a:pt x="13059" y="14951"/>
                        <a:pt x="14415" y="16479"/>
                        <a:pt x="15776" y="18006"/>
                      </a:cubicBezTo>
                      <a:cubicBezTo>
                        <a:pt x="15874" y="18118"/>
                        <a:pt x="15974" y="18287"/>
                        <a:pt x="16126" y="18287"/>
                      </a:cubicBezTo>
                      <a:cubicBezTo>
                        <a:pt x="16149" y="18287"/>
                        <a:pt x="16174" y="18283"/>
                        <a:pt x="16200" y="18274"/>
                      </a:cubicBezTo>
                      <a:cubicBezTo>
                        <a:pt x="16399" y="18205"/>
                        <a:pt x="16349" y="17971"/>
                        <a:pt x="16353" y="17799"/>
                      </a:cubicBezTo>
                      <a:cubicBezTo>
                        <a:pt x="16361" y="17365"/>
                        <a:pt x="16355" y="16931"/>
                        <a:pt x="16355" y="16497"/>
                      </a:cubicBezTo>
                      <a:cubicBezTo>
                        <a:pt x="16467" y="15472"/>
                        <a:pt x="16411" y="14503"/>
                        <a:pt x="15533" y="13770"/>
                      </a:cubicBezTo>
                      <a:cubicBezTo>
                        <a:pt x="15318" y="13590"/>
                        <a:pt x="15152" y="13357"/>
                        <a:pt x="14965" y="13146"/>
                      </a:cubicBezTo>
                      <a:cubicBezTo>
                        <a:pt x="11233" y="8939"/>
                        <a:pt x="7502" y="4732"/>
                        <a:pt x="3768" y="527"/>
                      </a:cubicBezTo>
                      <a:cubicBezTo>
                        <a:pt x="3535" y="265"/>
                        <a:pt x="3313" y="2"/>
                        <a:pt x="2906" y="2"/>
                      </a:cubicBezTo>
                      <a:cubicBezTo>
                        <a:pt x="2899" y="2"/>
                        <a:pt x="2892" y="2"/>
                        <a:pt x="2884" y="2"/>
                      </a:cubicBezTo>
                      <a:cubicBezTo>
                        <a:pt x="2603" y="8"/>
                        <a:pt x="2321" y="10"/>
                        <a:pt x="2039" y="10"/>
                      </a:cubicBezTo>
                      <a:cubicBezTo>
                        <a:pt x="1650" y="10"/>
                        <a:pt x="1261" y="7"/>
                        <a:pt x="872" y="7"/>
                      </a:cubicBezTo>
                      <a:cubicBezTo>
                        <a:pt x="749" y="7"/>
                        <a:pt x="626" y="7"/>
                        <a:pt x="503" y="8"/>
                      </a:cubicBezTo>
                      <a:cubicBezTo>
                        <a:pt x="448" y="8"/>
                        <a:pt x="38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4"/>
                <p:cNvSpPr/>
                <p:nvPr/>
              </p:nvSpPr>
              <p:spPr>
                <a:xfrm rot="5400000">
                  <a:off x="10015764" y="32846"/>
                  <a:ext cx="263691" cy="29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16680" extrusionOk="0">
                      <a:moveTo>
                        <a:pt x="304" y="0"/>
                      </a:moveTo>
                      <a:cubicBezTo>
                        <a:pt x="268" y="0"/>
                        <a:pt x="229" y="9"/>
                        <a:pt x="185" y="30"/>
                      </a:cubicBezTo>
                      <a:cubicBezTo>
                        <a:pt x="0" y="117"/>
                        <a:pt x="70" y="348"/>
                        <a:pt x="68" y="518"/>
                      </a:cubicBezTo>
                      <a:cubicBezTo>
                        <a:pt x="60" y="1257"/>
                        <a:pt x="93" y="1998"/>
                        <a:pt x="54" y="2737"/>
                      </a:cubicBezTo>
                      <a:cubicBezTo>
                        <a:pt x="23" y="3345"/>
                        <a:pt x="241" y="3807"/>
                        <a:pt x="639" y="4252"/>
                      </a:cubicBezTo>
                      <a:cubicBezTo>
                        <a:pt x="3976" y="7983"/>
                        <a:pt x="7328" y="11704"/>
                        <a:pt x="10611" y="15482"/>
                      </a:cubicBezTo>
                      <a:cubicBezTo>
                        <a:pt x="11220" y="16184"/>
                        <a:pt x="11816" y="16680"/>
                        <a:pt x="12547" y="16680"/>
                      </a:cubicBezTo>
                      <a:cubicBezTo>
                        <a:pt x="12701" y="16680"/>
                        <a:pt x="12861" y="16658"/>
                        <a:pt x="13029" y="16611"/>
                      </a:cubicBezTo>
                      <a:cubicBezTo>
                        <a:pt x="13314" y="16611"/>
                        <a:pt x="13531" y="16618"/>
                        <a:pt x="13719" y="16618"/>
                      </a:cubicBezTo>
                      <a:cubicBezTo>
                        <a:pt x="13841" y="16618"/>
                        <a:pt x="13952" y="16615"/>
                        <a:pt x="14061" y="16606"/>
                      </a:cubicBezTo>
                      <a:cubicBezTo>
                        <a:pt x="14080" y="16604"/>
                        <a:pt x="14099" y="16603"/>
                        <a:pt x="14118" y="16603"/>
                      </a:cubicBezTo>
                      <a:cubicBezTo>
                        <a:pt x="14246" y="16603"/>
                        <a:pt x="14393" y="16636"/>
                        <a:pt x="14522" y="16636"/>
                      </a:cubicBezTo>
                      <a:cubicBezTo>
                        <a:pt x="14655" y="16636"/>
                        <a:pt x="14770" y="16601"/>
                        <a:pt x="14822" y="16457"/>
                      </a:cubicBezTo>
                      <a:cubicBezTo>
                        <a:pt x="14920" y="16191"/>
                        <a:pt x="14571" y="15994"/>
                        <a:pt x="14389" y="15791"/>
                      </a:cubicBezTo>
                      <a:cubicBezTo>
                        <a:pt x="11477" y="12501"/>
                        <a:pt x="8563" y="9214"/>
                        <a:pt x="5649" y="5926"/>
                      </a:cubicBezTo>
                      <a:cubicBezTo>
                        <a:pt x="3989" y="4052"/>
                        <a:pt x="2328" y="2180"/>
                        <a:pt x="660" y="312"/>
                      </a:cubicBezTo>
                      <a:cubicBezTo>
                        <a:pt x="558" y="199"/>
                        <a:pt x="471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4"/>
                <p:cNvSpPr/>
                <p:nvPr/>
              </p:nvSpPr>
              <p:spPr>
                <a:xfrm rot="5400000">
                  <a:off x="10914937" y="5029297"/>
                  <a:ext cx="64805" cy="7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04" extrusionOk="0">
                      <a:moveTo>
                        <a:pt x="588" y="1"/>
                      </a:moveTo>
                      <a:cubicBezTo>
                        <a:pt x="401" y="1"/>
                        <a:pt x="251" y="37"/>
                        <a:pt x="193" y="165"/>
                      </a:cubicBezTo>
                      <a:cubicBezTo>
                        <a:pt x="0" y="593"/>
                        <a:pt x="627" y="881"/>
                        <a:pt x="909" y="1215"/>
                      </a:cubicBezTo>
                      <a:cubicBezTo>
                        <a:pt x="1712" y="2162"/>
                        <a:pt x="2553" y="3075"/>
                        <a:pt x="3379" y="4003"/>
                      </a:cubicBezTo>
                      <a:lnTo>
                        <a:pt x="3588" y="3938"/>
                      </a:lnTo>
                      <a:cubicBezTo>
                        <a:pt x="3625" y="2761"/>
                        <a:pt x="3667" y="1581"/>
                        <a:pt x="3553" y="402"/>
                      </a:cubicBezTo>
                      <a:cubicBezTo>
                        <a:pt x="3522" y="90"/>
                        <a:pt x="3221" y="57"/>
                        <a:pt x="2951" y="57"/>
                      </a:cubicBezTo>
                      <a:cubicBezTo>
                        <a:pt x="2622" y="57"/>
                        <a:pt x="2293" y="50"/>
                        <a:pt x="1965" y="50"/>
                      </a:cubicBezTo>
                      <a:cubicBezTo>
                        <a:pt x="1782" y="50"/>
                        <a:pt x="1599" y="52"/>
                        <a:pt x="1417" y="59"/>
                      </a:cubicBezTo>
                      <a:cubicBezTo>
                        <a:pt x="1400" y="59"/>
                        <a:pt x="1383" y="60"/>
                        <a:pt x="1365" y="60"/>
                      </a:cubicBezTo>
                      <a:cubicBezTo>
                        <a:pt x="1126" y="60"/>
                        <a:pt x="82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4"/>
                <p:cNvSpPr/>
                <p:nvPr/>
              </p:nvSpPr>
              <p:spPr>
                <a:xfrm rot="5400000">
                  <a:off x="10001462" y="44969"/>
                  <a:ext cx="42078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418" extrusionOk="0">
                      <a:moveTo>
                        <a:pt x="351" y="1"/>
                      </a:moveTo>
                      <a:lnTo>
                        <a:pt x="351" y="1"/>
                      </a:lnTo>
                      <a:cubicBezTo>
                        <a:pt x="1" y="1956"/>
                        <a:pt x="130" y="2417"/>
                        <a:pt x="1327" y="2417"/>
                      </a:cubicBezTo>
                      <a:cubicBezTo>
                        <a:pt x="1469" y="2417"/>
                        <a:pt x="1626" y="2411"/>
                        <a:pt x="1798" y="2399"/>
                      </a:cubicBezTo>
                      <a:lnTo>
                        <a:pt x="1875" y="2399"/>
                      </a:lnTo>
                      <a:cubicBezTo>
                        <a:pt x="1878" y="2399"/>
                        <a:pt x="1881" y="2399"/>
                        <a:pt x="1884" y="2399"/>
                      </a:cubicBezTo>
                      <a:cubicBezTo>
                        <a:pt x="2235" y="2399"/>
                        <a:pt x="2381" y="2275"/>
                        <a:pt x="2109" y="1961"/>
                      </a:cubicBezTo>
                      <a:cubicBezTo>
                        <a:pt x="1557" y="1332"/>
                        <a:pt x="993" y="717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4" name="Google Shape;1554;p34"/>
              <p:cNvCxnSpPr/>
              <p:nvPr/>
            </p:nvCxnSpPr>
            <p:spPr>
              <a:xfrm>
                <a:off x="721275" y="4435675"/>
                <a:ext cx="844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34"/>
              <p:cNvCxnSpPr/>
              <p:nvPr/>
            </p:nvCxnSpPr>
            <p:spPr>
              <a:xfrm>
                <a:off x="0" y="1270946"/>
                <a:ext cx="844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34"/>
              <p:cNvCxnSpPr/>
              <p:nvPr/>
            </p:nvCxnSpPr>
            <p:spPr>
              <a:xfrm>
                <a:off x="709850" y="1270950"/>
                <a:ext cx="0" cy="4447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7" name="Google Shape;1557;p34"/>
            <p:cNvGrpSpPr/>
            <p:nvPr/>
          </p:nvGrpSpPr>
          <p:grpSpPr>
            <a:xfrm>
              <a:off x="7794673" y="2076868"/>
              <a:ext cx="430737" cy="1581808"/>
              <a:chOff x="279498" y="2247268"/>
              <a:chExt cx="430737" cy="1581808"/>
            </a:xfrm>
          </p:grpSpPr>
          <p:sp>
            <p:nvSpPr>
              <p:cNvPr id="1558" name="Google Shape;1558;p34"/>
              <p:cNvSpPr/>
              <p:nvPr/>
            </p:nvSpPr>
            <p:spPr>
              <a:xfrm>
                <a:off x="279498" y="2822636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79630" y="2247268"/>
                <a:ext cx="430464" cy="431010"/>
              </a:xfrm>
              <a:custGeom>
                <a:avLst/>
                <a:gdLst/>
                <a:ahLst/>
                <a:cxnLst/>
                <a:rect l="l" t="t" r="r" b="b"/>
                <a:pathLst>
                  <a:path w="9467" h="9479" extrusionOk="0">
                    <a:moveTo>
                      <a:pt x="4900" y="9472"/>
                    </a:moveTo>
                    <a:cubicBezTo>
                      <a:pt x="3056" y="9467"/>
                      <a:pt x="1396" y="8352"/>
                      <a:pt x="701" y="6646"/>
                    </a:cubicBezTo>
                    <a:cubicBezTo>
                      <a:pt x="0" y="4946"/>
                      <a:pt x="391" y="2988"/>
                      <a:pt x="1695" y="1689"/>
                    </a:cubicBezTo>
                    <a:cubicBezTo>
                      <a:pt x="2999" y="386"/>
                      <a:pt x="4957" y="1"/>
                      <a:pt x="6658" y="707"/>
                    </a:cubicBezTo>
                    <a:cubicBezTo>
                      <a:pt x="8358" y="1414"/>
                      <a:pt x="9466" y="3074"/>
                      <a:pt x="9466" y="4918"/>
                    </a:cubicBezTo>
                    <a:cubicBezTo>
                      <a:pt x="9466" y="7439"/>
                      <a:pt x="7422" y="9478"/>
                      <a:pt x="4900" y="9472"/>
                    </a:cubicBezTo>
                    <a:close/>
                    <a:moveTo>
                      <a:pt x="5107" y="4705"/>
                    </a:moveTo>
                    <a:lnTo>
                      <a:pt x="6905" y="4705"/>
                    </a:lnTo>
                    <a:cubicBezTo>
                      <a:pt x="6887" y="4102"/>
                      <a:pt x="6790" y="3499"/>
                      <a:pt x="6617" y="2913"/>
                    </a:cubicBezTo>
                    <a:lnTo>
                      <a:pt x="5107" y="2913"/>
                    </a:lnTo>
                    <a:close/>
                    <a:moveTo>
                      <a:pt x="6905" y="5124"/>
                    </a:moveTo>
                    <a:lnTo>
                      <a:pt x="5107" y="5124"/>
                    </a:lnTo>
                    <a:lnTo>
                      <a:pt x="5107" y="6911"/>
                    </a:lnTo>
                    <a:lnTo>
                      <a:pt x="6623" y="6911"/>
                    </a:lnTo>
                    <a:cubicBezTo>
                      <a:pt x="6796" y="6331"/>
                      <a:pt x="6887" y="5727"/>
                      <a:pt x="6905" y="5124"/>
                    </a:cubicBezTo>
                    <a:close/>
                    <a:moveTo>
                      <a:pt x="9041" y="5124"/>
                    </a:moveTo>
                    <a:lnTo>
                      <a:pt x="7313" y="5124"/>
                    </a:lnTo>
                    <a:cubicBezTo>
                      <a:pt x="7295" y="5727"/>
                      <a:pt x="7203" y="6331"/>
                      <a:pt x="7048" y="6911"/>
                    </a:cubicBezTo>
                    <a:lnTo>
                      <a:pt x="8530" y="6911"/>
                    </a:lnTo>
                    <a:cubicBezTo>
                      <a:pt x="8835" y="6365"/>
                      <a:pt x="9013" y="5750"/>
                      <a:pt x="9041" y="5124"/>
                    </a:cubicBezTo>
                    <a:close/>
                    <a:moveTo>
                      <a:pt x="8277" y="7313"/>
                    </a:moveTo>
                    <a:lnTo>
                      <a:pt x="6916" y="7313"/>
                    </a:lnTo>
                    <a:cubicBezTo>
                      <a:pt x="6732" y="7858"/>
                      <a:pt x="6480" y="8381"/>
                      <a:pt x="6158" y="8858"/>
                    </a:cubicBezTo>
                    <a:cubicBezTo>
                      <a:pt x="7014" y="8582"/>
                      <a:pt x="7755" y="8042"/>
                      <a:pt x="8277" y="7313"/>
                    </a:cubicBezTo>
                    <a:close/>
                    <a:moveTo>
                      <a:pt x="5549" y="9001"/>
                    </a:moveTo>
                    <a:cubicBezTo>
                      <a:pt x="5945" y="8496"/>
                      <a:pt x="6267" y="7922"/>
                      <a:pt x="6485" y="7313"/>
                    </a:cubicBezTo>
                    <a:lnTo>
                      <a:pt x="5101" y="7313"/>
                    </a:lnTo>
                    <a:lnTo>
                      <a:pt x="5101" y="9047"/>
                    </a:lnTo>
                    <a:cubicBezTo>
                      <a:pt x="5250" y="9042"/>
                      <a:pt x="5400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3"/>
                    </a:lnTo>
                    <a:lnTo>
                      <a:pt x="3200" y="7313"/>
                    </a:lnTo>
                    <a:cubicBezTo>
                      <a:pt x="3418" y="7916"/>
                      <a:pt x="3728" y="8479"/>
                      <a:pt x="4125" y="8979"/>
                    </a:cubicBezTo>
                    <a:cubicBezTo>
                      <a:pt x="4308" y="9013"/>
                      <a:pt x="4498" y="9036"/>
                      <a:pt x="4688" y="9047"/>
                    </a:cubicBezTo>
                    <a:close/>
                    <a:moveTo>
                      <a:pt x="3504" y="8812"/>
                    </a:moveTo>
                    <a:cubicBezTo>
                      <a:pt x="3194" y="8347"/>
                      <a:pt x="2947" y="7841"/>
                      <a:pt x="2769" y="7313"/>
                    </a:cubicBezTo>
                    <a:lnTo>
                      <a:pt x="1517" y="7313"/>
                    </a:lnTo>
                    <a:cubicBezTo>
                      <a:pt x="2011" y="8008"/>
                      <a:pt x="2706" y="8530"/>
                      <a:pt x="3504" y="8812"/>
                    </a:cubicBezTo>
                    <a:close/>
                    <a:moveTo>
                      <a:pt x="1258" y="6911"/>
                    </a:moveTo>
                    <a:lnTo>
                      <a:pt x="2648" y="6911"/>
                    </a:lnTo>
                    <a:cubicBezTo>
                      <a:pt x="2488" y="6331"/>
                      <a:pt x="2396" y="5727"/>
                      <a:pt x="2384" y="5124"/>
                    </a:cubicBezTo>
                    <a:lnTo>
                      <a:pt x="747" y="5124"/>
                    </a:lnTo>
                    <a:cubicBezTo>
                      <a:pt x="782" y="5750"/>
                      <a:pt x="954" y="6365"/>
                      <a:pt x="1264" y="6911"/>
                    </a:cubicBezTo>
                    <a:close/>
                    <a:moveTo>
                      <a:pt x="747" y="4705"/>
                    </a:moveTo>
                    <a:lnTo>
                      <a:pt x="2384" y="4705"/>
                    </a:lnTo>
                    <a:cubicBezTo>
                      <a:pt x="2396" y="4102"/>
                      <a:pt x="2488" y="3499"/>
                      <a:pt x="2648" y="2913"/>
                    </a:cubicBezTo>
                    <a:lnTo>
                      <a:pt x="1264" y="2913"/>
                    </a:lnTo>
                    <a:cubicBezTo>
                      <a:pt x="954" y="3464"/>
                      <a:pt x="782" y="4079"/>
                      <a:pt x="753" y="4705"/>
                    </a:cubicBezTo>
                    <a:close/>
                    <a:moveTo>
                      <a:pt x="1517" y="2511"/>
                    </a:moveTo>
                    <a:lnTo>
                      <a:pt x="2769" y="2511"/>
                    </a:lnTo>
                    <a:cubicBezTo>
                      <a:pt x="2953" y="1982"/>
                      <a:pt x="3194" y="1483"/>
                      <a:pt x="3504" y="1017"/>
                    </a:cubicBezTo>
                    <a:cubicBezTo>
                      <a:pt x="2706" y="1305"/>
                      <a:pt x="2011" y="1822"/>
                      <a:pt x="1517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08" y="816"/>
                      <a:pt x="4125" y="851"/>
                    </a:cubicBezTo>
                    <a:cubicBezTo>
                      <a:pt x="3728" y="1351"/>
                      <a:pt x="3418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3"/>
                    </a:moveTo>
                    <a:lnTo>
                      <a:pt x="3073" y="2913"/>
                    </a:lnTo>
                    <a:cubicBezTo>
                      <a:pt x="2901" y="3499"/>
                      <a:pt x="2809" y="4102"/>
                      <a:pt x="2792" y="4705"/>
                    </a:cubicBezTo>
                    <a:lnTo>
                      <a:pt x="4688" y="4705"/>
                    </a:lnTo>
                    <a:lnTo>
                      <a:pt x="4688" y="2913"/>
                    </a:lnTo>
                    <a:close/>
                    <a:moveTo>
                      <a:pt x="2786" y="5124"/>
                    </a:moveTo>
                    <a:cubicBezTo>
                      <a:pt x="2804" y="5727"/>
                      <a:pt x="2895" y="6331"/>
                      <a:pt x="3068" y="6911"/>
                    </a:cubicBezTo>
                    <a:lnTo>
                      <a:pt x="4688" y="6911"/>
                    </a:lnTo>
                    <a:lnTo>
                      <a:pt x="4688" y="5124"/>
                    </a:lnTo>
                    <a:close/>
                    <a:moveTo>
                      <a:pt x="5101" y="782"/>
                    </a:moveTo>
                    <a:lnTo>
                      <a:pt x="5101" y="2511"/>
                    </a:lnTo>
                    <a:lnTo>
                      <a:pt x="6485" y="2511"/>
                    </a:lnTo>
                    <a:cubicBezTo>
                      <a:pt x="6267" y="1908"/>
                      <a:pt x="5951" y="1339"/>
                      <a:pt x="5549" y="828"/>
                    </a:cubicBezTo>
                    <a:cubicBezTo>
                      <a:pt x="5406" y="811"/>
                      <a:pt x="5256" y="793"/>
                      <a:pt x="5107" y="788"/>
                    </a:cubicBezTo>
                    <a:close/>
                    <a:moveTo>
                      <a:pt x="6158" y="971"/>
                    </a:moveTo>
                    <a:cubicBezTo>
                      <a:pt x="6474" y="1448"/>
                      <a:pt x="6732" y="1965"/>
                      <a:pt x="6916" y="2511"/>
                    </a:cubicBezTo>
                    <a:lnTo>
                      <a:pt x="8272" y="2511"/>
                    </a:lnTo>
                    <a:cubicBezTo>
                      <a:pt x="7749" y="1787"/>
                      <a:pt x="7008" y="1247"/>
                      <a:pt x="6158" y="971"/>
                    </a:cubicBezTo>
                    <a:close/>
                    <a:moveTo>
                      <a:pt x="8524" y="2913"/>
                    </a:moveTo>
                    <a:lnTo>
                      <a:pt x="7043" y="2913"/>
                    </a:lnTo>
                    <a:cubicBezTo>
                      <a:pt x="7203" y="3493"/>
                      <a:pt x="7290" y="4096"/>
                      <a:pt x="7307" y="4705"/>
                    </a:cubicBezTo>
                    <a:lnTo>
                      <a:pt x="9041" y="4705"/>
                    </a:lnTo>
                    <a:cubicBezTo>
                      <a:pt x="9007" y="4073"/>
                      <a:pt x="8835" y="3464"/>
                      <a:pt x="8530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79498" y="3398111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4"/>
            <p:cNvSpPr/>
            <p:nvPr/>
          </p:nvSpPr>
          <p:spPr>
            <a:xfrm>
              <a:off x="1030000" y="4729650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25" y="1152475"/>
            <a:ext cx="77235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 Condensed"/>
              <a:buChar char="●"/>
              <a:defRPr sz="1800"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●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●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9" r:id="rId4"/>
    <p:sldLayoutId id="2147483679" r:id="rId5"/>
    <p:sldLayoutId id="2147483680" r:id="rId6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8"/>
          <p:cNvSpPr txBox="1">
            <a:spLocks noGrp="1"/>
          </p:cNvSpPr>
          <p:nvPr>
            <p:ph type="ctrTitle"/>
          </p:nvPr>
        </p:nvSpPr>
        <p:spPr>
          <a:xfrm>
            <a:off x="563100" y="2207171"/>
            <a:ext cx="7391401" cy="882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id-ID" sz="4800" dirty="0" smtClean="0">
                <a:solidFill>
                  <a:schemeClr val="tx2"/>
                </a:solidFill>
              </a:rPr>
              <a:t>OPERASI TERMINAL KONVENSIONAL</a:t>
            </a:r>
            <a:endParaRPr sz="4800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78" y="1229536"/>
            <a:ext cx="2888811" cy="394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01" y="3670026"/>
            <a:ext cx="1899443" cy="169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286500" y="1200961"/>
            <a:ext cx="2838838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647700" y="560146"/>
            <a:ext cx="1619250" cy="405228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200"/>
            <a:ext cx="5456413" cy="744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2" y="-46670"/>
            <a:ext cx="1994171" cy="14930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0226" y="1387366"/>
            <a:ext cx="6434550" cy="2823291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err="1">
                <a:latin typeface="+mj-lt"/>
              </a:rPr>
              <a:t>Contoh</a:t>
            </a:r>
            <a:r>
              <a:rPr lang="en-US" sz="1800" dirty="0">
                <a:latin typeface="+mj-lt"/>
              </a:rPr>
              <a:t> </a:t>
            </a:r>
            <a:r>
              <a:rPr lang="id-ID" sz="1800" dirty="0">
                <a:latin typeface="+mj-lt"/>
              </a:rPr>
              <a:t>Perhitungan Produktivitas Pelabuhan </a:t>
            </a:r>
            <a:r>
              <a:rPr lang="id-ID" sz="1800" dirty="0" smtClean="0">
                <a:latin typeface="+mj-lt"/>
              </a:rPr>
              <a:t>Konvensional</a:t>
            </a:r>
          </a:p>
          <a:p>
            <a:pPr marL="139700" indent="0">
              <a:buNone/>
            </a:pPr>
            <a:endParaRPr lang="id-ID" sz="1800" dirty="0" smtClean="0">
              <a:latin typeface="+mj-lt"/>
            </a:endParaRPr>
          </a:p>
          <a:p>
            <a:pPr marL="139700" indent="0">
              <a:buNone/>
            </a:pPr>
            <a:r>
              <a:rPr lang="id-ID" sz="1800" dirty="0" smtClean="0">
                <a:solidFill>
                  <a:schemeClr val="tx1"/>
                </a:solidFill>
                <a:latin typeface="+mj-lt"/>
              </a:rPr>
              <a:t>TON </a:t>
            </a:r>
            <a:r>
              <a:rPr lang="id-ID" sz="1800" dirty="0">
                <a:solidFill>
                  <a:schemeClr val="tx1"/>
                </a:solidFill>
                <a:latin typeface="+mj-lt"/>
              </a:rPr>
              <a:t>= muatan</a:t>
            </a:r>
          </a:p>
          <a:p>
            <a:pPr marL="139700" indent="0">
              <a:buNone/>
            </a:pPr>
            <a:r>
              <a:rPr lang="id-ID" sz="1800" dirty="0">
                <a:solidFill>
                  <a:schemeClr val="tx1"/>
                </a:solidFill>
                <a:latin typeface="+mj-lt"/>
              </a:rPr>
              <a:t>GANK = kelompok</a:t>
            </a:r>
          </a:p>
          <a:p>
            <a:pPr marL="139700" indent="0">
              <a:buNone/>
            </a:pPr>
            <a:r>
              <a:rPr lang="id-ID" sz="1800" dirty="0">
                <a:solidFill>
                  <a:schemeClr val="tx1"/>
                </a:solidFill>
                <a:latin typeface="+mj-lt"/>
              </a:rPr>
              <a:t>HOUR = jam yang dibutuhkan</a:t>
            </a:r>
          </a:p>
          <a:p>
            <a:pPr marL="0" indent="0">
              <a:buNone/>
            </a:pPr>
            <a:endParaRPr lang="id-ID" sz="1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id-ID" sz="1800" b="1" u="sng" dirty="0">
                <a:solidFill>
                  <a:schemeClr val="tx1"/>
                </a:solidFill>
                <a:latin typeface="+mj-lt"/>
              </a:rPr>
              <a:t>TON / GANK / HOUR = TGH</a:t>
            </a:r>
          </a:p>
          <a:p>
            <a:pPr marL="0" indent="0">
              <a:buNone/>
            </a:pPr>
            <a:endParaRPr lang="id-ID" sz="1800" b="1" u="sng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  <a:latin typeface="+mj-lt"/>
              </a:rPr>
              <a:t>“Jumlah muatan per ton yang didapat di selesaikan pekerjaan dalam satu gank / kelompok per jam nya” 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5" name="Sub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Tarif jasa kepelabuhanan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197"/>
            <a:ext cx="5866735" cy="78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0079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460938"/>
            <a:ext cx="6434550" cy="2749719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>
                <a:latin typeface="+mj-lt"/>
              </a:rPr>
              <a:t>Contoh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Tarif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dan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Perhitungan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Pelabuhan</a:t>
            </a:r>
            <a:r>
              <a:rPr lang="en-US" sz="1800" b="1" dirty="0">
                <a:latin typeface="+mj-lt"/>
              </a:rPr>
              <a:t> Curah &amp; General </a:t>
            </a:r>
            <a:r>
              <a:rPr lang="en-US" sz="1800" b="1" dirty="0" smtClean="0">
                <a:latin typeface="+mj-lt"/>
              </a:rPr>
              <a:t>Cargo</a:t>
            </a:r>
            <a:endParaRPr lang="id-ID" sz="1800" b="1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General Cargo via </a:t>
            </a:r>
            <a:r>
              <a:rPr lang="en-US" sz="1800" dirty="0" err="1">
                <a:latin typeface="+mj-lt"/>
              </a:rPr>
              <a:t>Gudang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87.081 / ton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General Cargo Truck </a:t>
            </a:r>
            <a:r>
              <a:rPr lang="en-US" sz="1800" dirty="0" err="1">
                <a:latin typeface="+mj-lt"/>
              </a:rPr>
              <a:t>Lossing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64.655 / ton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Curah </a:t>
            </a:r>
            <a:r>
              <a:rPr lang="en-US" sz="1800" dirty="0" err="1">
                <a:latin typeface="+mj-lt"/>
              </a:rPr>
              <a:t>Kering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lewat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kapal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50.290/ </a:t>
            </a:r>
            <a:r>
              <a:rPr lang="en-US" sz="1800" dirty="0" err="1">
                <a:latin typeface="+mj-lt"/>
              </a:rPr>
              <a:t>cbm</a:t>
            </a:r>
            <a:endParaRPr lang="en-US" sz="18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Curah </a:t>
            </a:r>
            <a:r>
              <a:rPr lang="en-US" sz="1800" dirty="0" err="1">
                <a:latin typeface="+mj-lt"/>
              </a:rPr>
              <a:t>Kering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lewat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tongkang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27.500 / </a:t>
            </a:r>
            <a:r>
              <a:rPr lang="en-US" sz="1800" dirty="0" err="1">
                <a:latin typeface="+mj-lt"/>
              </a:rPr>
              <a:t>cbm</a:t>
            </a:r>
            <a:endParaRPr lang="en-US" sz="18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Curah </a:t>
            </a:r>
            <a:r>
              <a:rPr lang="en-US" sz="1800" dirty="0" err="1">
                <a:latin typeface="+mj-lt"/>
              </a:rPr>
              <a:t>Cair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Internasional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33.600 / </a:t>
            </a:r>
            <a:r>
              <a:rPr lang="en-US" sz="1800" dirty="0" err="1">
                <a:latin typeface="+mj-lt"/>
              </a:rPr>
              <a:t>cbm</a:t>
            </a:r>
            <a:endParaRPr lang="en-US" sz="18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Curah </a:t>
            </a:r>
            <a:r>
              <a:rPr lang="en-US" sz="1800" dirty="0" err="1">
                <a:latin typeface="+mj-lt"/>
              </a:rPr>
              <a:t>Cair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Domestik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27.600 / </a:t>
            </a:r>
            <a:r>
              <a:rPr lang="en-US" sz="1800" dirty="0" err="1">
                <a:latin typeface="+mj-lt"/>
              </a:rPr>
              <a:t>cbm</a:t>
            </a:r>
            <a:endParaRPr lang="en-US" sz="18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Hewan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Ternak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sapi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kuda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kerbau</a:t>
            </a:r>
            <a:r>
              <a:rPr lang="en-US" sz="1800" dirty="0">
                <a:latin typeface="+mj-lt"/>
              </a:rPr>
              <a:t>)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69.090 / </a:t>
            </a:r>
            <a:r>
              <a:rPr lang="en-US" sz="1800" dirty="0" err="1">
                <a:latin typeface="+mj-lt"/>
              </a:rPr>
              <a:t>ekor</a:t>
            </a:r>
            <a:endParaRPr lang="en-US" sz="18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Hewan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Ternak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domba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kambing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babi</a:t>
            </a:r>
            <a:r>
              <a:rPr lang="en-US" sz="1800" dirty="0">
                <a:latin typeface="+mj-lt"/>
              </a:rPr>
              <a:t>)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17.766 /</a:t>
            </a:r>
            <a:r>
              <a:rPr lang="en-US" sz="1800" dirty="0" err="1">
                <a:latin typeface="+mj-lt"/>
              </a:rPr>
              <a:t>ekor</a:t>
            </a:r>
            <a:endParaRPr lang="en-US" sz="1800" dirty="0">
              <a:latin typeface="+mj-lt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5" name="Sub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Tarif jasa kepelabuhanan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197"/>
            <a:ext cx="5866735" cy="781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155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250731"/>
            <a:ext cx="7204065" cy="3044009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>
                <a:latin typeface="+mj-lt"/>
              </a:rPr>
              <a:t>Contoh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Tarif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dan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Perhitungan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Pelabuhan</a:t>
            </a:r>
            <a:r>
              <a:rPr lang="en-US" sz="1800" b="1" dirty="0">
                <a:latin typeface="+mj-lt"/>
              </a:rPr>
              <a:t> Curah &amp; General </a:t>
            </a:r>
            <a:r>
              <a:rPr lang="en-US" sz="1800" b="1" dirty="0" smtClean="0">
                <a:latin typeface="+mj-lt"/>
              </a:rPr>
              <a:t>Cargo</a:t>
            </a:r>
            <a:endParaRPr lang="id-ID" sz="1800" b="1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Kendaraan</a:t>
            </a:r>
            <a:r>
              <a:rPr lang="en-US" sz="1800" dirty="0">
                <a:latin typeface="+mj-lt"/>
              </a:rPr>
              <a:t> (motor)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75.012 /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Kendaraan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mobil</a:t>
            </a:r>
            <a:r>
              <a:rPr lang="en-US" sz="1800" dirty="0">
                <a:latin typeface="+mj-lt"/>
              </a:rPr>
              <a:t>):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+mj-lt"/>
              </a:rPr>
              <a:t>0-9 m3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285.243 / unit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+mj-lt"/>
              </a:rPr>
              <a:t>9-13 m3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366.177 / unit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+mj-lt"/>
              </a:rPr>
              <a:t>&gt;13 m3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436.254 /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Kendaraan</a:t>
            </a:r>
            <a:r>
              <a:rPr lang="en-US" sz="1800" dirty="0">
                <a:latin typeface="+mj-lt"/>
              </a:rPr>
              <a:t> (truck, bus, excavator, back hoe, </a:t>
            </a:r>
            <a:r>
              <a:rPr lang="en-US" sz="1800" dirty="0" err="1">
                <a:latin typeface="+mj-lt"/>
              </a:rPr>
              <a:t>traktor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alat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berat</a:t>
            </a:r>
            <a:r>
              <a:rPr lang="en-US" sz="1800" dirty="0">
                <a:latin typeface="+mj-lt"/>
              </a:rPr>
              <a:t> lain):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+mj-lt"/>
              </a:rPr>
              <a:t>0-28 m3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765.912 / unit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+mj-lt"/>
              </a:rPr>
              <a:t>28-33 m3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910.014 / unit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+mj-lt"/>
              </a:rPr>
              <a:t>33-40 m3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1.388.709 / unit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+mj-lt"/>
              </a:rPr>
              <a:t>&gt; 50 m3 </a:t>
            </a:r>
            <a:r>
              <a:rPr lang="en-US" sz="1800" dirty="0" err="1">
                <a:latin typeface="+mj-lt"/>
              </a:rPr>
              <a:t>Rp</a:t>
            </a:r>
            <a:r>
              <a:rPr lang="en-US" sz="1800" dirty="0">
                <a:latin typeface="+mj-lt"/>
              </a:rPr>
              <a:t>. 1.703.562 / unit</a:t>
            </a:r>
          </a:p>
          <a:p>
            <a:pPr marL="139700" indent="0">
              <a:buNone/>
            </a:pPr>
            <a:endParaRPr lang="id-ID" b="1" dirty="0"/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Tarif jasa kepelabuhanan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85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460218"/>
            <a:ext cx="9144000" cy="615600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1832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0"/>
          <p:cNvSpPr txBox="1">
            <a:spLocks noGrp="1"/>
          </p:cNvSpPr>
          <p:nvPr>
            <p:ph type="title"/>
          </p:nvPr>
        </p:nvSpPr>
        <p:spPr>
          <a:xfrm>
            <a:off x="2165131" y="401492"/>
            <a:ext cx="6297169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materi</a:t>
            </a:r>
            <a:endParaRPr sz="4400" dirty="0"/>
          </a:p>
        </p:txBody>
      </p:sp>
      <p:sp>
        <p:nvSpPr>
          <p:cNvPr id="1619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902350" y="1819489"/>
            <a:ext cx="2498400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Jenis-jenis pelabuhan</a:t>
            </a:r>
            <a:endParaRPr dirty="0"/>
          </a:p>
        </p:txBody>
      </p:sp>
      <p:sp>
        <p:nvSpPr>
          <p:cNvPr id="1621" name="Google Shape;1621;p40"/>
          <p:cNvSpPr txBox="1">
            <a:spLocks noGrp="1"/>
          </p:cNvSpPr>
          <p:nvPr>
            <p:ph type="title" idx="3"/>
          </p:nvPr>
        </p:nvSpPr>
        <p:spPr>
          <a:xfrm>
            <a:off x="1061725" y="1700774"/>
            <a:ext cx="764400" cy="508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5" name="Google Shape;1625;p40"/>
          <p:cNvSpPr txBox="1">
            <a:spLocks noGrp="1"/>
          </p:cNvSpPr>
          <p:nvPr>
            <p:ph type="subTitle" idx="7"/>
          </p:nvPr>
        </p:nvSpPr>
        <p:spPr>
          <a:xfrm>
            <a:off x="1902349" y="2827191"/>
            <a:ext cx="3857319" cy="697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Jenis Tarif jasa kepelabuhanan</a:t>
            </a:r>
            <a:endParaRPr dirty="0"/>
          </a:p>
        </p:txBody>
      </p:sp>
      <p:sp>
        <p:nvSpPr>
          <p:cNvPr id="1627" name="Google Shape;1627;p40"/>
          <p:cNvSpPr txBox="1">
            <a:spLocks noGrp="1"/>
          </p:cNvSpPr>
          <p:nvPr>
            <p:ph type="title" idx="9"/>
          </p:nvPr>
        </p:nvSpPr>
        <p:spPr>
          <a:xfrm>
            <a:off x="1061725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endParaRPr dirty="0"/>
          </a:p>
        </p:txBody>
      </p:sp>
      <p:sp>
        <p:nvSpPr>
          <p:cNvPr id="1637" name="Google Shape;1637;p40"/>
          <p:cNvSpPr/>
          <p:nvPr/>
        </p:nvSpPr>
        <p:spPr>
          <a:xfrm>
            <a:off x="1116361" y="1700774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0"/>
          <p:cNvSpPr/>
          <p:nvPr/>
        </p:nvSpPr>
        <p:spPr>
          <a:xfrm>
            <a:off x="1116361" y="2768592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0"/>
          <p:cNvSpPr/>
          <p:nvPr/>
        </p:nvSpPr>
        <p:spPr>
          <a:xfrm>
            <a:off x="809650" y="832451"/>
            <a:ext cx="1276175" cy="183275"/>
          </a:xfrm>
          <a:custGeom>
            <a:avLst/>
            <a:gdLst/>
            <a:ahLst/>
            <a:cxnLst/>
            <a:rect l="l" t="t" r="r" b="b"/>
            <a:pathLst>
              <a:path w="51047" h="7331" extrusionOk="0">
                <a:moveTo>
                  <a:pt x="0" y="2930"/>
                </a:moveTo>
                <a:lnTo>
                  <a:pt x="7709" y="2930"/>
                </a:lnTo>
                <a:lnTo>
                  <a:pt x="4791" y="1"/>
                </a:lnTo>
                <a:lnTo>
                  <a:pt x="6853" y="1"/>
                </a:lnTo>
                <a:lnTo>
                  <a:pt x="10495" y="3666"/>
                </a:lnTo>
                <a:lnTo>
                  <a:pt x="6853" y="7330"/>
                </a:lnTo>
                <a:lnTo>
                  <a:pt x="4791" y="7330"/>
                </a:lnTo>
                <a:lnTo>
                  <a:pt x="7709" y="4395"/>
                </a:lnTo>
                <a:lnTo>
                  <a:pt x="0" y="4395"/>
                </a:lnTo>
                <a:close/>
                <a:moveTo>
                  <a:pt x="20271" y="2930"/>
                </a:moveTo>
                <a:lnTo>
                  <a:pt x="27979" y="2930"/>
                </a:lnTo>
                <a:lnTo>
                  <a:pt x="25067" y="1"/>
                </a:lnTo>
                <a:lnTo>
                  <a:pt x="27129" y="1"/>
                </a:lnTo>
                <a:lnTo>
                  <a:pt x="30777" y="3666"/>
                </a:lnTo>
                <a:lnTo>
                  <a:pt x="27129" y="7330"/>
                </a:lnTo>
                <a:lnTo>
                  <a:pt x="25067" y="7330"/>
                </a:lnTo>
                <a:lnTo>
                  <a:pt x="27979" y="4395"/>
                </a:lnTo>
                <a:lnTo>
                  <a:pt x="20271" y="4395"/>
                </a:lnTo>
                <a:lnTo>
                  <a:pt x="20271" y="2936"/>
                </a:lnTo>
                <a:close/>
                <a:moveTo>
                  <a:pt x="40547" y="2930"/>
                </a:moveTo>
                <a:lnTo>
                  <a:pt x="48255" y="2930"/>
                </a:lnTo>
                <a:lnTo>
                  <a:pt x="45337" y="1"/>
                </a:lnTo>
                <a:lnTo>
                  <a:pt x="47400" y="1"/>
                </a:lnTo>
                <a:lnTo>
                  <a:pt x="51047" y="3666"/>
                </a:lnTo>
                <a:lnTo>
                  <a:pt x="47400" y="7330"/>
                </a:lnTo>
                <a:lnTo>
                  <a:pt x="45337" y="7330"/>
                </a:lnTo>
                <a:lnTo>
                  <a:pt x="48255" y="4395"/>
                </a:lnTo>
                <a:lnTo>
                  <a:pt x="40547" y="43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4611"/>
            <a:ext cx="8447619" cy="11523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9"/>
          <p:cNvSpPr txBox="1">
            <a:spLocks noGrp="1"/>
          </p:cNvSpPr>
          <p:nvPr>
            <p:ph type="title"/>
          </p:nvPr>
        </p:nvSpPr>
        <p:spPr>
          <a:xfrm>
            <a:off x="2162175" y="536825"/>
            <a:ext cx="627155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JENIS-JENIS PELABUHAN</a:t>
            </a:r>
            <a:endParaRPr dirty="0"/>
          </a:p>
        </p:txBody>
      </p:sp>
      <p:sp>
        <p:nvSpPr>
          <p:cNvPr id="1608" name="Google Shape;1608;p39"/>
          <p:cNvSpPr txBox="1"/>
          <p:nvPr/>
        </p:nvSpPr>
        <p:spPr>
          <a:xfrm>
            <a:off x="809650" y="1408386"/>
            <a:ext cx="5614134" cy="308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sz="1800" b="1" dirty="0" err="1" smtClean="0">
                <a:solidFill>
                  <a:schemeClr val="dk1"/>
                </a:solidFill>
                <a:latin typeface="+mj-lt"/>
                <a:ea typeface="Asap Condensed"/>
                <a:cs typeface="Asap Condensed"/>
                <a:sym typeface="Asap Condensed"/>
              </a:rPr>
              <a:t>Pelabuhan</a:t>
            </a:r>
            <a:r>
              <a:rPr sz="1800" b="1" dirty="0" smtClean="0">
                <a:solidFill>
                  <a:schemeClr val="dk1"/>
                </a:solidFill>
                <a:latin typeface="+mj-lt"/>
                <a:ea typeface="Asap Condensed"/>
                <a:cs typeface="Asap Condensed"/>
                <a:sym typeface="Asap Condensed"/>
              </a:rPr>
              <a:t> </a:t>
            </a:r>
            <a:r>
              <a:rPr sz="1800" b="1" dirty="0" err="1" smtClean="0">
                <a:solidFill>
                  <a:schemeClr val="dk1"/>
                </a:solidFill>
                <a:latin typeface="+mj-lt"/>
                <a:ea typeface="Asap Condensed"/>
                <a:cs typeface="Asap Condensed"/>
                <a:sym typeface="Asap Condensed"/>
              </a:rPr>
              <a:t>Umum</a:t>
            </a:r>
            <a:r>
              <a:rPr sz="1800" b="1" dirty="0" smtClean="0">
                <a:solidFill>
                  <a:schemeClr val="dk1"/>
                </a:solidFill>
                <a:latin typeface="+mj-lt"/>
                <a:ea typeface="Asap Condensed"/>
                <a:cs typeface="Asap Condensed"/>
                <a:sym typeface="Asap Condensed"/>
              </a:rPr>
              <a:t> (</a:t>
            </a:r>
            <a:r>
              <a:rPr sz="1800" b="1" dirty="0" err="1" smtClean="0">
                <a:solidFill>
                  <a:schemeClr val="dk1"/>
                </a:solidFill>
                <a:latin typeface="+mj-lt"/>
                <a:ea typeface="Asap Condensed"/>
                <a:cs typeface="Asap Condensed"/>
                <a:sym typeface="Asap Condensed"/>
              </a:rPr>
              <a:t>Komesial</a:t>
            </a:r>
            <a:r>
              <a:rPr sz="1800" b="1" dirty="0" smtClean="0">
                <a:solidFill>
                  <a:schemeClr val="dk1"/>
                </a:solidFill>
                <a:latin typeface="+mj-lt"/>
                <a:ea typeface="Asap Condensed"/>
                <a:cs typeface="Asap Condensed"/>
                <a:sym typeface="Asap Condensed"/>
              </a:rPr>
              <a:t>)</a:t>
            </a:r>
          </a:p>
          <a:p>
            <a:pPr lvl="0" algn="just"/>
            <a:r>
              <a:rPr lang="x-none" sz="1800" dirty="0" smtClean="0">
                <a:solidFill>
                  <a:schemeClr val="dk1"/>
                </a:solidFill>
                <a:latin typeface="+mj-lt"/>
                <a:ea typeface="Asap Condensed"/>
                <a:cs typeface="Asap Condensed"/>
                <a:sym typeface="Asap Condensed"/>
              </a:rPr>
              <a:t>Pelabuhan umum adalah pelabuhan yang berfungsi memberikan jasa pelayanan untuk masyarakat umum. Pelenggaraannya dapat dilakukan oleh pemerintah, BUMN, dan Swasta</a:t>
            </a:r>
          </a:p>
          <a:p>
            <a:pPr lvl="0" algn="just"/>
            <a:r>
              <a:rPr lang="x-none" sz="1800" dirty="0" smtClean="0">
                <a:solidFill>
                  <a:schemeClr val="dk1"/>
                </a:solidFill>
                <a:latin typeface="+mj-lt"/>
                <a:ea typeface="Asap Condensed"/>
                <a:cs typeface="Asap Condensed"/>
                <a:sym typeface="Asap Condensed"/>
              </a:rPr>
              <a:t>Contoh : Pelabuhan Tanjung Priuk</a:t>
            </a:r>
            <a:endParaRPr sz="1800" dirty="0">
              <a:solidFill>
                <a:schemeClr val="dk1"/>
              </a:solidFill>
              <a:latin typeface="+mj-lt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1609" name="Google Shape;1609;p39"/>
          <p:cNvSpPr/>
          <p:nvPr/>
        </p:nvSpPr>
        <p:spPr>
          <a:xfrm>
            <a:off x="809650" y="832451"/>
            <a:ext cx="1276175" cy="183275"/>
          </a:xfrm>
          <a:custGeom>
            <a:avLst/>
            <a:gdLst/>
            <a:ahLst/>
            <a:cxnLst/>
            <a:rect l="l" t="t" r="r" b="b"/>
            <a:pathLst>
              <a:path w="51047" h="7331" extrusionOk="0">
                <a:moveTo>
                  <a:pt x="0" y="2930"/>
                </a:moveTo>
                <a:lnTo>
                  <a:pt x="7709" y="2930"/>
                </a:lnTo>
                <a:lnTo>
                  <a:pt x="4791" y="1"/>
                </a:lnTo>
                <a:lnTo>
                  <a:pt x="6853" y="1"/>
                </a:lnTo>
                <a:lnTo>
                  <a:pt x="10495" y="3666"/>
                </a:lnTo>
                <a:lnTo>
                  <a:pt x="6853" y="7330"/>
                </a:lnTo>
                <a:lnTo>
                  <a:pt x="4791" y="7330"/>
                </a:lnTo>
                <a:lnTo>
                  <a:pt x="7709" y="4395"/>
                </a:lnTo>
                <a:lnTo>
                  <a:pt x="0" y="4395"/>
                </a:lnTo>
                <a:close/>
                <a:moveTo>
                  <a:pt x="20271" y="2930"/>
                </a:moveTo>
                <a:lnTo>
                  <a:pt x="27979" y="2930"/>
                </a:lnTo>
                <a:lnTo>
                  <a:pt x="25067" y="1"/>
                </a:lnTo>
                <a:lnTo>
                  <a:pt x="27129" y="1"/>
                </a:lnTo>
                <a:lnTo>
                  <a:pt x="30777" y="3666"/>
                </a:lnTo>
                <a:lnTo>
                  <a:pt x="27129" y="7330"/>
                </a:lnTo>
                <a:lnTo>
                  <a:pt x="25067" y="7330"/>
                </a:lnTo>
                <a:lnTo>
                  <a:pt x="27979" y="4395"/>
                </a:lnTo>
                <a:lnTo>
                  <a:pt x="20271" y="4395"/>
                </a:lnTo>
                <a:lnTo>
                  <a:pt x="20271" y="2936"/>
                </a:lnTo>
                <a:close/>
                <a:moveTo>
                  <a:pt x="40547" y="2930"/>
                </a:moveTo>
                <a:lnTo>
                  <a:pt x="48255" y="2930"/>
                </a:lnTo>
                <a:lnTo>
                  <a:pt x="45337" y="1"/>
                </a:lnTo>
                <a:lnTo>
                  <a:pt x="47400" y="1"/>
                </a:lnTo>
                <a:lnTo>
                  <a:pt x="51047" y="3666"/>
                </a:lnTo>
                <a:lnTo>
                  <a:pt x="47400" y="7330"/>
                </a:lnTo>
                <a:lnTo>
                  <a:pt x="45337" y="7330"/>
                </a:lnTo>
                <a:lnTo>
                  <a:pt x="48255" y="4395"/>
                </a:lnTo>
                <a:lnTo>
                  <a:pt x="40547" y="43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642"/>
            <a:ext cx="5727403" cy="781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03" y="3371923"/>
            <a:ext cx="3339160" cy="17715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39" y="22620"/>
            <a:ext cx="1994171" cy="14930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891862"/>
            <a:ext cx="5249141" cy="1797270"/>
          </a:xfrm>
        </p:spPr>
        <p:txBody>
          <a:bodyPr/>
          <a:lstStyle/>
          <a:p>
            <a:pPr marL="139700" indent="0">
              <a:buNone/>
            </a:pPr>
            <a:r>
              <a:rPr lang="id-ID" sz="1800" b="1" dirty="0" smtClean="0">
                <a:latin typeface="+mj-lt"/>
              </a:rPr>
              <a:t>Pelabuhan Khusus</a:t>
            </a:r>
          </a:p>
          <a:p>
            <a:pPr marL="139700" indent="0" algn="just">
              <a:buNone/>
            </a:pPr>
            <a:r>
              <a:rPr lang="en-US" sz="1800" dirty="0" err="1">
                <a:latin typeface="+mj-lt"/>
              </a:rPr>
              <a:t>Pelabuhan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dikelola</a:t>
            </a:r>
            <a:r>
              <a:rPr lang="en-US" sz="1800" dirty="0">
                <a:latin typeface="+mj-lt"/>
              </a:rPr>
              <a:t> di </a:t>
            </a:r>
            <a:r>
              <a:rPr lang="en-US" sz="1800" dirty="0" err="1">
                <a:latin typeface="+mj-lt"/>
              </a:rPr>
              <a:t>luar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pelabuhan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umum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untuk</a:t>
            </a:r>
            <a:r>
              <a:rPr lang="id-ID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kepentingan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sendiri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dalam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menunjang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kegiatan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tertentu</a:t>
            </a:r>
            <a:r>
              <a:rPr lang="id-ID" sz="1800" dirty="0" smtClean="0">
                <a:latin typeface="+mj-lt"/>
              </a:rPr>
              <a:t>.</a:t>
            </a:r>
          </a:p>
          <a:p>
            <a:pPr marL="139700" indent="0" algn="just">
              <a:buNone/>
            </a:pPr>
            <a:r>
              <a:rPr lang="id-ID" sz="1800" dirty="0" smtClean="0">
                <a:latin typeface="+mj-lt"/>
              </a:rPr>
              <a:t>Contoh : Pelabuhan LNG, Perikanan, Minyak Dll</a:t>
            </a:r>
          </a:p>
          <a:p>
            <a:pPr marL="139700" indent="0" algn="just">
              <a:buNone/>
            </a:pPr>
            <a:endParaRPr lang="id-ID" sz="18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Jeniis-jenis pelabuhan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46" y="3226675"/>
            <a:ext cx="3133254" cy="1814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2" y="4362197"/>
            <a:ext cx="5727403" cy="781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799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698157"/>
            <a:ext cx="5574961" cy="2512500"/>
          </a:xfrm>
        </p:spPr>
        <p:txBody>
          <a:bodyPr/>
          <a:lstStyle/>
          <a:p>
            <a:pPr marL="139700" indent="0">
              <a:buNone/>
            </a:pPr>
            <a:r>
              <a:rPr lang="id-ID" sz="1800" b="1" dirty="0" smtClean="0">
                <a:latin typeface="+mj-lt"/>
              </a:rPr>
              <a:t>Pelabuhan Alam</a:t>
            </a:r>
          </a:p>
          <a:p>
            <a:pPr marL="139700" indent="0" algn="just">
              <a:buNone/>
            </a:pPr>
            <a:r>
              <a:rPr lang="id-ID" sz="1800" dirty="0" smtClean="0">
                <a:latin typeface="+mj-lt"/>
              </a:rPr>
              <a:t>Pelabuhan alam adalah kondisi dimana </a:t>
            </a:r>
            <a:r>
              <a:rPr lang="en-US" sz="1800" dirty="0" err="1">
                <a:latin typeface="+mj-lt"/>
              </a:rPr>
              <a:t>pantai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secara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alami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sudah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memenuhi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standar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serta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mempunyai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kedalaman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diperlukan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bagi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kapal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tertentu</a:t>
            </a:r>
            <a:r>
              <a:rPr lang="en-US" sz="1800" dirty="0" smtClean="0">
                <a:latin typeface="+mj-lt"/>
              </a:rPr>
              <a:t>.</a:t>
            </a:r>
            <a:endParaRPr lang="id-ID" sz="1800" dirty="0" smtClean="0">
              <a:latin typeface="+mj-lt"/>
            </a:endParaRPr>
          </a:p>
          <a:p>
            <a:pPr marL="139700" indent="0" algn="just">
              <a:buNone/>
            </a:pPr>
            <a:r>
              <a:rPr lang="id-ID" sz="1800" dirty="0" smtClean="0">
                <a:latin typeface="+mj-lt"/>
              </a:rPr>
              <a:t>Contoh : Pelabuhan Cilacap, Pontianak, Belawan</a:t>
            </a:r>
            <a:endParaRPr lang="id-ID" sz="18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PELABUHAN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197"/>
            <a:ext cx="5866735" cy="78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68" y="3414776"/>
            <a:ext cx="3060481" cy="17287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039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629103"/>
            <a:ext cx="5795678" cy="2581554"/>
          </a:xfrm>
        </p:spPr>
        <p:txBody>
          <a:bodyPr/>
          <a:lstStyle/>
          <a:p>
            <a:pPr marL="139700" indent="0">
              <a:buNone/>
            </a:pPr>
            <a:r>
              <a:rPr lang="id-ID" sz="1800" b="1" dirty="0" smtClean="0">
                <a:latin typeface="+mj-lt"/>
              </a:rPr>
              <a:t>Pelabuhan Penumpang</a:t>
            </a:r>
          </a:p>
          <a:p>
            <a:pPr marL="139700" indent="0" algn="just">
              <a:buNone/>
            </a:pPr>
            <a:r>
              <a:rPr lang="id-ID" sz="1800" dirty="0">
                <a:latin typeface="+mj-lt"/>
              </a:rPr>
              <a:t>Pelabuhan penumpang adalah pelabuhan yang dibangun untuk memberikan fasilitas bagi kegiatan yang berhubungan dengan kebutuhan orang yang bepergian.</a:t>
            </a:r>
            <a:endParaRPr lang="id-ID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pelabuhan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197"/>
            <a:ext cx="5866735" cy="78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29" y="3077605"/>
            <a:ext cx="3012362" cy="20045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878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460938"/>
            <a:ext cx="6434550" cy="2749719"/>
          </a:xfrm>
        </p:spPr>
        <p:txBody>
          <a:bodyPr/>
          <a:lstStyle/>
          <a:p>
            <a:pPr marL="139700" indent="0">
              <a:buNone/>
            </a:pPr>
            <a:r>
              <a:rPr lang="id-ID" sz="1800" b="1" dirty="0" smtClean="0">
                <a:latin typeface="+mj-lt"/>
              </a:rPr>
              <a:t>Pelabuhan Barang (General Cargo)</a:t>
            </a: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</a:rPr>
              <a:t>General </a:t>
            </a:r>
            <a:r>
              <a:rPr lang="en-US" sz="1800" dirty="0">
                <a:latin typeface="+mj-lt"/>
              </a:rPr>
              <a:t>Cargo</a:t>
            </a:r>
          </a:p>
          <a:p>
            <a:pPr marL="0" indent="0" algn="just">
              <a:buNone/>
            </a:pPr>
            <a:r>
              <a:rPr lang="en-US" sz="1800" dirty="0" err="1">
                <a:latin typeface="+mj-lt"/>
              </a:rPr>
              <a:t>Barang-barang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dikapalkan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dalam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sesuatu</a:t>
            </a:r>
            <a:r>
              <a:rPr lang="en-US" sz="1800" dirty="0">
                <a:latin typeface="+mj-lt"/>
              </a:rPr>
              <a:t> unit </a:t>
            </a:r>
            <a:r>
              <a:rPr lang="en-US" sz="1800" dirty="0" err="1">
                <a:latin typeface="+mj-lt"/>
              </a:rPr>
              <a:t>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bahan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dibungkus</a:t>
            </a:r>
            <a:r>
              <a:rPr lang="en-US" sz="1800" dirty="0">
                <a:latin typeface="+mj-lt"/>
              </a:rPr>
              <a:t> ( </a:t>
            </a:r>
            <a:r>
              <a:rPr lang="en-US" sz="1800" dirty="0" err="1">
                <a:latin typeface="+mj-lt"/>
              </a:rPr>
              <a:t>dipak</a:t>
            </a:r>
            <a:r>
              <a:rPr lang="en-US" sz="1800" dirty="0">
                <a:latin typeface="+mj-lt"/>
              </a:rPr>
              <a:t> ), </a:t>
            </a:r>
            <a:r>
              <a:rPr lang="en-US" sz="1800" dirty="0" err="1">
                <a:latin typeface="+mj-lt"/>
              </a:rPr>
              <a:t>seperti</a:t>
            </a:r>
            <a:r>
              <a:rPr lang="en-US" sz="1800" dirty="0">
                <a:latin typeface="+mj-lt"/>
              </a:rPr>
              <a:t> : Mobil, </a:t>
            </a:r>
            <a:r>
              <a:rPr lang="en-US" sz="1800" dirty="0" err="1">
                <a:latin typeface="+mj-lt"/>
              </a:rPr>
              <a:t>mesin,karung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dll</a:t>
            </a:r>
            <a:r>
              <a:rPr lang="en-US" sz="1800" dirty="0" smtClean="0">
                <a:latin typeface="+mj-lt"/>
              </a:rPr>
              <a:t>.</a:t>
            </a:r>
            <a:endParaRPr lang="id-ID" sz="1800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+mj-lt"/>
              </a:rPr>
              <a:t>Bulk </a:t>
            </a:r>
            <a:r>
              <a:rPr lang="en-US" sz="1800" dirty="0">
                <a:latin typeface="+mj-lt"/>
              </a:rPr>
              <a:t>Cargo</a:t>
            </a:r>
          </a:p>
          <a:p>
            <a:pPr marL="0" indent="0" algn="just">
              <a:buNone/>
            </a:pPr>
            <a:r>
              <a:rPr lang="en-US" sz="1800" dirty="0" err="1">
                <a:latin typeface="+mj-lt"/>
              </a:rPr>
              <a:t>Barang-barang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lepas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tidak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dibungkus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dapat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dituang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dipompa</a:t>
            </a:r>
            <a:r>
              <a:rPr lang="en-US" sz="1800" dirty="0">
                <a:latin typeface="+mj-lt"/>
              </a:rPr>
              <a:t> ( </a:t>
            </a:r>
            <a:r>
              <a:rPr lang="en-US" sz="1800" dirty="0" err="1">
                <a:latin typeface="+mj-lt"/>
              </a:rPr>
              <a:t>curah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padat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curah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cair</a:t>
            </a:r>
            <a:r>
              <a:rPr lang="en-US" sz="1800" dirty="0">
                <a:latin typeface="+mj-lt"/>
              </a:rPr>
              <a:t> ), </a:t>
            </a:r>
            <a:r>
              <a:rPr lang="en-US" sz="1800" dirty="0" err="1">
                <a:latin typeface="+mj-lt"/>
              </a:rPr>
              <a:t>seperti</a:t>
            </a:r>
            <a:r>
              <a:rPr lang="en-US" sz="1800" dirty="0">
                <a:latin typeface="+mj-lt"/>
              </a:rPr>
              <a:t> : </a:t>
            </a:r>
            <a:r>
              <a:rPr lang="en-US" sz="1800" dirty="0" err="1">
                <a:latin typeface="+mj-lt"/>
              </a:rPr>
              <a:t>biji-bijian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biji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besi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batu</a:t>
            </a:r>
            <a:r>
              <a:rPr lang="en-US" sz="1800" dirty="0">
                <a:latin typeface="+mj-lt"/>
              </a:rPr>
              <a:t> bara.</a:t>
            </a:r>
          </a:p>
          <a:p>
            <a:pPr marL="139700" indent="0">
              <a:buNone/>
            </a:pPr>
            <a:endParaRPr lang="id-ID" sz="18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pelabuhan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197"/>
            <a:ext cx="5866735" cy="78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10" y="3560783"/>
            <a:ext cx="2732690" cy="16028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74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0316" y="1282262"/>
            <a:ext cx="7031421" cy="3258207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800" dirty="0" err="1">
                <a:solidFill>
                  <a:schemeClr val="tx1"/>
                </a:solidFill>
                <a:latin typeface="+mj-lt"/>
              </a:rPr>
              <a:t>Landasan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Hukum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Tarif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Pelayanan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Kepelabuhanan</a:t>
            </a:r>
            <a:endParaRPr lang="id-ID" sz="1800" dirty="0" smtClean="0">
              <a:solidFill>
                <a:schemeClr val="tx1"/>
              </a:solidFill>
              <a:latin typeface="+mj-lt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Undang-undang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Nomor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17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2008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tentang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Pelayaran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dirty="0" err="1">
                <a:solidFill>
                  <a:schemeClr val="tx1"/>
                </a:solidFill>
                <a:latin typeface="+mj-lt"/>
              </a:rPr>
              <a:t>Bahwa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ketentuan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mengenai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pentarifan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dirty="0" err="1">
                <a:solidFill>
                  <a:schemeClr val="tx1"/>
                </a:solidFill>
                <a:latin typeface="+mj-lt"/>
              </a:rPr>
              <a:t>Ketentuan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mengenai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jenis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struktur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golongan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tariff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jasa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pelabuhan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diberikan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pelabuhan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ditetapkan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Peraturan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Pemerintah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pelaksanaannya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berbunyi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  :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berdasarkan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jenis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struktur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golongan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tarif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ditetapkan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oleh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pemerintah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penyelenggara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pelabuhan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penetapan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tarif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memperhatikan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keseimbangan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antara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kepentingan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kelangsungan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penyeimbangan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usaha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pelabuhan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rangka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meningkatkan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mutu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pelayanan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kepentingan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pengguna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jasa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pelabuhan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139700" indent="0">
              <a:buNone/>
            </a:pPr>
            <a:endParaRPr lang="id-ID" sz="18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dirty="0"/>
              <a:t>Jenis Tarif jasa </a:t>
            </a:r>
            <a:r>
              <a:rPr lang="id-ID" dirty="0" smtClean="0"/>
              <a:t>kepelabuhanan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197"/>
            <a:ext cx="5866735" cy="78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844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0828" y="1671145"/>
            <a:ext cx="6303947" cy="302697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Tarif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Pelayanan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Jasa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Kapal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Labuh</a:t>
            </a:r>
            <a:r>
              <a:rPr lang="en-US" sz="1800" dirty="0">
                <a:latin typeface="+mj-lt"/>
              </a:rPr>
              <a:t>, Pandu, </a:t>
            </a:r>
            <a:r>
              <a:rPr lang="en-US" sz="1800" dirty="0" err="1">
                <a:latin typeface="+mj-lt"/>
              </a:rPr>
              <a:t>Tunda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Tambat</a:t>
            </a:r>
            <a:r>
              <a:rPr lang="en-US" sz="1800" dirty="0">
                <a:latin typeface="+mj-lt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Tarif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Pelayanan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Jasa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Barang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Dermaga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Penumpukan</a:t>
            </a:r>
            <a:r>
              <a:rPr lang="en-US" sz="1800" dirty="0">
                <a:latin typeface="+mj-lt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Tarif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Pelayanan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Jasa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Alat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Mekanis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dan</a:t>
            </a:r>
            <a:r>
              <a:rPr lang="en-US" sz="1800" dirty="0">
                <a:latin typeface="+mj-lt"/>
              </a:rPr>
              <a:t> Non </a:t>
            </a:r>
            <a:r>
              <a:rPr lang="en-US" sz="1800" dirty="0" err="1">
                <a:latin typeface="+mj-lt"/>
              </a:rPr>
              <a:t>Mekanis</a:t>
            </a:r>
            <a:r>
              <a:rPr lang="en-US" sz="1800" dirty="0">
                <a:latin typeface="+mj-lt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j-lt"/>
              </a:rPr>
              <a:t>Tarif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Pelayanan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Jasa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Lainnya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Pelayanan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Penumpang</a:t>
            </a:r>
            <a:r>
              <a:rPr lang="en-US" sz="1800" dirty="0">
                <a:latin typeface="+mj-lt"/>
              </a:rPr>
              <a:t>, PAS </a:t>
            </a:r>
            <a:r>
              <a:rPr lang="en-US" sz="1800" dirty="0" err="1">
                <a:latin typeface="+mj-lt"/>
              </a:rPr>
              <a:t>masuk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pelabuhan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Listrik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Sewa</a:t>
            </a:r>
            <a:r>
              <a:rPr lang="en-US" sz="1800" dirty="0">
                <a:latin typeface="+mj-lt"/>
              </a:rPr>
              <a:t> Tanah, Air </a:t>
            </a:r>
            <a:r>
              <a:rPr lang="en-US" sz="1800" dirty="0" err="1">
                <a:latin typeface="+mj-lt"/>
              </a:rPr>
              <a:t>bersih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lainnya</a:t>
            </a:r>
            <a:r>
              <a:rPr lang="en-US" sz="1800" dirty="0">
                <a:latin typeface="+mj-lt"/>
              </a:rPr>
              <a:t>)</a:t>
            </a: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Tarif jasa kepelabuhanan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197"/>
            <a:ext cx="5866735" cy="781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8878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ea Freight Company Project Proposal to Celebrate World Maritime Day by Slidesgo">
  <a:themeElements>
    <a:clrScheme name="Simple Light">
      <a:dk1>
        <a:srgbClr val="EFDECF"/>
      </a:dk1>
      <a:lt1>
        <a:srgbClr val="1A65B6"/>
      </a:lt1>
      <a:dk2>
        <a:srgbClr val="FDFFF0"/>
      </a:dk2>
      <a:lt2>
        <a:srgbClr val="E5C25C"/>
      </a:lt2>
      <a:accent1>
        <a:srgbClr val="E56245"/>
      </a:accent1>
      <a:accent2>
        <a:srgbClr val="4A86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DFFF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19365</TotalTime>
  <Words>517</Words>
  <Application>Microsoft Office PowerPoint</Application>
  <PresentationFormat>On-screen Show (16:9)</PresentationFormat>
  <Paragraphs>73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Asap Condensed</vt:lpstr>
      <vt:lpstr>Bebas Neue</vt:lpstr>
      <vt:lpstr>Anaheim</vt:lpstr>
      <vt:lpstr>Arial</vt:lpstr>
      <vt:lpstr>Wingdings</vt:lpstr>
      <vt:lpstr>Sea Freight Company Project Proposal to Celebrate World Maritime Day by Slidesgo</vt:lpstr>
      <vt:lpstr>OPERASI TERMINAL KONVENSIONAL</vt:lpstr>
      <vt:lpstr>materi</vt:lpstr>
      <vt:lpstr>JENIS-JENIS PELABUHAN</vt:lpstr>
      <vt:lpstr>Jeniis-jenis pelabuhan</vt:lpstr>
      <vt:lpstr>JENIS-JENIS PELABUHAN</vt:lpstr>
      <vt:lpstr>Jenis-jenis pelabuhan</vt:lpstr>
      <vt:lpstr>Jenis-jenis pelabuhan</vt:lpstr>
      <vt:lpstr>Jenis Tarif jasa kepelabuhanan</vt:lpstr>
      <vt:lpstr>Jenis Tarif jasa kepelabuhanan</vt:lpstr>
      <vt:lpstr>Jenis Tarif jasa kepelabuhanan</vt:lpstr>
      <vt:lpstr>Jenis Tarif jasa kepelabuhanan</vt:lpstr>
      <vt:lpstr>Jenis Tarif jasa kepelabuhanan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FREIGHT COMPANY</dc:title>
  <dc:creator>Dell</dc:creator>
  <cp:lastModifiedBy>USER</cp:lastModifiedBy>
  <cp:revision>158</cp:revision>
  <dcterms:modified xsi:type="dcterms:W3CDTF">2023-03-05T07:19:48Z</dcterms:modified>
</cp:coreProperties>
</file>