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D2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3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FBA7D-48B1-422E-81F4-1DF1DB2B14AA}" type="datetimeFigureOut">
              <a:rPr lang="en-SG" smtClean="0"/>
              <a:pPr/>
              <a:t>8/4/2013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9A66-8ECF-43F7-8F92-429B407F8AE6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 userDrawn="1"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noFill/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6152728"/>
          </a:xfrm>
          <a:prstGeom prst="round2SameRect">
            <a:avLst>
              <a:gd name="adj1" fmla="val 2821"/>
              <a:gd name="adj2" fmla="val 0"/>
            </a:avLst>
          </a:prstGeom>
          <a:noFill/>
          <a:ln w="127000" cap="rnd" cmpd="sng" algn="ctr">
            <a:solidFill>
              <a:srgbClr val="53D2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4191744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351F3A9A-32B4-4B5F-8CEB-00D2610D61C0}" type="datetime1">
              <a:rPr lang="en-SG" smtClean="0"/>
              <a:pPr/>
              <a:t>8/4/2013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9EE-18B7-46D1-8FC7-872300A64691}" type="datetime1">
              <a:rPr lang="en-SG" smtClean="0"/>
              <a:pPr/>
              <a:t>8/4/2013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EB9-9910-44AA-8CC3-CC2552DAC07D}" type="datetime1">
              <a:rPr lang="en-SG" smtClean="0"/>
              <a:pPr/>
              <a:t>8/4/2013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D5-0BF8-45EB-81C0-31DF3330CF61}" type="datetime1">
              <a:rPr lang="en-SG" smtClean="0"/>
              <a:pPr/>
              <a:t>8/4/2013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AD1-D5BF-46CC-8E1F-4C3DF8561F6F}" type="datetime1">
              <a:rPr lang="en-SG" smtClean="0"/>
              <a:pPr/>
              <a:t>8/4/2013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A7B6-F61A-4820-9B9A-5D3F7FE162F2}" type="datetime1">
              <a:rPr lang="en-SG" smtClean="0"/>
              <a:pPr/>
              <a:t>8/4/2013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1E42-6DFC-4717-8DEF-6A776749950B}" type="datetime1">
              <a:rPr lang="en-SG" smtClean="0"/>
              <a:pPr/>
              <a:t>8/4/2013</a:t>
            </a:fld>
            <a:endParaRPr lang="en-SG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C73D-1A75-4F9B-9581-062EE3A70B8B}" type="datetime1">
              <a:rPr lang="en-SG" smtClean="0"/>
              <a:pPr/>
              <a:t>8/4/2013</a:t>
            </a:fld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4B1-25AE-458A-8E2F-ED5C0431CD12}" type="datetime1">
              <a:rPr lang="en-SG" smtClean="0"/>
              <a:pPr/>
              <a:t>8/4/2013</a:t>
            </a:fld>
            <a:endParaRPr lang="en-SG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3961-C321-499F-8674-72111E2D33F6}" type="datetime1">
              <a:rPr lang="en-SG" smtClean="0"/>
              <a:pPr/>
              <a:t>8/4/2013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AB02-61EE-4AF9-B5B9-96A8BE0B2EE6}" type="datetime1">
              <a:rPr lang="en-SG" smtClean="0"/>
              <a:pPr/>
              <a:t>8/4/2013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44000"/>
          </a:xfrm>
          <a:prstGeom prst="round2SameRect">
            <a:avLst>
              <a:gd name="adj1" fmla="val 4902"/>
              <a:gd name="adj2" fmla="val 0"/>
            </a:avLst>
          </a:prstGeom>
          <a:solidFill>
            <a:srgbClr val="53D2FF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8AE6C1-1D78-4E3C-97DA-DDEAFB5D9E94}" type="datetime1">
              <a:rPr lang="en-SG" smtClean="0"/>
              <a:pPr/>
              <a:t>8/4/2013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Ethical Hacking and Defences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1AA668-B864-4FD1-AF09-4B71522EA5AB}" type="slidenum">
              <a:rPr lang="en-SG" smtClean="0"/>
              <a:pPr/>
              <a:t>‹#›</a:t>
            </a:fld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ST251</a:t>
            </a:r>
            <a:br>
              <a:rPr lang="en-US" dirty="0" smtClean="0"/>
            </a:br>
            <a:r>
              <a:rPr lang="en-US" dirty="0" smtClean="0"/>
              <a:t>Ethical Hacking and Defenses</a:t>
            </a:r>
            <a:br>
              <a:rPr lang="en-US" dirty="0" smtClean="0"/>
            </a:b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Introduction</a:t>
            </a:r>
            <a:endParaRPr lang="en-S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Ethical Hacker?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Hacker</a:t>
            </a:r>
          </a:p>
          <a:p>
            <a:pPr marL="457200" lvl="2" indent="-274320">
              <a:buFont typeface="Wingdings 2" pitchFamily="18" charset="2"/>
              <a:buChar char=""/>
            </a:pPr>
            <a:r>
              <a:rPr lang="en-US" sz="2400" dirty="0" smtClean="0"/>
              <a:t>Usually we think of someone who accesses computer systems or networks without authorization</a:t>
            </a:r>
          </a:p>
          <a:p>
            <a:pPr marL="457200" lvl="2" indent="-274320">
              <a:buFont typeface="Wingdings 2" pitchFamily="18" charset="2"/>
              <a:buChar char=""/>
            </a:pPr>
            <a:r>
              <a:rPr lang="en-US" sz="2400" dirty="0" smtClean="0"/>
              <a:t>A criminal</a:t>
            </a:r>
            <a:endParaRPr lang="en-US" sz="2400" dirty="0" smtClean="0"/>
          </a:p>
          <a:p>
            <a:pPr marL="457200" lvl="2" indent="-274320">
              <a:buFont typeface="Wingdings 2" pitchFamily="18" charset="2"/>
              <a:buChar char=""/>
            </a:pPr>
            <a:r>
              <a:rPr lang="en-US" sz="2400" dirty="0" smtClean="0"/>
              <a:t>Also known as a cracker</a:t>
            </a:r>
          </a:p>
          <a:p>
            <a:pPr marL="274320" lvl="1" indent="-274320">
              <a:buFont typeface="Wingdings 2" pitchFamily="18" charset="2"/>
              <a:buChar char=""/>
            </a:pPr>
            <a:r>
              <a:rPr lang="en-US" sz="2800" dirty="0" smtClean="0"/>
              <a:t>So what is an Ethical Hacker?</a:t>
            </a:r>
          </a:p>
          <a:p>
            <a:pPr marL="274320" lvl="1" indent="-274320">
              <a:buFont typeface="Wingdings 2" pitchFamily="18" charset="2"/>
              <a:buChar char=""/>
            </a:pPr>
            <a:endParaRPr lang="en-US" sz="2800" dirty="0" smtClean="0"/>
          </a:p>
          <a:p>
            <a:pPr marL="274320" lvl="1" indent="-274320">
              <a:buFont typeface="Wingdings 2" pitchFamily="18" charset="2"/>
              <a:buChar char=""/>
            </a:pPr>
            <a:endParaRPr lang="en-US" sz="2800" dirty="0" smtClean="0"/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Ethical Hacker?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Font typeface="Wingdings 2" pitchFamily="18" charset="2"/>
              <a:buChar char=""/>
            </a:pPr>
            <a:r>
              <a:rPr lang="en-US" sz="2800" dirty="0" smtClean="0"/>
              <a:t>Ethical Hackers also tries to break into systems but with the owner’s permission</a:t>
            </a:r>
          </a:p>
          <a:p>
            <a:pPr marL="274320" lvl="1" indent="-274320">
              <a:buFont typeface="Wingdings 2" pitchFamily="18" charset="2"/>
              <a:buChar char=""/>
            </a:pPr>
            <a:r>
              <a:rPr lang="en-US" sz="2800" dirty="0" smtClean="0"/>
              <a:t>Objective is to test the security of the </a:t>
            </a:r>
            <a:r>
              <a:rPr lang="en-US" sz="2800" dirty="0" smtClean="0"/>
              <a:t>systems</a:t>
            </a:r>
            <a:endParaRPr lang="en-US" sz="2800" dirty="0" smtClean="0"/>
          </a:p>
          <a:p>
            <a:pPr marL="274320" lvl="1" indent="-274320">
              <a:buFont typeface="Wingdings 2" pitchFamily="18" charset="2"/>
              <a:buChar char=""/>
            </a:pPr>
            <a:r>
              <a:rPr lang="en-US" sz="2800" dirty="0" smtClean="0"/>
              <a:t>Will report findings to the owner and make recommendations on how to increase security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Testing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Ethical Hackers will be employed by companies to perform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Penetration test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Legal attempt to break into a company’s network to find its weakest link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Security test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More than just penetration testing; also includes analyzing company’s security policy and procedures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Tester offers solutions to secure or protect the network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</a:t>
            </a:fld>
            <a:endParaRPr lang="en-S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Hacking Knowledge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module, you will be learning about how networks and computers work and communicate with one another</a:t>
            </a:r>
          </a:p>
          <a:p>
            <a:r>
              <a:rPr lang="en-US" dirty="0" smtClean="0"/>
              <a:t>Tools used by ethical hackers will be introduced</a:t>
            </a:r>
          </a:p>
          <a:p>
            <a:r>
              <a:rPr lang="en-US" dirty="0" smtClean="0"/>
              <a:t>Ethical Hackers use their knowledge to help increase </a:t>
            </a:r>
            <a:r>
              <a:rPr lang="en-US" dirty="0" err="1" smtClean="0"/>
              <a:t>infocomm</a:t>
            </a:r>
            <a:r>
              <a:rPr lang="en-US" dirty="0" smtClean="0"/>
              <a:t> security</a:t>
            </a:r>
          </a:p>
          <a:p>
            <a:pPr lvl="1"/>
            <a:r>
              <a:rPr lang="en-US" dirty="0" smtClean="0"/>
              <a:t>Not to break into other people’s computers or networks</a:t>
            </a:r>
          </a:p>
          <a:p>
            <a:r>
              <a:rPr lang="en-US" dirty="0" smtClean="0"/>
              <a:t>Disclaimer form</a:t>
            </a:r>
          </a:p>
          <a:p>
            <a:pPr lvl="1"/>
            <a:r>
              <a:rPr lang="en-US" dirty="0" smtClean="0"/>
              <a:t>Skills and knowledge gained in the module is to understand the importance of </a:t>
            </a:r>
            <a:r>
              <a:rPr lang="en-US" dirty="0" err="1" smtClean="0"/>
              <a:t>infocomm</a:t>
            </a:r>
            <a:r>
              <a:rPr lang="en-US" dirty="0" smtClean="0"/>
              <a:t> </a:t>
            </a:r>
            <a:r>
              <a:rPr lang="en-US" dirty="0" smtClean="0"/>
              <a:t>security,</a:t>
            </a:r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Introduction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534400" cy="52040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Year-long module</a:t>
            </a:r>
          </a:p>
          <a:p>
            <a:r>
              <a:rPr lang="en-US" dirty="0" smtClean="0"/>
              <a:t>Mini-Competitions to test your practical knowledge (open book)</a:t>
            </a:r>
          </a:p>
          <a:p>
            <a:pPr lvl="1"/>
            <a:r>
              <a:rPr lang="en-US" dirty="0" smtClean="0"/>
              <a:t>Work in groups of 3</a:t>
            </a:r>
          </a:p>
          <a:p>
            <a:pPr lvl="1"/>
            <a:r>
              <a:rPr lang="en-US" dirty="0" smtClean="0"/>
              <a:t>There will be extra challenges that test your abilities to find solutions to things that have nor been taught in class</a:t>
            </a:r>
          </a:p>
          <a:p>
            <a:pPr lvl="1"/>
            <a:r>
              <a:rPr lang="en-US" dirty="0" smtClean="0"/>
              <a:t>Teamwork and communications important</a:t>
            </a:r>
            <a:endParaRPr lang="en-US" dirty="0" smtClean="0"/>
          </a:p>
          <a:p>
            <a:r>
              <a:rPr lang="en-US" dirty="0" smtClean="0"/>
              <a:t>Quizzes – test your </a:t>
            </a:r>
            <a:r>
              <a:rPr lang="en-US" dirty="0" smtClean="0"/>
              <a:t>understanding of </a:t>
            </a:r>
            <a:r>
              <a:rPr lang="en-US" dirty="0" smtClean="0"/>
              <a:t>both practical and theory knowledge (open book)</a:t>
            </a:r>
          </a:p>
          <a:p>
            <a:pPr lvl="1"/>
            <a:r>
              <a:rPr lang="en-US" dirty="0" smtClean="0"/>
              <a:t>Individual</a:t>
            </a:r>
          </a:p>
          <a:p>
            <a:r>
              <a:rPr lang="en-US" dirty="0" smtClean="0"/>
              <a:t>Schedule </a:t>
            </a:r>
            <a:r>
              <a:rPr lang="en-US" dirty="0" smtClean="0"/>
              <a:t>of Teaching Plan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BlackBoard</a:t>
            </a:r>
            <a:r>
              <a:rPr lang="en-US" dirty="0" smtClean="0"/>
              <a:t> – Module Information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169</TotalTime>
  <Words>294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Prefab</vt:lpstr>
      <vt:lpstr>ST251 Ethical Hacking and Defenses </vt:lpstr>
      <vt:lpstr>What is an Ethical Hacker?</vt:lpstr>
      <vt:lpstr>What is an Ethical Hacker?</vt:lpstr>
      <vt:lpstr>Security Testing</vt:lpstr>
      <vt:lpstr>Ethical Hacking Knowledge</vt:lpstr>
      <vt:lpstr>Module Introduction</vt:lpstr>
    </vt:vector>
  </TitlesOfParts>
  <Company>Singapore Polytechnic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XYZ </dc:title>
  <dc:creator>staff</dc:creator>
  <cp:lastModifiedBy>staff</cp:lastModifiedBy>
  <cp:revision>8</cp:revision>
  <dcterms:created xsi:type="dcterms:W3CDTF">2012-02-22T05:39:57Z</dcterms:created>
  <dcterms:modified xsi:type="dcterms:W3CDTF">2013-04-08T03:34:01Z</dcterms:modified>
</cp:coreProperties>
</file>