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57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888D-A9C5-4B53-851A-8B7AC313836D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61C7F-31D9-4BC1-879F-A02B9ADCA3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24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C7EA-4B6C-4112-A4FD-2B1C9444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32A35-2537-442D-B8C4-7C402DFC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7145-3D37-4C98-B3CE-EF693651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ED4B-6A66-455B-B5CE-5942CC3E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3BB0-0D1D-4F55-8799-4FEA318A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52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BD66-3020-47D1-AFB4-CB9872AD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03064-E097-424B-BFEA-41649043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D71A-2E84-42C4-B12A-6C549452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2302-805D-4804-AEC1-98FBCA23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B697-A617-42D3-8C6F-20AD9403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02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644FE-EE2A-425F-935B-7256AA0A2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ED075-C03A-476E-8699-96FBFD13E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2570-9254-44B7-BAA0-2553AC9D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68CA-9A9F-4C78-A2A8-9CE3CF05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3AEE-3EDB-4469-9AFF-078C88C0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32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D616-F1A0-474F-9D68-99A59FB0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D3BF-C4DF-4D26-BABC-BB9424D1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BF4B-D9BF-465A-94EE-013A026E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EF61-A261-48C2-BA0C-0D76142D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B2F6-23F3-4D25-BA1D-FB9D42AC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76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E7AC-0584-47C1-9E92-DB8A32BA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E934-D651-4C58-92E1-E28504CA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8DD5-6400-4B89-BC08-DDF730C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77A0-4ED8-4500-8179-08755E0D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AC2D-13EB-468B-978D-7FC3E254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697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8F0C-5C03-48D8-98E1-D555D60A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39C6-25F6-4366-B192-F38E8F4DE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FF17A-160E-474C-924F-DEAED726D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E848-2557-41A4-A539-10CFB3C9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74E8C-47FE-49DD-AE1E-19D6423D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F93A-6529-4092-AEF3-AD94D964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0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4964-4213-41AA-A4B7-9AE39FD6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93C8E-1BF4-4377-AE05-614D4709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53205-3F13-4896-9609-8E3B3FD0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30EAE-38D1-4B43-9437-8477E6770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D97EC-8924-4BDF-A4C0-B79A89368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F57E6-FBD8-4980-B695-7EA239C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12DB9-3076-40C6-8EA3-97515752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8564B-79A9-4CAB-B38E-EC687CDD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47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B75E-974E-4744-81D2-68DDC589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63870-9AC5-4CE0-A3BD-D5ACD223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D1E43-C499-4D03-A024-E437F25C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753EF-B4F2-4684-B960-BA160974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2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39FF-4A0D-4DA8-89BD-51C82084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C4ED8-55CD-45A4-B11E-4451EF7D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51C59-51B3-48B1-B0D1-ED948D89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61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434F-4734-4327-B78F-889E012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E758-E0A6-4E14-9605-EC67584C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DBA0C-E048-4CE6-BE71-C5B4F2C5D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9B81A-C367-41E9-802C-994E85A5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A924-0638-45D1-9487-1040208D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CD0F3-F743-476B-AD90-6B210973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0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4CA4-0E8B-481F-B68D-40A4BA3D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750D7-9E10-409F-80E3-4118CADF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208AE-176D-4E13-BF0F-E043C87A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2711B-A2EB-428B-84DD-8292EF5D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04EC-9545-439E-B49D-71AD6455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02EE9-95ED-44BA-A4B2-7B214B4B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14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FA2F0-A2B0-4B49-8426-C8ED7185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3595-8593-436A-A4E3-FFAB1D55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17BD-B13E-4EF4-BBDF-49C6E089F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5F7E-2B55-4AA3-AC73-789D67D03A80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F9A7-3618-4A33-880B-71317A86C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73D-2D71-4BB5-BB31-B7A31F9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CB87-1944-407A-815C-6A8C0543EB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9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t-conversion.info/texttools/random-string-generato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-conversion.info/texttools/replace-text/" TargetMode="External"/><Relationship Id="rId2" Type="http://schemas.openxmlformats.org/officeDocument/2006/relationships/hyperlink" Target="https://www.browserling.com/tools/text-to-asci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9007-7895-4246-A883-4CB26217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11668" y="1214438"/>
            <a:ext cx="14815335" cy="2387600"/>
          </a:xfrm>
        </p:spPr>
        <p:txBody>
          <a:bodyPr>
            <a:noAutofit/>
          </a:bodyPr>
          <a:lstStyle/>
          <a:p>
            <a:r>
              <a:rPr lang="en-SG" sz="20000" dirty="0"/>
              <a:t>Hello There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668E1-8710-4FCC-A664-4BD08061A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3899988"/>
            <a:ext cx="10472791" cy="1655762"/>
          </a:xfrm>
        </p:spPr>
        <p:txBody>
          <a:bodyPr>
            <a:noAutofit/>
          </a:bodyPr>
          <a:lstStyle/>
          <a:p>
            <a:r>
              <a:rPr lang="en-SG" sz="7200" dirty="0">
                <a:solidFill>
                  <a:srgbClr val="7030A0"/>
                </a:solidFill>
              </a:rPr>
              <a:t>A Certain Scientific Regex</a:t>
            </a:r>
          </a:p>
        </p:txBody>
      </p:sp>
    </p:spTree>
    <p:extLst>
      <p:ext uri="{BB962C8B-B14F-4D97-AF65-F5344CB8AC3E}">
        <p14:creationId xmlns:p14="http://schemas.microsoft.com/office/powerpoint/2010/main" val="287646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8543-CD4E-4BA8-8A67-3AAB8A14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SG" dirty="0"/>
              <a:t>Convert: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29DC-F3F6-4BF5-B955-943F2221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593"/>
            <a:ext cx="10515600" cy="5843152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BIJuZnk!12345Junk$ddddd?IB                             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 G</a:t>
            </a:r>
          </a:p>
          <a:p>
            <a:r>
              <a:rPr lang="en-SG" dirty="0"/>
              <a:t>CKjudnddkZ543jduddn9kKC                                 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 C</a:t>
            </a:r>
          </a:p>
          <a:p>
            <a:r>
              <a:rPr lang="en-SG" dirty="0"/>
              <a:t>DJmdedsds1654wdarZtdtJD                                 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 T</a:t>
            </a:r>
          </a:p>
          <a:p>
            <a:r>
              <a:rPr lang="en-SG" dirty="0"/>
              <a:t>CJrde.adl584n2dMdodezZJC                                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 F</a:t>
            </a:r>
          </a:p>
          <a:p>
            <a:r>
              <a:rPr lang="en-SG" dirty="0"/>
              <a:t>BKddddZdddddd987a\</a:t>
            </a:r>
            <a:r>
              <a:rPr lang="en-SG" dirty="0" err="1"/>
              <a:t>adadKB</a:t>
            </a:r>
            <a:r>
              <a:rPr lang="en-SG" dirty="0"/>
              <a:t>                             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{</a:t>
            </a:r>
          </a:p>
          <a:p>
            <a:r>
              <a:rPr lang="en-SG" dirty="0"/>
              <a:t>DKmd2adn679wdo2dmd8adnKD                        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 F</a:t>
            </a:r>
          </a:p>
          <a:p>
            <a:r>
              <a:rPr lang="en-SG" dirty="0"/>
              <a:t>CJd2$2^2d*1892de2d2di2dfdfJC                        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 L</a:t>
            </a:r>
          </a:p>
          <a:p>
            <a:r>
              <a:rPr lang="en-SG" dirty="0"/>
              <a:t>CJKdP2&gt;OdK2F702wd@^Kd^2Kd2JC                 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  a</a:t>
            </a:r>
          </a:p>
          <a:p>
            <a:r>
              <a:rPr lang="en-SG" dirty="0"/>
              <a:t>BKoo987aalaKB                                                      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G</a:t>
            </a:r>
          </a:p>
          <a:p>
            <a:r>
              <a:rPr lang="en-SG" dirty="0"/>
              <a:t>BJZP&lt;(#7222d%&lt;:JB				       </a:t>
            </a:r>
            <a:r>
              <a:rPr lang="en-SG" dirty="0">
                <a:sym typeface="Wingdings" panose="05000000000000000000" pitchFamily="2" charset="2"/>
              </a:rPr>
              <a:t> -</a:t>
            </a:r>
          </a:p>
          <a:p>
            <a:r>
              <a:rPr lang="en-SG" dirty="0"/>
              <a:t>DI=EGL2334TalID                                                     </a:t>
            </a:r>
            <a:r>
              <a:rPr lang="en-SG" dirty="0">
                <a:sym typeface="Wingdings" panose="05000000000000000000" pitchFamily="2" charset="2"/>
              </a:rPr>
              <a:t> 4</a:t>
            </a:r>
          </a:p>
          <a:p>
            <a:r>
              <a:rPr lang="en-SG" dirty="0">
                <a:sym typeface="Wingdings" panose="05000000000000000000" pitchFamily="2" charset="2"/>
              </a:rPr>
              <a:t>DK+,BN465PXcfKD                                                    -</a:t>
            </a:r>
          </a:p>
          <a:p>
            <a:r>
              <a:rPr lang="en-SG" dirty="0"/>
              <a:t>CI)-8718XabduIC                                                      </a:t>
            </a:r>
            <a:r>
              <a:rPr lang="en-SG" dirty="0">
                <a:sym typeface="Wingdings" panose="05000000000000000000" pitchFamily="2" charset="2"/>
              </a:rPr>
              <a:t> R</a:t>
            </a:r>
          </a:p>
          <a:p>
            <a:r>
              <a:rPr lang="en-SG" dirty="0"/>
              <a:t> DJ+466FWefoqJD                                                    </a:t>
            </a:r>
            <a:r>
              <a:rPr lang="en-SG" dirty="0">
                <a:sym typeface="Wingdings" panose="05000000000000000000" pitchFamily="2" charset="2"/>
              </a:rPr>
              <a:t> G</a:t>
            </a:r>
            <a:endParaRPr lang="en-SG" dirty="0"/>
          </a:p>
          <a:p>
            <a:r>
              <a:rPr lang="en-SG" dirty="0"/>
              <a:t>CKm2adldFads555mda2wd=</a:t>
            </a:r>
            <a:r>
              <a:rPr lang="en-SG" dirty="0" err="1"/>
              <a:t>dKC</a:t>
            </a:r>
            <a:r>
              <a:rPr lang="en-SG" dirty="0"/>
              <a:t>                         </a:t>
            </a:r>
            <a:r>
              <a:rPr lang="en-SG" dirty="0">
                <a:sym typeface="Wingdings" panose="05000000000000000000" pitchFamily="2" charset="2"/>
              </a:rPr>
              <a:t>  </a:t>
            </a:r>
            <a:r>
              <a:rPr lang="en-SG" dirty="0"/>
              <a:t>}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313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9007-7895-4246-A883-4CB26217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11668" y="1214438"/>
            <a:ext cx="14815335" cy="2387600"/>
          </a:xfrm>
        </p:spPr>
        <p:txBody>
          <a:bodyPr>
            <a:noAutofit/>
          </a:bodyPr>
          <a:lstStyle/>
          <a:p>
            <a:r>
              <a:rPr lang="en-SG" sz="20000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668E1-8710-4FCC-A664-4BD08061A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3899988"/>
            <a:ext cx="10472791" cy="1655762"/>
          </a:xfrm>
        </p:spPr>
        <p:txBody>
          <a:bodyPr>
            <a:noAutofit/>
          </a:bodyPr>
          <a:lstStyle/>
          <a:p>
            <a:r>
              <a:rPr lang="en-SG" sz="7200" dirty="0">
                <a:solidFill>
                  <a:srgbClr val="7030A0"/>
                </a:solidFill>
              </a:rPr>
              <a:t>A Certain Scientific Regex</a:t>
            </a:r>
          </a:p>
        </p:txBody>
      </p:sp>
    </p:spTree>
    <p:extLst>
      <p:ext uri="{BB962C8B-B14F-4D97-AF65-F5344CB8AC3E}">
        <p14:creationId xmlns:p14="http://schemas.microsoft.com/office/powerpoint/2010/main" val="196608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817E33-9F97-4B6B-90C6-AD50B69E3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38" y="529229"/>
            <a:ext cx="9144000" cy="1655762"/>
          </a:xfrm>
        </p:spPr>
        <p:txBody>
          <a:bodyPr>
            <a:normAutofit/>
          </a:bodyPr>
          <a:lstStyle/>
          <a:p>
            <a:r>
              <a:rPr lang="en-SG" sz="4800" dirty="0" err="1"/>
              <a:t>Chall</a:t>
            </a:r>
            <a:r>
              <a:rPr lang="en-SG" sz="4800" dirty="0"/>
              <a:t> Text (Not Actual Font Size)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105F0B-1809-4A94-BD16-B5CDDB4DB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684998"/>
              </p:ext>
            </p:extLst>
          </p:nvPr>
        </p:nvGraphicFramePr>
        <p:xfrm>
          <a:off x="3854497" y="1818527"/>
          <a:ext cx="8171483" cy="553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3" imgW="5719278" imgH="3885471" progId="Word.Document.12">
                  <p:embed/>
                </p:oleObj>
              </mc:Choice>
              <mc:Fallback>
                <p:oleObj name="Document" r:id="rId3" imgW="5719278" imgH="38854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4497" y="1818527"/>
                        <a:ext cx="8171483" cy="5537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4D1DDE-1B4F-4A79-9AE4-A48A54E0B12C}"/>
              </a:ext>
            </a:extLst>
          </p:cNvPr>
          <p:cNvSpPr/>
          <p:nvPr/>
        </p:nvSpPr>
        <p:spPr>
          <a:xfrm>
            <a:off x="3854497" y="2589088"/>
            <a:ext cx="2351094" cy="24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8C9FF2F-E02A-4C5D-811C-CC478F258F9B}"/>
              </a:ext>
            </a:extLst>
          </p:cNvPr>
          <p:cNvSpPr/>
          <p:nvPr/>
        </p:nvSpPr>
        <p:spPr>
          <a:xfrm>
            <a:off x="3185833" y="2671280"/>
            <a:ext cx="606175" cy="143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686B9-B302-4FA3-B9D6-463EEC9CD8CA}"/>
              </a:ext>
            </a:extLst>
          </p:cNvPr>
          <p:cNvSpPr txBox="1"/>
          <p:nvPr/>
        </p:nvSpPr>
        <p:spPr>
          <a:xfrm>
            <a:off x="341044" y="2450767"/>
            <a:ext cx="2782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One of the strings</a:t>
            </a:r>
          </a:p>
        </p:txBody>
      </p:sp>
    </p:spTree>
    <p:extLst>
      <p:ext uri="{BB962C8B-B14F-4D97-AF65-F5344CB8AC3E}">
        <p14:creationId xmlns:p14="http://schemas.microsoft.com/office/powerpoint/2010/main" val="14514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2F15-2012-42AC-AAC2-4362222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Chall</a:t>
            </a:r>
            <a:r>
              <a:rPr lang="en-SG" dirty="0"/>
              <a:t> Text: Junk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43E7-E46E-4B40-847C-ADFC3738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Website: </a:t>
            </a:r>
            <a:r>
              <a:rPr lang="en-SG" u="sng" dirty="0">
                <a:hlinkClick r:id="rId2"/>
              </a:rPr>
              <a:t>http://www.unit-conversion.info/texttools/random-string-generator/</a:t>
            </a:r>
            <a:endParaRPr lang="en-SG" dirty="0"/>
          </a:p>
          <a:p>
            <a:r>
              <a:rPr lang="en-SG" dirty="0"/>
              <a:t>Allowed chars:</a:t>
            </a:r>
            <a:br>
              <a:rPr lang="en-SG" dirty="0"/>
            </a:br>
            <a:r>
              <a:rPr lang="en-SG" sz="1600" dirty="0"/>
              <a:t>abcdefghijklmnopqrstuvwxyzABCDEFGHIJKLMNOPQRSTUVWXYZ0123456789~`!@#$%^&amp;*()-=_+[]{}\|;':",./&lt;&gt;?012345678901234567890123456789</a:t>
            </a:r>
          </a:p>
          <a:p>
            <a:pPr lvl="1"/>
            <a:r>
              <a:rPr lang="en-SG" sz="2800" dirty="0"/>
              <a:t>Numbers are repeated to get more digits</a:t>
            </a:r>
          </a:p>
          <a:p>
            <a:r>
              <a:rPr lang="en-SG" dirty="0"/>
              <a:t>Strings: 1</a:t>
            </a:r>
          </a:p>
          <a:p>
            <a:r>
              <a:rPr lang="en-SG" dirty="0"/>
              <a:t>Length: 50 000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sz="20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453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0E24-64B9-463D-BD75-371F8A99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308"/>
            <a:ext cx="10515600" cy="1325563"/>
          </a:xfrm>
        </p:spPr>
        <p:txBody>
          <a:bodyPr/>
          <a:lstStyle/>
          <a:p>
            <a:r>
              <a:rPr lang="en-SG" dirty="0"/>
              <a:t>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598A-8569-4E83-AE2C-DA95B727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0" y="993418"/>
            <a:ext cx="3441840" cy="5864582"/>
          </a:xfrm>
        </p:spPr>
        <p:txBody>
          <a:bodyPr>
            <a:normAutofit/>
          </a:bodyPr>
          <a:lstStyle/>
          <a:p>
            <a:r>
              <a:rPr lang="en-SG" dirty="0"/>
              <a:t>Control F GCTF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Base64 Decode</a:t>
            </a:r>
          </a:p>
          <a:p>
            <a:r>
              <a:rPr lang="en-SG" dirty="0"/>
              <a:t>https://pastebin.com/TAVE5J94</a:t>
            </a:r>
          </a:p>
          <a:p>
            <a:endParaRPr lang="en-SG" dirty="0"/>
          </a:p>
          <a:p>
            <a:r>
              <a:rPr lang="en-SG" dirty="0"/>
              <a:t>They would need to go to the twitter for the second clue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1CCEAE-78C3-4B87-8EC4-BE135F789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79289"/>
              </p:ext>
            </p:extLst>
          </p:nvPr>
        </p:nvGraphicFramePr>
        <p:xfrm>
          <a:off x="3422650" y="557213"/>
          <a:ext cx="8755063" cy="593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Document" r:id="rId3" imgW="5719278" imgH="3886912" progId="Word.Document.12">
                  <p:embed/>
                </p:oleObj>
              </mc:Choice>
              <mc:Fallback>
                <p:oleObj name="Document" r:id="rId3" imgW="5719278" imgH="3886912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F105F0B-1809-4A94-BD16-B5CDDB4DB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650" y="557213"/>
                        <a:ext cx="8755063" cy="593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86E4C00-CA93-4D37-AEAD-E6CC2DC726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83" t="24652" r="32246" b="52617"/>
          <a:stretch/>
        </p:blipFill>
        <p:spPr>
          <a:xfrm>
            <a:off x="3425825" y="5189462"/>
            <a:ext cx="4150761" cy="1590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223B0-24A9-4AB8-8060-ECFDD33129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37" t="22622" r="31151" b="7247"/>
          <a:stretch/>
        </p:blipFill>
        <p:spPr>
          <a:xfrm>
            <a:off x="7546917" y="1985041"/>
            <a:ext cx="4680793" cy="4794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0E6A5-42B0-47B0-A089-E48FA80FB6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75" t="10186" r="18933" b="5575"/>
          <a:stretch/>
        </p:blipFill>
        <p:spPr>
          <a:xfrm>
            <a:off x="3425825" y="2554093"/>
            <a:ext cx="4126410" cy="26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5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7B0-27B8-414A-873B-B929E336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-248872"/>
            <a:ext cx="10515600" cy="1325563"/>
          </a:xfrm>
        </p:spPr>
        <p:txBody>
          <a:bodyPr/>
          <a:lstStyle/>
          <a:p>
            <a:r>
              <a:rPr lang="en-SG" dirty="0"/>
              <a:t>First Step.2:  </a:t>
            </a:r>
            <a:r>
              <a:rPr lang="en-SG" dirty="0">
                <a:solidFill>
                  <a:srgbClr val="0070C0"/>
                </a:solidFill>
              </a:rPr>
              <a:t>Blues Clues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72311-9CCF-42D9-87F0-D5EDAD3E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8" t="18277" r="20112" b="13558"/>
          <a:stretch/>
        </p:blipFill>
        <p:spPr>
          <a:xfrm>
            <a:off x="143838" y="874706"/>
            <a:ext cx="11322122" cy="59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7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A515BE-3899-4F1F-A7B3-91F8A992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7" y="790195"/>
            <a:ext cx="12353853" cy="34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7407B0-27B8-414A-873B-B929E336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18256"/>
            <a:ext cx="10515600" cy="1325563"/>
          </a:xfrm>
        </p:spPr>
        <p:txBody>
          <a:bodyPr/>
          <a:lstStyle/>
          <a:p>
            <a:r>
              <a:rPr lang="en-SG" dirty="0"/>
              <a:t>First Step.2:  </a:t>
            </a:r>
            <a:r>
              <a:rPr lang="en-SG" dirty="0">
                <a:solidFill>
                  <a:srgbClr val="0070C0"/>
                </a:solidFill>
              </a:rPr>
              <a:t>Blues Clues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848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D3B5E5-03EF-48EC-A959-EAAE064E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129" y="470927"/>
            <a:ext cx="10515600" cy="52853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 </a:t>
            </a:r>
            <a:r>
              <a:rPr lang="en-SG" b="1" dirty="0">
                <a:solidFill>
                  <a:srgbClr val="FF0000"/>
                </a:solidFill>
              </a:rPr>
              <a:t>(?&lt;=Z)</a:t>
            </a:r>
            <a:r>
              <a:rPr lang="en-SG" b="1" dirty="0">
                <a:solidFill>
                  <a:srgbClr val="0070C0"/>
                </a:solidFill>
              </a:rPr>
              <a:t>([B-D])([I-K])</a:t>
            </a:r>
            <a:r>
              <a:rPr lang="en-SG" b="1" dirty="0">
                <a:solidFill>
                  <a:schemeClr val="accent2">
                    <a:lumMod val="75000"/>
                  </a:schemeClr>
                </a:solidFill>
              </a:rPr>
              <a:t>.*?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\D?</a:t>
            </a:r>
            <a:r>
              <a:rPr lang="en-SG" b="1" dirty="0">
                <a:solidFill>
                  <a:srgbClr val="7030A0"/>
                </a:solidFill>
              </a:rPr>
              <a:t>\d{3,5}</a:t>
            </a:r>
            <a:r>
              <a:rPr lang="en-SG" dirty="0"/>
              <a:t>\D?.*?</a:t>
            </a:r>
            <a:r>
              <a:rPr lang="en-SG" b="1" dirty="0">
                <a:solidFill>
                  <a:srgbClr val="0070C0"/>
                </a:solidFill>
              </a:rPr>
              <a:t>\2\1</a:t>
            </a:r>
            <a:r>
              <a:rPr lang="en-SG" b="1" dirty="0">
                <a:solidFill>
                  <a:srgbClr val="FF0000"/>
                </a:solidFill>
              </a:rPr>
              <a:t>(?!A)</a:t>
            </a:r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80B4A-8A3A-4463-AC8E-9B6E3D024B1A}"/>
              </a:ext>
            </a:extLst>
          </p:cNvPr>
          <p:cNvSpPr txBox="1"/>
          <p:nvPr/>
        </p:nvSpPr>
        <p:spPr>
          <a:xfrm>
            <a:off x="888376" y="1088006"/>
            <a:ext cx="1112641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rgbClr val="FF0000"/>
                </a:solidFill>
              </a:rPr>
              <a:t>(?&lt;=Z)</a:t>
            </a:r>
            <a:r>
              <a:rPr lang="en-SG" sz="2000" dirty="0"/>
              <a:t> test that there is a Z at the start but does not capture the Z itself</a:t>
            </a:r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rgbClr val="0070C0"/>
                </a:solidFill>
              </a:rPr>
              <a:t>([B-D])([I-K])</a:t>
            </a:r>
            <a:r>
              <a:rPr lang="en-SG" sz="2000" dirty="0"/>
              <a:t> first letter B/C/D, followed by I/J/K </a:t>
            </a:r>
            <a:r>
              <a:rPr lang="en-SG" sz="2000" dirty="0">
                <a:solidFill>
                  <a:srgbClr val="FF0000"/>
                </a:solidFill>
              </a:rPr>
              <a:t>Can be replaced by ([BCD])([IJK])</a:t>
            </a:r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chemeClr val="accent2">
                    <a:lumMod val="75000"/>
                  </a:schemeClr>
                </a:solidFill>
              </a:rPr>
              <a:t>.*? </a:t>
            </a:r>
            <a:r>
              <a:rPr lang="en-SG" sz="2000" dirty="0"/>
              <a:t>   All of the characters, 0 or more times Question mark that follows is </a:t>
            </a:r>
          </a:p>
          <a:p>
            <a:r>
              <a:rPr lang="en-SG" sz="2000" dirty="0"/>
              <a:t>so that it will stop at the first match of a string of random characters ( non greedy)</a:t>
            </a:r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chemeClr val="accent6">
                    <a:lumMod val="75000"/>
                  </a:schemeClr>
                </a:solidFill>
              </a:rPr>
              <a:t>\D?</a:t>
            </a:r>
            <a:r>
              <a:rPr lang="en-SG" sz="2000" dirty="0"/>
              <a:t> character that is not a digit (Because what follows are digits) </a:t>
            </a:r>
            <a:r>
              <a:rPr lang="en-SG" sz="2000" dirty="0">
                <a:solidFill>
                  <a:srgbClr val="FF0000"/>
                </a:solidFill>
              </a:rPr>
              <a:t>Can be replaced by [\D]</a:t>
            </a:r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rgbClr val="7030A0"/>
                </a:solidFill>
              </a:rPr>
              <a:t>\d{3,5} </a:t>
            </a:r>
            <a:r>
              <a:rPr lang="en-SG" sz="2000" dirty="0"/>
              <a:t>three to five digits</a:t>
            </a:r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rgbClr val="0070C0"/>
                </a:solidFill>
              </a:rPr>
              <a:t>\2\1 </a:t>
            </a:r>
            <a:r>
              <a:rPr lang="en-SG" sz="2000" dirty="0"/>
              <a:t>Basically whatever you got for  ([B-D])([I-K])   in reverse.</a:t>
            </a:r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rgbClr val="FF0000"/>
                </a:solidFill>
              </a:rPr>
              <a:t>(?!A)</a:t>
            </a:r>
            <a:r>
              <a:rPr lang="en-SG" sz="2000" b="1" dirty="0"/>
              <a:t> </a:t>
            </a:r>
            <a:r>
              <a:rPr lang="en-SG" sz="2000" dirty="0"/>
              <a:t>Ensures that there is no A in front of the string</a:t>
            </a:r>
          </a:p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6CE85-B0E6-4D01-ACCC-DF76069FCFBD}"/>
              </a:ext>
            </a:extLst>
          </p:cNvPr>
          <p:cNvSpPr txBox="1"/>
          <p:nvPr/>
        </p:nvSpPr>
        <p:spPr>
          <a:xfrm>
            <a:off x="888376" y="230016"/>
            <a:ext cx="2045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My Ans:</a:t>
            </a:r>
          </a:p>
        </p:txBody>
      </p:sp>
    </p:spTree>
    <p:extLst>
      <p:ext uri="{BB962C8B-B14F-4D97-AF65-F5344CB8AC3E}">
        <p14:creationId xmlns:p14="http://schemas.microsoft.com/office/powerpoint/2010/main" val="15730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7B49-A13B-4B14-AD6D-F234DF2B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39" y="-169131"/>
            <a:ext cx="10515600" cy="1325563"/>
          </a:xfrm>
        </p:spPr>
        <p:txBody>
          <a:bodyPr/>
          <a:lstStyle/>
          <a:p>
            <a:r>
              <a:rPr lang="en-SG" dirty="0"/>
              <a:t>Time 4 Capture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789B40-ECA9-4CCD-80BF-C3E3785F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34" t="17073" b="36884"/>
          <a:stretch/>
        </p:blipFill>
        <p:spPr>
          <a:xfrm>
            <a:off x="345263" y="1039474"/>
            <a:ext cx="11501474" cy="31072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4EB9533-7948-4B61-9FEC-6DFBCAB42647}"/>
              </a:ext>
            </a:extLst>
          </p:cNvPr>
          <p:cNvSpPr/>
          <p:nvPr/>
        </p:nvSpPr>
        <p:spPr>
          <a:xfrm>
            <a:off x="10134895" y="1717218"/>
            <a:ext cx="1711842" cy="797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D57C9A-2BAE-41D5-BBD9-5FB97B44CD45}"/>
              </a:ext>
            </a:extLst>
          </p:cNvPr>
          <p:cNvSpPr/>
          <p:nvPr/>
        </p:nvSpPr>
        <p:spPr>
          <a:xfrm>
            <a:off x="523982" y="2825392"/>
            <a:ext cx="2640458" cy="400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76876-76E9-43E0-A29D-FAA7ECFC11F6}"/>
              </a:ext>
            </a:extLst>
          </p:cNvPr>
          <p:cNvSpPr txBox="1"/>
          <p:nvPr/>
        </p:nvSpPr>
        <p:spPr>
          <a:xfrm>
            <a:off x="1905111" y="4308549"/>
            <a:ext cx="8032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/>
              <a:t>Store Matched Strings in order!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CF8FA9-5FF9-47BC-9ABC-C3DDA2F6084A}"/>
              </a:ext>
            </a:extLst>
          </p:cNvPr>
          <p:cNvSpPr/>
          <p:nvPr/>
        </p:nvSpPr>
        <p:spPr>
          <a:xfrm>
            <a:off x="523982" y="2825391"/>
            <a:ext cx="2640458" cy="400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0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A478-C950-4FC1-8DEC-58B81619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40" y="-97212"/>
            <a:ext cx="10515600" cy="1325563"/>
          </a:xfrm>
        </p:spPr>
        <p:txBody>
          <a:bodyPr/>
          <a:lstStyle/>
          <a:p>
            <a:r>
              <a:rPr lang="en-SG" dirty="0"/>
              <a:t>Step 2: 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564B-1113-4B09-B9B3-3B4210C9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0" y="965654"/>
            <a:ext cx="10515600" cy="5414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First Matched String: BIJuZnk!12345Junk$ddddd?IB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Text to Ascii: 66 73 74 117 90 110 107 33 49 50 51 52 53 74 117 110 107 36 100 100 100 100 100 63 73 66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Sum: 2</a:t>
            </a:r>
            <a:r>
              <a:rPr lang="en-SG" dirty="0">
                <a:highlight>
                  <a:srgbClr val="FFFF00"/>
                </a:highlight>
              </a:rPr>
              <a:t>071</a:t>
            </a:r>
          </a:p>
          <a:p>
            <a:pPr marL="0" indent="0">
              <a:buNone/>
            </a:pPr>
            <a:endParaRPr lang="en-SG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SG" dirty="0"/>
              <a:t>In ASCII table 071 = 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Websites to help you: </a:t>
            </a:r>
            <a:r>
              <a:rPr lang="en-SG" sz="1800" u="sng" dirty="0">
                <a:hlinkClick r:id="rId2"/>
              </a:rPr>
              <a:t>https://www.browserling.com/tools/text-to-ascii</a:t>
            </a:r>
            <a:endParaRPr lang="en-SG" sz="1800" dirty="0"/>
          </a:p>
          <a:p>
            <a:pPr marL="0" indent="0">
              <a:buNone/>
            </a:pPr>
            <a:r>
              <a:rPr lang="en-SG" sz="1800" u="sng" dirty="0">
                <a:hlinkClick r:id="rId3"/>
              </a:rPr>
              <a:t>http://www.unit-conversion.info/texttools/replace-text/</a:t>
            </a:r>
            <a:r>
              <a:rPr lang="en-SG" sz="1800" dirty="0"/>
              <a:t> (change space to plus)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331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452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Word Document</vt:lpstr>
      <vt:lpstr>Document</vt:lpstr>
      <vt:lpstr>Hello There</vt:lpstr>
      <vt:lpstr>PowerPoint Presentation</vt:lpstr>
      <vt:lpstr>Chall Text: Junk Generator </vt:lpstr>
      <vt:lpstr>First Step</vt:lpstr>
      <vt:lpstr>First Step.2:  Blues Clues</vt:lpstr>
      <vt:lpstr>First Step.2:  Blues Clues</vt:lpstr>
      <vt:lpstr>PowerPoint Presentation</vt:lpstr>
      <vt:lpstr>Time 4 Capture</vt:lpstr>
      <vt:lpstr>Step 2: Convert</vt:lpstr>
      <vt:lpstr>Convert: All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edmundloke yixuan</dc:creator>
  <cp:lastModifiedBy>edmundloke yixuan</cp:lastModifiedBy>
  <cp:revision>41</cp:revision>
  <dcterms:created xsi:type="dcterms:W3CDTF">2019-11-05T14:56:02Z</dcterms:created>
  <dcterms:modified xsi:type="dcterms:W3CDTF">2020-01-29T11:48:00Z</dcterms:modified>
</cp:coreProperties>
</file>