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3" d="100"/>
          <a:sy n="93" d="100"/>
        </p:scale>
        <p:origin x="259" y="8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5/11/2024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5/11/2024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74" y="3140967"/>
            <a:ext cx="8557592" cy="57606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lgerian" panose="04020705040A02060702" pitchFamily="82" charset="0"/>
              </a:rPr>
              <a:t>DISTRIBUTED SYSTEMS &amp; CLOUD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74" y="3933056"/>
            <a:ext cx="7560840" cy="7920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Book Antiqua" panose="02040602050305030304" pitchFamily="18" charset="0"/>
              </a:rPr>
              <a:t>A New Trust Management Architecture For Cloud Computing Environment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18DA68B-E001-8978-0D2D-557856601EA3}"/>
              </a:ext>
            </a:extLst>
          </p:cNvPr>
          <p:cNvSpPr txBox="1">
            <a:spLocks/>
          </p:cNvSpPr>
          <p:nvPr/>
        </p:nvSpPr>
        <p:spPr bwMode="white">
          <a:xfrm>
            <a:off x="10272464" y="5013176"/>
            <a:ext cx="1919536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Algerian" panose="04020705040A02060702" pitchFamily="82" charset="0"/>
              </a:rPr>
              <a:t>R.VINOTHKUMAR</a:t>
            </a:r>
          </a:p>
          <a:p>
            <a:endParaRPr lang="en-US" sz="1800" b="1" dirty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Algerian" panose="04020705040A02060702" pitchFamily="82" charset="0"/>
              </a:rPr>
              <a:t>2021115334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9416" y="457200"/>
            <a:ext cx="91440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FUTURE DIRECTIONS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55440" y="1988840"/>
            <a:ext cx="11017224" cy="4267200"/>
          </a:xfrm>
        </p:spPr>
        <p:txBody>
          <a:bodyPr>
            <a:normAutofit lnSpcReduction="10000"/>
          </a:bodyPr>
          <a:lstStyle/>
          <a:p>
            <a:r>
              <a:rPr lang="en-US" sz="2600" b="1" dirty="0"/>
              <a:t>Potential Enhancements: Discuss potential enhancements or future developments that could further improve the trust management architecture.</a:t>
            </a:r>
          </a:p>
          <a:p>
            <a:endParaRPr lang="en-US" sz="2600" b="1" dirty="0"/>
          </a:p>
          <a:p>
            <a:r>
              <a:rPr lang="en-US" sz="2600" b="1" dirty="0"/>
              <a:t>Research Opportunities: Identify areas for ongoing research and innovation in trust management for cloud computing environments.</a:t>
            </a:r>
          </a:p>
          <a:p>
            <a:endParaRPr lang="en-US" sz="2600" b="1" dirty="0"/>
          </a:p>
          <a:p>
            <a:r>
              <a:rPr lang="en-US" sz="2600" b="1" dirty="0"/>
              <a:t>Collaboration Prospects: Highlight opportunities for collaboration between industry, academia, and research institutions to advance trust management technologies.</a:t>
            </a:r>
          </a:p>
        </p:txBody>
      </p:sp>
    </p:spTree>
    <p:extLst>
      <p:ext uri="{BB962C8B-B14F-4D97-AF65-F5344CB8AC3E}">
        <p14:creationId xmlns:p14="http://schemas.microsoft.com/office/powerpoint/2010/main" val="3722112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9416" y="457200"/>
            <a:ext cx="91440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CONCLUSION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55440" y="1988840"/>
            <a:ext cx="11017224" cy="4267200"/>
          </a:xfrm>
        </p:spPr>
        <p:txBody>
          <a:bodyPr>
            <a:normAutofit/>
          </a:bodyPr>
          <a:lstStyle/>
          <a:p>
            <a:r>
              <a:rPr lang="en-US" sz="2600" b="1" dirty="0"/>
              <a:t>Key Takeaways: Summarize the key points discussed throughout the presentation.</a:t>
            </a:r>
          </a:p>
          <a:p>
            <a:endParaRPr lang="en-US" sz="2600" b="1" dirty="0"/>
          </a:p>
          <a:p>
            <a:r>
              <a:rPr lang="en-US" sz="2600" b="1" dirty="0"/>
              <a:t>Call to Action: Encourage the audience to consider adopting or exploring the new trust management architecture for their cloud computing needs.</a:t>
            </a:r>
          </a:p>
        </p:txBody>
      </p:sp>
    </p:spTree>
    <p:extLst>
      <p:ext uri="{BB962C8B-B14F-4D97-AF65-F5344CB8AC3E}">
        <p14:creationId xmlns:p14="http://schemas.microsoft.com/office/powerpoint/2010/main" val="351762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9416" y="457200"/>
            <a:ext cx="9144000" cy="1143000"/>
          </a:xfrm>
        </p:spPr>
        <p:txBody>
          <a:bodyPr/>
          <a:lstStyle/>
          <a:p>
            <a:r>
              <a:rPr lang="en-US" b="1" dirty="0"/>
              <a:t>INTRODUCTION</a:t>
            </a:r>
            <a:endParaRPr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2276872"/>
            <a:ext cx="9144000" cy="4267200"/>
          </a:xfrm>
        </p:spPr>
        <p:txBody>
          <a:bodyPr/>
          <a:lstStyle/>
          <a:p>
            <a:r>
              <a:rPr lang="en-US" sz="2600" b="1" dirty="0"/>
              <a:t>Cloud Computing Overview : </a:t>
            </a:r>
            <a:r>
              <a:rPr lang="en-US" sz="2600" dirty="0"/>
              <a:t>Briefly define cloud computing as the delivery of computing services (like servers, storage, databases, networking, software, analytics, and intelligence) over the Internet.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800" b="1" dirty="0"/>
              <a:t>Importance of Trust in Cloud Environments : </a:t>
            </a:r>
            <a:r>
              <a:rPr lang="en-US" sz="2800" dirty="0"/>
              <a:t>Explain that trust is crucial in cloud environments due to the need for secure and reliable data storage, processing, and access.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9144000" cy="1143000"/>
          </a:xfrm>
        </p:spPr>
        <p:txBody>
          <a:bodyPr/>
          <a:lstStyle/>
          <a:p>
            <a:r>
              <a:rPr lang="en-US" b="1" dirty="0"/>
              <a:t> CURRENT CHALLENGES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803C19-3EB3-C490-05DA-3D104794542A}"/>
              </a:ext>
            </a:extLst>
          </p:cNvPr>
          <p:cNvSpPr txBox="1"/>
          <p:nvPr/>
        </p:nvSpPr>
        <p:spPr>
          <a:xfrm>
            <a:off x="695400" y="2060848"/>
            <a:ext cx="1000911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Limitations of Existing Trust Management Systems : </a:t>
            </a:r>
            <a:r>
              <a:rPr lang="en-US" sz="2600" dirty="0"/>
              <a:t>Mention the challenges faced by current trust management systems such as scalability issues and limited adaptability to dynamic cloud environments.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6447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9416" y="457200"/>
            <a:ext cx="9144000" cy="1143000"/>
          </a:xfrm>
        </p:spPr>
        <p:txBody>
          <a:bodyPr/>
          <a:lstStyle/>
          <a:p>
            <a:r>
              <a:rPr lang="en-US" b="1" dirty="0"/>
              <a:t>NEED FOR CHANGE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55440" y="1988840"/>
            <a:ext cx="10513168" cy="4267200"/>
          </a:xfrm>
        </p:spPr>
        <p:txBody>
          <a:bodyPr/>
          <a:lstStyle/>
          <a:p>
            <a:r>
              <a:rPr lang="en-US" sz="2600" b="1" dirty="0"/>
              <a:t>Scalability Issues : Elaborate on the scalability challenges faced by current systems, which struggle to handle the increasing complexity and volume of cloud services and users.</a:t>
            </a:r>
          </a:p>
          <a:p>
            <a:endParaRPr lang="en-US" sz="2600" b="1" dirty="0"/>
          </a:p>
          <a:p>
            <a:pPr marL="0" indent="0">
              <a:buNone/>
            </a:pPr>
            <a:endParaRPr lang="en-US" sz="2600" b="1" dirty="0"/>
          </a:p>
          <a:p>
            <a:r>
              <a:rPr lang="en-US" sz="2600" b="1" dirty="0"/>
              <a:t>Enhanced Security Demands: Explain that heightened security demands, including protection against cyber threats and data breaches, necessitate a more robust trust management architecture.</a:t>
            </a:r>
          </a:p>
        </p:txBody>
      </p:sp>
    </p:spTree>
    <p:extLst>
      <p:ext uri="{BB962C8B-B14F-4D97-AF65-F5344CB8AC3E}">
        <p14:creationId xmlns:p14="http://schemas.microsoft.com/office/powerpoint/2010/main" val="172523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9416" y="457200"/>
            <a:ext cx="9144000" cy="1143000"/>
          </a:xfrm>
        </p:spPr>
        <p:txBody>
          <a:bodyPr/>
          <a:lstStyle/>
          <a:p>
            <a:r>
              <a:rPr lang="en-US" b="1" dirty="0"/>
              <a:t>KEY COMPONENTS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55440" y="1988840"/>
            <a:ext cx="10513168" cy="4267200"/>
          </a:xfrm>
        </p:spPr>
        <p:txBody>
          <a:bodyPr/>
          <a:lstStyle/>
          <a:p>
            <a:r>
              <a:rPr lang="en-US" sz="2600" b="1" dirty="0"/>
              <a:t>Trust Evaluation Mechanisms : Describe mechanisms for evaluating the trustworthiness of cloud services, providers, and users.</a:t>
            </a:r>
          </a:p>
          <a:p>
            <a:endParaRPr lang="en-US" sz="2600" b="1" dirty="0"/>
          </a:p>
          <a:p>
            <a:r>
              <a:rPr lang="en-US" sz="2600" b="1" dirty="0"/>
              <a:t>Reputation Systems : Explain the role of reputation systems in assessing the reliability and performance history of entities in the cloud environment.</a:t>
            </a:r>
          </a:p>
          <a:p>
            <a:endParaRPr lang="en-US" sz="2600" b="1" dirty="0"/>
          </a:p>
          <a:p>
            <a:r>
              <a:rPr lang="en-US" sz="2600" b="1" dirty="0"/>
              <a:t>Dynamic Trust Models : Highlight the need for trust models that can adapt to changing conditions and user behaviors in real-time.</a:t>
            </a:r>
          </a:p>
        </p:txBody>
      </p:sp>
    </p:spTree>
    <p:extLst>
      <p:ext uri="{BB962C8B-B14F-4D97-AF65-F5344CB8AC3E}">
        <p14:creationId xmlns:p14="http://schemas.microsoft.com/office/powerpoint/2010/main" val="297817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9416" y="457200"/>
            <a:ext cx="9144000" cy="1143000"/>
          </a:xfrm>
        </p:spPr>
        <p:txBody>
          <a:bodyPr/>
          <a:lstStyle/>
          <a:p>
            <a:r>
              <a:rPr lang="en-US" b="1" dirty="0"/>
              <a:t>DESIGN PRINCIPLES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55440" y="1988840"/>
            <a:ext cx="11017224" cy="4267200"/>
          </a:xfrm>
        </p:spPr>
        <p:txBody>
          <a:bodyPr/>
          <a:lstStyle/>
          <a:p>
            <a:r>
              <a:rPr lang="en-US" sz="2600" b="1" dirty="0"/>
              <a:t>Scalability : Emphasize the importance of scalability in the new architecture to handle the growing scale and complexity of cloud environments.</a:t>
            </a:r>
          </a:p>
          <a:p>
            <a:endParaRPr lang="en-US" sz="2600" b="1" dirty="0"/>
          </a:p>
          <a:p>
            <a:r>
              <a:rPr lang="en-US" sz="2600" b="1" dirty="0"/>
              <a:t>Accuracy : Stress the need for accurate trust assessment mechanisms to ensure reliable decision-making.</a:t>
            </a:r>
          </a:p>
          <a:p>
            <a:endParaRPr lang="en-US" sz="2600" b="1" dirty="0"/>
          </a:p>
          <a:p>
            <a:r>
              <a:rPr lang="en-US" sz="2600" b="1" dirty="0"/>
              <a:t>Adaptability : Explain the necessity of adaptability to dynamic changes, such as varying workload demands and evolving threat landscapes.</a:t>
            </a:r>
          </a:p>
        </p:txBody>
      </p:sp>
    </p:spTree>
    <p:extLst>
      <p:ext uri="{BB962C8B-B14F-4D97-AF65-F5344CB8AC3E}">
        <p14:creationId xmlns:p14="http://schemas.microsoft.com/office/powerpoint/2010/main" val="71401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9416" y="457200"/>
            <a:ext cx="9144000" cy="1143000"/>
          </a:xfrm>
        </p:spPr>
        <p:txBody>
          <a:bodyPr/>
          <a:lstStyle/>
          <a:p>
            <a:r>
              <a:rPr lang="en-US" b="1" dirty="0"/>
              <a:t>BENEFITS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55440" y="1988840"/>
            <a:ext cx="11017224" cy="4267200"/>
          </a:xfrm>
        </p:spPr>
        <p:txBody>
          <a:bodyPr>
            <a:normAutofit lnSpcReduction="10000"/>
          </a:bodyPr>
          <a:lstStyle/>
          <a:p>
            <a:r>
              <a:rPr lang="en-US" sz="2600" b="1" dirty="0"/>
              <a:t>Enhanced Security and Privacy: Discuss how the new architecture improves security and privacy protections for data and services in the cloud.</a:t>
            </a:r>
          </a:p>
          <a:p>
            <a:endParaRPr lang="en-US" sz="2600" b="1" dirty="0"/>
          </a:p>
          <a:p>
            <a:r>
              <a:rPr lang="en-US" sz="2600" b="1" dirty="0"/>
              <a:t>Improved Reliability: Highlight the increased reliability of cloud services and transactions through better trust management.</a:t>
            </a:r>
          </a:p>
          <a:p>
            <a:pPr marL="0" indent="0">
              <a:buNone/>
            </a:pPr>
            <a:endParaRPr lang="en-US" sz="2600" b="1" dirty="0"/>
          </a:p>
          <a:p>
            <a:r>
              <a:rPr lang="en-US" sz="2600" b="1" dirty="0"/>
              <a:t>Resource Management Optimization: Explain how optimized resource allocation and utilization contribute to improved performance and cost-efficiency.</a:t>
            </a:r>
          </a:p>
        </p:txBody>
      </p:sp>
    </p:spTree>
    <p:extLst>
      <p:ext uri="{BB962C8B-B14F-4D97-AF65-F5344CB8AC3E}">
        <p14:creationId xmlns:p14="http://schemas.microsoft.com/office/powerpoint/2010/main" val="827670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9416" y="457200"/>
            <a:ext cx="91440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IMPLEMENTATION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55440" y="1988840"/>
            <a:ext cx="11017224" cy="4267200"/>
          </a:xfrm>
        </p:spPr>
        <p:txBody>
          <a:bodyPr>
            <a:normAutofit/>
          </a:bodyPr>
          <a:lstStyle/>
          <a:p>
            <a:r>
              <a:rPr lang="en-US" sz="2600" b="1" dirty="0"/>
              <a:t>Technical Details: Briefly mention the technical aspects of implementing the new architecture, including algorithms, protocols, and integration methods.</a:t>
            </a:r>
          </a:p>
          <a:p>
            <a:endParaRPr lang="en-US" sz="2600" b="1" dirty="0"/>
          </a:p>
          <a:p>
            <a:r>
              <a:rPr lang="en-US" sz="2600" b="1" dirty="0"/>
              <a:t>Integration with Providers: Explain the process of integrating the trust management architecture with cloud service providers' platforms.</a:t>
            </a:r>
          </a:p>
          <a:p>
            <a:endParaRPr lang="en-US" sz="2600" b="1" dirty="0"/>
          </a:p>
          <a:p>
            <a:r>
              <a:rPr lang="en-US" sz="2600" b="1" dirty="0"/>
              <a:t>Security Measures: Outline the security measures implemented to protect data, transactions, and communications within the cloud environment.</a:t>
            </a:r>
          </a:p>
        </p:txBody>
      </p:sp>
    </p:spTree>
    <p:extLst>
      <p:ext uri="{BB962C8B-B14F-4D97-AF65-F5344CB8AC3E}">
        <p14:creationId xmlns:p14="http://schemas.microsoft.com/office/powerpoint/2010/main" val="714573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9416" y="457200"/>
            <a:ext cx="91440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USE CASES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55440" y="1988840"/>
            <a:ext cx="11017224" cy="4267200"/>
          </a:xfrm>
        </p:spPr>
        <p:txBody>
          <a:bodyPr>
            <a:normAutofit/>
          </a:bodyPr>
          <a:lstStyle/>
          <a:p>
            <a:r>
              <a:rPr lang="en-US" sz="2600" b="1" dirty="0"/>
              <a:t>Successful Implementations : Provide examples of organizations or projects that have successfully implemented the new trust management architecture.</a:t>
            </a:r>
          </a:p>
          <a:p>
            <a:endParaRPr lang="en-US" sz="2600" b="1" dirty="0"/>
          </a:p>
          <a:p>
            <a:r>
              <a:rPr lang="en-US" sz="2600" b="1" dirty="0"/>
              <a:t>Case Studies: Share specific case studies demonstrating the performance, effectiveness, and benefits of the architecture in real-world scenarios.</a:t>
            </a:r>
          </a:p>
          <a:p>
            <a:endParaRPr lang="en-US" sz="2600" b="1" dirty="0"/>
          </a:p>
          <a:p>
            <a:r>
              <a:rPr lang="en-US" sz="2600" b="1" dirty="0"/>
              <a:t>Expert Testimonials: Include quotes or testimonials from industry experts or users endorsing the positive impact of the new architecture.</a:t>
            </a:r>
          </a:p>
        </p:txBody>
      </p:sp>
    </p:spTree>
    <p:extLst>
      <p:ext uri="{BB962C8B-B14F-4D97-AF65-F5344CB8AC3E}">
        <p14:creationId xmlns:p14="http://schemas.microsoft.com/office/powerpoint/2010/main" val="265190844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32</TotalTime>
  <Words>583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Book Antiqua</vt:lpstr>
      <vt:lpstr>Candara</vt:lpstr>
      <vt:lpstr>Consolas</vt:lpstr>
      <vt:lpstr>Tech Computer 16x9</vt:lpstr>
      <vt:lpstr>DISTRIBUTED SYSTEMS &amp; CLOUD COMPUTING</vt:lpstr>
      <vt:lpstr>INTRODUCTION</vt:lpstr>
      <vt:lpstr> CURRENT CHALLENGES</vt:lpstr>
      <vt:lpstr>NEED FOR CHANGE</vt:lpstr>
      <vt:lpstr>KEY COMPONENTS</vt:lpstr>
      <vt:lpstr>DESIGN PRINCIPLES</vt:lpstr>
      <vt:lpstr>BENEFITS</vt:lpstr>
      <vt:lpstr>IMPLEMENTATION</vt:lpstr>
      <vt:lpstr>USE CASES</vt:lpstr>
      <vt:lpstr>FUTURE DIRECTIONS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 &amp; CLOUD COMPUTING</dc:title>
  <dc:creator>Vino Vk</dc:creator>
  <cp:lastModifiedBy>Vino Vk</cp:lastModifiedBy>
  <cp:revision>1</cp:revision>
  <dcterms:created xsi:type="dcterms:W3CDTF">2024-05-11T16:13:10Z</dcterms:created>
  <dcterms:modified xsi:type="dcterms:W3CDTF">2024-05-11T16:45:11Z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