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376" r:id="rId5"/>
    <p:sldId id="379" r:id="rId6"/>
    <p:sldId id="389" r:id="rId7"/>
    <p:sldId id="390" r:id="rId8"/>
    <p:sldId id="391" r:id="rId9"/>
    <p:sldId id="3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howGuides="1">
      <p:cViewPr varScale="1">
        <p:scale>
          <a:sx n="91" d="100"/>
          <a:sy n="91" d="100"/>
        </p:scale>
        <p:origin x="3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5/11/2024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06913-4198-C5BA-6B13-02095EAA2B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770BC68-C025-CE63-EEBA-5DC7ADC44D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F993316-5D9D-6B5D-B678-3E0B84A3C0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C39372-CEC6-2265-7611-84F187C12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E13D63F-D0AC-7CD2-770C-6AB09F1BA6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5BF73EF-490D-CA1C-DAD3-BACB141D0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2C914D-7190-2AD0-228B-6DA1384376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AE3299D-125C-8DBC-60F9-82920ADE34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84261D4-8740-689B-A5CA-C6442BC13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D4393D6-D866-E411-A222-2FE8B99C4D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94666BC0-682D-FE04-6EC3-AA81EA3F96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group-of-people-huddling-up-cooperation-hands-handshake-team-wallpaper-aomrz/download/3840x2160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airfaxcounty/49064581592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tech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274" y="805343"/>
            <a:ext cx="4977035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DISTRIBUTED &amp; CLOUD COMPUTING</a:t>
            </a:r>
          </a:p>
        </p:txBody>
      </p:sp>
      <p:sp>
        <p:nvSpPr>
          <p:cNvPr id="96" name="Subtitle 95">
            <a:extLst>
              <a:ext uri="{FF2B5EF4-FFF2-40B4-BE49-F238E27FC236}">
                <a16:creationId xmlns:a16="http://schemas.microsoft.com/office/drawing/2014/main" id="{1C5A4B6C-BAC7-A685-A9B1-2F354B12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8464" y="6191411"/>
            <a:ext cx="2085756" cy="54495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r.Vinothkumar</a:t>
            </a:r>
          </a:p>
          <a:p>
            <a:r>
              <a:rPr lang="en-US" sz="1700" b="1" dirty="0">
                <a:solidFill>
                  <a:srgbClr val="FFC000"/>
                </a:solidFill>
              </a:rPr>
              <a:t>2021115334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2A924E96-9B1C-6D19-49F6-49CA70E6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3733" y="2249391"/>
            <a:ext cx="3988116" cy="1008926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INTERNATIONAL CONFERENCE ON CLOUD COMPUTING (CLOUD) 2024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07757" y="-1116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chemeClr val="accent1"/>
          </a:solidFill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Placeholder 4" descr="A group of people discussing work in conference room meeting">
            <a:extLst>
              <a:ext uri="{FF2B5EF4-FFF2-40B4-BE49-F238E27FC236}">
                <a16:creationId xmlns:a16="http://schemas.microsoft.com/office/drawing/2014/main" id="{AB30C466-05DF-2F00-7600-92CE05C183B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1633" r="21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D835925-3D21-0B99-9A6C-587FBAE4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82" y="-332533"/>
            <a:ext cx="6732237" cy="1524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7690BC-58BE-BD46-38A4-61EC504EA8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2590" y="1773903"/>
            <a:ext cx="6860665" cy="402289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International Conference on Cloud Computing (CLOUD) has a distinguished history as the foremost global forum for researchers and industry practitioners to exchange the latest advancements in cloud computing.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Since its inception, CLOUD has played a pivotal role in shaping the landscape of cloud technologies, applications, and solutions. </a:t>
            </a:r>
          </a:p>
          <a:p>
            <a:endParaRPr lang="en-US" sz="1800" dirty="0"/>
          </a:p>
          <a:p>
            <a:r>
              <a:rPr lang="en-US" sz="1800" dirty="0"/>
              <a:t>As they approach CLOUD 2024 in Bangkok, Thailand, anticipate another groundbreaking gathering of minds driving innovation in the cloud computing domain.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9" name="Picture Placeholder 18" descr="A person working at a desk">
            <a:extLst>
              <a:ext uri="{FF2B5EF4-FFF2-40B4-BE49-F238E27FC236}">
                <a16:creationId xmlns:a16="http://schemas.microsoft.com/office/drawing/2014/main" id="{52D45C27-4F4D-5A89-8C52-CB8FC47BCE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565" r="3565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D835925-3D21-0B99-9A6C-587FBAE4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37" y="-40917"/>
            <a:ext cx="6732237" cy="1524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SCF AND CLOUD 2024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7690BC-58BE-BD46-38A4-61EC504EA8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640" y="2050739"/>
            <a:ext cx="7020056" cy="347760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CLOUD 2024 is a proud member of the Services Conference Federation (SCF), a consortium of leading conferences in the field of services computing. </a:t>
            </a:r>
          </a:p>
          <a:p>
            <a:endParaRPr lang="en-US" sz="2000" dirty="0"/>
          </a:p>
          <a:p>
            <a:r>
              <a:rPr lang="en-US" sz="2000" dirty="0"/>
              <a:t>Alongside CLOUD 2024, nine other prestigious conferences will convene under the SCF banner, collectively covering a wide spectrum of topics crucial to the services industry. </a:t>
            </a:r>
          </a:p>
          <a:p>
            <a:endParaRPr lang="en-US" sz="2000" dirty="0"/>
          </a:p>
          <a:p>
            <a:r>
              <a:rPr lang="en-US" sz="2000" dirty="0"/>
              <a:t>This collaborative effort underscores the depth and breadth of expertise that CLOUD 2024 brings to the table.</a:t>
            </a:r>
          </a:p>
        </p:txBody>
      </p:sp>
      <p:pic>
        <p:nvPicPr>
          <p:cNvPr id="19" name="Picture Placeholder 18" descr="3D box skeletons">
            <a:extLst>
              <a:ext uri="{FF2B5EF4-FFF2-40B4-BE49-F238E27FC236}">
                <a16:creationId xmlns:a16="http://schemas.microsoft.com/office/drawing/2014/main" id="{52D45C27-4F4D-5A89-8C52-CB8FC47BCE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5583" r="25583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D835925-3D21-0B99-9A6C-587FBAE4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37" y="-40917"/>
            <a:ext cx="6732237" cy="1524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PROCEEDINGS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7690BC-58BE-BD46-38A4-61EC504EA8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640" y="2050739"/>
            <a:ext cx="7020056" cy="439200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The proceedings of CLOUD 2024 will be published in the esteemed Lecture Notes in Computer Science (LNCS) series by Springer International Publishing AG.</a:t>
            </a:r>
          </a:p>
          <a:p>
            <a:endParaRPr lang="en-US" sz="2000" dirty="0"/>
          </a:p>
          <a:p>
            <a:r>
              <a:rPr lang="en-US" sz="2000" dirty="0"/>
              <a:t>This ensures wide dissemination and visibility of the cutting-edge research presented at the conference. </a:t>
            </a:r>
          </a:p>
          <a:p>
            <a:endParaRPr lang="en-US" sz="2000" dirty="0"/>
          </a:p>
          <a:p>
            <a:r>
              <a:rPr lang="en-US" sz="2000" dirty="0"/>
              <a:t>Abstracting and indexing services covered by LNCS proceedings include notable databases such as Engineering Index EI, Scopus, and Google Scholar, among others. </a:t>
            </a:r>
          </a:p>
          <a:p>
            <a:r>
              <a:rPr lang="en-US" sz="2000" dirty="0"/>
              <a:t>Furthermore, the Best Paper Awards, sponsored by Springer, recognize outstanding contributions to the field, reinforcing CLOUD's commitment to excellence and innovation.</a:t>
            </a:r>
          </a:p>
          <a:p>
            <a:endParaRPr lang="en-US" sz="2000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2D45C27-4F4D-5A89-8C52-CB8FC47BCE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995" r="29995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9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D835925-3D21-0B99-9A6C-587FBAE4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62000"/>
            <a:ext cx="6732237" cy="1524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TOPICS COVERED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7690BC-58BE-BD46-38A4-61EC504EA8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6972" y="970327"/>
            <a:ext cx="7020056" cy="57576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dirty="0"/>
              <a:t>CLOUD 2024 invites submissions across a diverse range of topics within cloud computing technology, systems, applications, and business innovations.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include but are not limited 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Infrastructure As A Service (IaaS)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Platform As A Service (PaaS)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Software As A Service (SaaS)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Cloud Security and Privacy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Cloud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Cloud Application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Cloud Performance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Industry-Specific Clouds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Business Models in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Serverless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5G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Cloud Security, Privacy and Trust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2D45C27-4F4D-5A89-8C52-CB8FC47BCE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24" r="22524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7562E-5752-547B-6999-AAC4C9C56FBB}"/>
              </a:ext>
            </a:extLst>
          </p:cNvPr>
          <p:cNvSpPr txBox="1"/>
          <p:nvPr/>
        </p:nvSpPr>
        <p:spPr>
          <a:xfrm>
            <a:off x="7163691" y="6858000"/>
            <a:ext cx="5024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fairfaxcounty/49064581592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0485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506" y="2664450"/>
            <a:ext cx="4786877" cy="15183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35CD3A-9896-7953-C82D-AAE87F6124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074" r="22074"/>
          <a:stretch/>
        </p:blipFill>
        <p:spPr>
          <a:xfrm>
            <a:off x="-29499" y="-2236"/>
            <a:ext cx="6814124" cy="687109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A8DFC8D-4AE6-170E-C27A-DA97EBD7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997564FD-A068-4008-83B6-070AA4A47434}" vid="{E6A5A359-31DF-46AC-82A0-260451C80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E11EC4-AF13-4A6E-A5E0-5A264B291FD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ACD227D-A683-415D-A610-20912E1CE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5DFD21-F030-4913-A53B-53AB3DF1C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29</TotalTime>
  <Words>366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Century Gothic</vt:lpstr>
      <vt:lpstr>Courier New</vt:lpstr>
      <vt:lpstr>Wingdings</vt:lpstr>
      <vt:lpstr>Custom</vt:lpstr>
      <vt:lpstr>DISTRIBUTED &amp; CLOUD COMPUTING</vt:lpstr>
      <vt:lpstr> INTRODUCTION</vt:lpstr>
      <vt:lpstr>SCF AND CLOUD 2024</vt:lpstr>
      <vt:lpstr>PROCEEDINGS</vt:lpstr>
      <vt:lpstr>TOPICS COVERED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&amp; CLOUD COMPUTING</dc:title>
  <dc:creator>Vino Vk</dc:creator>
  <cp:lastModifiedBy>Vino Vk</cp:lastModifiedBy>
  <cp:revision>1</cp:revision>
  <dcterms:created xsi:type="dcterms:W3CDTF">2024-05-11T17:11:39Z</dcterms:created>
  <dcterms:modified xsi:type="dcterms:W3CDTF">2024-05-11T17:40:53Z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