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64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98" d="100"/>
          <a:sy n="98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0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10/25/2024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@owencoopersfx" TargetMode="External"/><Relationship Id="rId2" Type="http://schemas.openxmlformats.org/officeDocument/2006/relationships/hyperlink" Target="https://flutter.dev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IN" sz="7200" b="1" i="1" dirty="0" err="1"/>
              <a:t>Pallanguzhi</a:t>
            </a:r>
            <a:r>
              <a:rPr lang="en-IN" sz="7200" b="1" i="1" dirty="0"/>
              <a:t> </a:t>
            </a:r>
            <a:br>
              <a:rPr lang="en-IN" b="1" dirty="0"/>
            </a:br>
            <a:r>
              <a:rPr lang="en-IN" b="1" dirty="0"/>
              <a:t>2D Board Game </a:t>
            </a:r>
            <a:endParaRPr lang="en-US" sz="6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043A-049E-9CF1-0A09-DE3CE5A8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7707549" cy="1371600"/>
          </a:xfrm>
        </p:spPr>
        <p:txBody>
          <a:bodyPr>
            <a:normAutofit/>
          </a:bodyPr>
          <a:lstStyle/>
          <a:p>
            <a:r>
              <a:rPr lang="en-IN" sz="4800" b="1" i="1" dirty="0"/>
              <a:t>Screenshot of the Output :</a:t>
            </a:r>
            <a:endParaRPr lang="en-IN" sz="4800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9C184D-0278-10B8-7C4C-57E33D6A0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111" y="1746117"/>
            <a:ext cx="5392366" cy="19309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2A969A-8B75-D87D-6709-C73FFDAD6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166" y="1746116"/>
            <a:ext cx="5236723" cy="19309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A85805-7DA3-689C-4D3D-5A65DE486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11" y="3929971"/>
            <a:ext cx="5392366" cy="21636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269C00-31D4-0D70-44D3-D7D23B38C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165" y="3929970"/>
            <a:ext cx="5236723" cy="204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6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4ADC-7A21-A36B-A458-48154C2D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i="1" dirty="0"/>
              <a:t>RESULTS AND DISCUSSIONS :</a:t>
            </a:r>
            <a:endParaRPr lang="en-IN" sz="54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5CBC-E5E2-33F0-5B08-63AA884B9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Successfully deployed on Android and iOS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Real-time scoring and accurate turn-based logic implemented.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Smooth performance on most devices with optimized animations.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Positive feedback on simple, traditional gameplay with modern touch-based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Overcame challenges with seed movement animations, UI scaling, and random coin toss for starting player.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243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FE87-2C22-F298-7B80-22B90F4D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i="1" dirty="0"/>
              <a:t>REFERENCE :</a:t>
            </a:r>
            <a:endParaRPr lang="en-IN" sz="6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154A-BA6B-E413-E577-88B07EB70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Flutter Documentation : </a:t>
            </a:r>
            <a:r>
              <a:rPr lang="en-IN" sz="2800" dirty="0" err="1">
                <a:hlinkClick r:id="rId2"/>
              </a:rPr>
              <a:t>flutter.dev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err="1"/>
              <a:t>Pallanguzhi</a:t>
            </a:r>
            <a:r>
              <a:rPr lang="en-IN" sz="2800" dirty="0"/>
              <a:t> Game Logic: Studied existing rules and implementations to ensure accurate game mechanics.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UI/UX inspiration: Existing digital </a:t>
            </a:r>
            <a:r>
              <a:rPr lang="en-IN" sz="2800" dirty="0" err="1"/>
              <a:t>Pallanguzhi</a:t>
            </a:r>
            <a:r>
              <a:rPr lang="en-IN" sz="2800" dirty="0"/>
              <a:t> games like </a:t>
            </a:r>
            <a:r>
              <a:rPr lang="en-IN" sz="2800" dirty="0" err="1"/>
              <a:t>Kalah</a:t>
            </a:r>
            <a:r>
              <a:rPr lang="en-IN" sz="2800" dirty="0"/>
              <a:t> and other traditional versions.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​</a:t>
            </a:r>
            <a:r>
              <a:rPr lang="en-IN" sz="2800" dirty="0" err="1"/>
              <a:t>Youtube</a:t>
            </a:r>
            <a:r>
              <a:rPr lang="en-IN" sz="2800" dirty="0"/>
              <a:t> : </a:t>
            </a:r>
            <a:r>
              <a:rPr lang="en-IN" sz="2800" dirty="0">
                <a:hlinkClick r:id="rId3"/>
              </a:rPr>
              <a:t>http://www.youtube.com/@owencoopersfx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96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6600" b="1" i="1" dirty="0"/>
              <a:t>Project Team 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7D0581-F94B-53BF-F65C-BFEF151D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702" y="2626467"/>
            <a:ext cx="4244502" cy="3355459"/>
          </a:xfrm>
        </p:spPr>
        <p:txBody>
          <a:bodyPr/>
          <a:lstStyle/>
          <a:p>
            <a:r>
              <a:rPr lang="en-US" sz="4000" b="1" dirty="0"/>
              <a:t>Team Members </a:t>
            </a:r>
          </a:p>
          <a:p>
            <a:endParaRPr lang="en-US" dirty="0"/>
          </a:p>
          <a:p>
            <a:r>
              <a:rPr lang="en-US" dirty="0"/>
              <a:t>HENOTHAN R [2022115303]</a:t>
            </a:r>
          </a:p>
          <a:p>
            <a:r>
              <a:rPr lang="en-US" dirty="0"/>
              <a:t>VIGNESH V [2022115322]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EDCC9-86EF-95E2-121B-C60ED1201BD5}"/>
              </a:ext>
            </a:extLst>
          </p:cNvPr>
          <p:cNvSpPr txBox="1"/>
          <p:nvPr/>
        </p:nvSpPr>
        <p:spPr>
          <a:xfrm>
            <a:off x="6556443" y="2743200"/>
            <a:ext cx="459923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/>
              <a:t>MENTOR</a:t>
            </a:r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DR. P. GEETHA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5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E879-C0DC-9532-57D2-7EFBAAA9C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5275634" cy="1371600"/>
          </a:xfrm>
        </p:spPr>
        <p:txBody>
          <a:bodyPr>
            <a:normAutofit fontScale="90000"/>
          </a:bodyPr>
          <a:lstStyle/>
          <a:p>
            <a:r>
              <a:rPr lang="en-IN" sz="6000" b="1" i="1" dirty="0"/>
              <a:t>Introduction :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BB71A-44FF-15A4-2C16-F321C0D7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588868" cy="3849624"/>
          </a:xfrm>
        </p:spPr>
        <p:txBody>
          <a:bodyPr/>
          <a:lstStyle/>
          <a:p>
            <a:r>
              <a:rPr lang="en-US" sz="2400" b="1" i="1" dirty="0" err="1"/>
              <a:t>Pallanguzhi</a:t>
            </a:r>
            <a:r>
              <a:rPr lang="en-US" sz="2400" dirty="0"/>
              <a:t> is a traditional Indian mancala game that has been enjoyed for generations. Our project aims to bring this classic game to a digital platform using </a:t>
            </a:r>
            <a:r>
              <a:rPr lang="en-US" sz="2400" b="1" dirty="0"/>
              <a:t>Flutter</a:t>
            </a:r>
            <a:r>
              <a:rPr lang="en-US" sz="2400" dirty="0"/>
              <a:t>, a powerful framework for building cross-platform applications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FF27FE-DB67-6E9D-CF78-AD48F5FC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472" y="1094362"/>
            <a:ext cx="4174788" cy="442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4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694C-08AD-00E5-0323-D372CD06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i="1" dirty="0"/>
              <a:t>Problem Definition :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B82B9-006E-B688-7BEC-5AD656087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Preserve and honor the rich cultural heritage of </a:t>
            </a:r>
            <a:r>
              <a:rPr lang="en-US" sz="2000" b="1" dirty="0" err="1"/>
              <a:t>Pallanguzhi</a:t>
            </a:r>
            <a:r>
              <a:rPr lang="en-US" sz="2000" dirty="0"/>
              <a:t> in a digital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Make the game more accessible by moving from physical to mobile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Engage younger audiences through an intuitive and modern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Ensure a user-friendly and engaging experience for all players.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Optimize the game for seamless play on </a:t>
            </a:r>
            <a:r>
              <a:rPr lang="en-US" sz="2000" b="1" dirty="0"/>
              <a:t>Android</a:t>
            </a:r>
            <a:r>
              <a:rPr lang="en-US" sz="2000" dirty="0"/>
              <a:t> and </a:t>
            </a:r>
            <a:r>
              <a:rPr lang="en-US" sz="2000" b="1" dirty="0"/>
              <a:t>iOS</a:t>
            </a:r>
            <a:r>
              <a:rPr lang="en-US" sz="2000" dirty="0"/>
              <a:t>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Broaden engagement with </a:t>
            </a:r>
            <a:r>
              <a:rPr lang="en-US" sz="2000" b="1" dirty="0" err="1"/>
              <a:t>Pallanguzhi</a:t>
            </a:r>
            <a:r>
              <a:rPr lang="en-US" sz="2000" dirty="0"/>
              <a:t> by increasing convenience and accessibility.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3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C551-BB1E-07F0-943C-CDCAFEE79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4818434" cy="1371600"/>
          </a:xfrm>
        </p:spPr>
        <p:txBody>
          <a:bodyPr>
            <a:normAutofit/>
          </a:bodyPr>
          <a:lstStyle/>
          <a:p>
            <a:r>
              <a:rPr lang="en-IN" sz="6000" b="1" i="1" dirty="0"/>
              <a:t>Objectives :</a:t>
            </a:r>
            <a:endParaRPr lang="en-IN" sz="6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06061-D39C-4EF4-40C7-FCC5A01D1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Develop a User-Friendly Interface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Implement Accurate Gameplay Mechanics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Enhance Accessibility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Optimize Performance Across Devices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Promote Cultural Awareness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87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6541-F7F4-F98B-7F53-BFE16083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5029200" cy="1371600"/>
          </a:xfrm>
        </p:spPr>
        <p:txBody>
          <a:bodyPr>
            <a:normAutofit/>
          </a:bodyPr>
          <a:lstStyle/>
          <a:p>
            <a:r>
              <a:rPr lang="en-IN" sz="6000" b="1" i="1" dirty="0"/>
              <a:t>Survey/Ideas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B263B-1739-CE02-4B72-980C3DB24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7046068" cy="38496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Players appreciate straightforward and engaging gameplay.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 clean, easy-to-navigate user interface is highly valued.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Smooth animations for coin movements enhance the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Responsive design is crucial for mobile device compatibility.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Focus on optimizing touch interactions and maintaining a seamless gameplay flow.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10285-F7AF-DD1E-1244-323A434B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868" y="1612368"/>
            <a:ext cx="3366126" cy="434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2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9A7F-2C70-7FA8-56E8-5CEE6CF0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72" y="68093"/>
            <a:ext cx="7795098" cy="1479173"/>
          </a:xfrm>
        </p:spPr>
        <p:txBody>
          <a:bodyPr>
            <a:normAutofit/>
          </a:bodyPr>
          <a:lstStyle/>
          <a:p>
            <a:r>
              <a:rPr lang="en-IN" sz="6000" b="1" i="1" dirty="0"/>
              <a:t>System Architecture :</a:t>
            </a:r>
            <a:endParaRPr lang="en-IN" sz="6000" i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C1FBEF-4EEE-3039-C3DC-5E11B6674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089" y="1128410"/>
            <a:ext cx="7629728" cy="5194570"/>
          </a:xfrm>
        </p:spPr>
      </p:pic>
    </p:spTree>
    <p:extLst>
      <p:ext uri="{BB962C8B-B14F-4D97-AF65-F5344CB8AC3E}">
        <p14:creationId xmlns:p14="http://schemas.microsoft.com/office/powerpoint/2010/main" val="264423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A1B1-B67F-1022-BEED-6AFEB902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6384587" cy="1371600"/>
          </a:xfrm>
        </p:spPr>
        <p:txBody>
          <a:bodyPr>
            <a:normAutofit/>
          </a:bodyPr>
          <a:lstStyle/>
          <a:p>
            <a:r>
              <a:rPr lang="en-IN" sz="6000" b="1" i="1" dirty="0"/>
              <a:t>Detailed Design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3D8E3-5929-B54C-A697-46735FA9C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Game board created using </a:t>
            </a:r>
            <a:r>
              <a:rPr lang="en-US" sz="2000" i="1" dirty="0" err="1"/>
              <a:t>CustomPainter</a:t>
            </a:r>
            <a:r>
              <a:rPr lang="en-US" sz="2000" dirty="0"/>
              <a:t> in Flutter, with pits represented as circular containers.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Coin movement visualized through </a:t>
            </a:r>
            <a:r>
              <a:rPr lang="en-US" sz="2000" i="1" dirty="0" err="1"/>
              <a:t>AnimatedContainer</a:t>
            </a:r>
            <a:r>
              <a:rPr lang="en-US" sz="2000" dirty="0"/>
              <a:t> for smooth transitions between pits.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Alternating turn-based system tracks each player's moves and seed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Dynamic scoring system updates based on captured seeds for each player.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Simple UI design ensures smooth gameplay across screen sizes, with menu options for </a:t>
            </a:r>
            <a:r>
              <a:rPr lang="en-US" sz="2000" i="1" dirty="0"/>
              <a:t>Information about Game</a:t>
            </a:r>
            <a:r>
              <a:rPr lang="en-US" sz="2000" dirty="0"/>
              <a:t>, </a:t>
            </a:r>
            <a:r>
              <a:rPr lang="en-US" sz="2000" i="1" dirty="0"/>
              <a:t>Restart</a:t>
            </a:r>
            <a:r>
              <a:rPr lang="en-US" sz="2000" dirty="0"/>
              <a:t>, and </a:t>
            </a:r>
            <a:r>
              <a:rPr lang="en-US" sz="2000" i="1" dirty="0"/>
              <a:t>Exit</a:t>
            </a:r>
            <a:r>
              <a:rPr lang="en-US" sz="20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64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CCF0-209A-469E-1367-5CCAAB5C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85216"/>
            <a:ext cx="4614153" cy="2023354"/>
          </a:xfrm>
        </p:spPr>
        <p:txBody>
          <a:bodyPr>
            <a:normAutofit fontScale="90000"/>
          </a:bodyPr>
          <a:lstStyle/>
          <a:p>
            <a:r>
              <a:rPr lang="en-IN" sz="5300" b="1" i="1" dirty="0"/>
              <a:t>Tools and </a:t>
            </a:r>
            <a:br>
              <a:rPr lang="en-IN" sz="5300" b="1" i="1" dirty="0"/>
            </a:br>
            <a:r>
              <a:rPr lang="en-IN" sz="5300" b="1" i="1" dirty="0"/>
              <a:t>Technologies Used :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208E8-2193-AB9C-FC89-55D9F49F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96119"/>
            <a:ext cx="4439055" cy="317121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Frame Work: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Flutter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Programming Language: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Graphics and Design: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Adobe Photoshop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Canva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Integrated Development Environment (IDE):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Google IDX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BA45C-6853-C272-3367-B0836DA43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919" y="885216"/>
            <a:ext cx="4085617" cy="528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09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{1FAB1B37-9F11-4059-A9DB-6D83AFE1C959}tf11531919_win32</Template>
  <TotalTime>30</TotalTime>
  <Words>435</Words>
  <Application>Microsoft Office PowerPoint</Application>
  <PresentationFormat>Widescreen</PresentationFormat>
  <Paragraphs>62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Avenir Next LT Pro Light</vt:lpstr>
      <vt:lpstr>Calibri</vt:lpstr>
      <vt:lpstr>Garamond</vt:lpstr>
      <vt:lpstr>SavonVTI</vt:lpstr>
      <vt:lpstr>Pallanguzhi  2D Board Game </vt:lpstr>
      <vt:lpstr> Project Team :</vt:lpstr>
      <vt:lpstr>Introduction : </vt:lpstr>
      <vt:lpstr>Problem Definition : </vt:lpstr>
      <vt:lpstr>Objectives :</vt:lpstr>
      <vt:lpstr>Survey/Ideas :</vt:lpstr>
      <vt:lpstr>System Architecture :</vt:lpstr>
      <vt:lpstr>Detailed Design :</vt:lpstr>
      <vt:lpstr>Tools and  Technologies Used : </vt:lpstr>
      <vt:lpstr>Screenshot of the Output :</vt:lpstr>
      <vt:lpstr>RESULTS AND DISCUSSIONS :</vt:lpstr>
      <vt:lpstr>REFERENCE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Henothan R</dc:creator>
  <cp:lastModifiedBy>Henothan R</cp:lastModifiedBy>
  <cp:revision>2</cp:revision>
  <dcterms:created xsi:type="dcterms:W3CDTF">2024-10-24T10:22:20Z</dcterms:created>
  <dcterms:modified xsi:type="dcterms:W3CDTF">2024-10-25T02:19:46Z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