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Actor" panose="020B0604020202020204" charset="0"/>
      <p:regular r:id="rId18"/>
    </p:embeddedFont>
    <p:embeddedFont>
      <p:font typeface="Anaheim" panose="020B0604020202020204" charset="0"/>
      <p:regular r:id="rId19"/>
      <p:bold r:id="rId20"/>
    </p:embeddedFont>
    <p:embeddedFont>
      <p:font typeface="Unbounded" panose="020B0604020202020204" charset="0"/>
      <p:regular r:id="rId21"/>
      <p:bold r:id="rId22"/>
    </p:embeddedFont>
    <p:embeddedFont>
      <p:font typeface="Unbounded Light" panose="020B0604020202020204" charset="0"/>
      <p:regular r:id="rId23"/>
      <p:bold r:id="rId24"/>
    </p:embeddedFont>
    <p:embeddedFont>
      <p:font typeface="Unbounded Medium" panose="020B0604020202020204" charset="0"/>
      <p:regular r:id="rId25"/>
      <p:bold r:id="rId26"/>
    </p:embeddedFont>
    <p:embeddedFont>
      <p:font typeface="Unbounded SemiBold" panose="020B060402020202020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355D5C-4171-C014-78CC-53887F302EC7}" v="76" dt="2024-10-25T10:38:34.8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4dfce81f19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30e3a293799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30e3a29379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30e3a293799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30e3a29379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30e3a293799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30e3a29379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30e3a293799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30e3a293799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30e3a293799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30e3a293799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1e52b8f997a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1e52b8f997a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d431007ba2_0_2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e52b8f997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e52b8f99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54dda1946d_6_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14072739ea5_1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54dda1946d_6_3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e52b8f997a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e52b8f997a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30e3a293799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30e3a293799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3.jp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157250" y="0"/>
            <a:ext cx="4986750" cy="3919025"/>
            <a:chOff x="4157250" y="0"/>
            <a:chExt cx="4986750" cy="3919025"/>
          </a:xfrm>
        </p:grpSpPr>
        <p:pic>
          <p:nvPicPr>
            <p:cNvPr id="10" name="Google Shape;10;p2"/>
            <p:cNvPicPr preferRelativeResize="0"/>
            <p:nvPr/>
          </p:nvPicPr>
          <p:blipFill rotWithShape="1">
            <a:blip r:embed="rId2">
              <a:alphaModFix/>
            </a:blip>
            <a:srcRect l="1389" t="26409" r="75094" b="13678"/>
            <a:stretch/>
          </p:blipFill>
          <p:spPr>
            <a:xfrm>
              <a:off x="6204675" y="0"/>
              <a:ext cx="2939325" cy="3919025"/>
            </a:xfrm>
            <a:prstGeom prst="rect">
              <a:avLst/>
            </a:prstGeom>
            <a:noFill/>
            <a:ln>
              <a:noFill/>
            </a:ln>
          </p:spPr>
        </p:pic>
        <p:pic>
          <p:nvPicPr>
            <p:cNvPr id="11" name="Google Shape;11;p2"/>
            <p:cNvPicPr preferRelativeResize="0"/>
            <p:nvPr/>
          </p:nvPicPr>
          <p:blipFill rotWithShape="1">
            <a:blip r:embed="rId3">
              <a:alphaModFix/>
            </a:blip>
            <a:srcRect l="21162" t="55240" r="32620" b="4308"/>
            <a:stretch/>
          </p:blipFill>
          <p:spPr>
            <a:xfrm>
              <a:off x="4157250" y="0"/>
              <a:ext cx="4986750" cy="2284300"/>
            </a:xfrm>
            <a:prstGeom prst="rect">
              <a:avLst/>
            </a:prstGeom>
            <a:noFill/>
            <a:ln>
              <a:noFill/>
            </a:ln>
          </p:spPr>
        </p:pic>
      </p:grpSp>
      <p:grpSp>
        <p:nvGrpSpPr>
          <p:cNvPr id="12" name="Google Shape;12;p2"/>
          <p:cNvGrpSpPr/>
          <p:nvPr/>
        </p:nvGrpSpPr>
        <p:grpSpPr>
          <a:xfrm>
            <a:off x="0" y="1017726"/>
            <a:ext cx="4438149" cy="4166224"/>
            <a:chOff x="0" y="1017726"/>
            <a:chExt cx="4438149" cy="4166224"/>
          </a:xfrm>
        </p:grpSpPr>
        <p:pic>
          <p:nvPicPr>
            <p:cNvPr id="13" name="Google Shape;13;p2"/>
            <p:cNvPicPr preferRelativeResize="0"/>
            <p:nvPr/>
          </p:nvPicPr>
          <p:blipFill rotWithShape="1">
            <a:blip r:embed="rId3">
              <a:alphaModFix/>
            </a:blip>
            <a:srcRect l="35374" t="5165" r="21354" b="51352"/>
            <a:stretch/>
          </p:blipFill>
          <p:spPr>
            <a:xfrm>
              <a:off x="0" y="2809500"/>
              <a:ext cx="4438149" cy="2334000"/>
            </a:xfrm>
            <a:prstGeom prst="rect">
              <a:avLst/>
            </a:prstGeom>
            <a:noFill/>
            <a:ln>
              <a:noFill/>
            </a:ln>
          </p:spPr>
        </p:pic>
        <p:pic>
          <p:nvPicPr>
            <p:cNvPr id="14" name="Google Shape;14;p2"/>
            <p:cNvPicPr preferRelativeResize="0"/>
            <p:nvPr/>
          </p:nvPicPr>
          <p:blipFill rotWithShape="1">
            <a:blip r:embed="rId2">
              <a:alphaModFix/>
            </a:blip>
            <a:srcRect t="21590" r="76126" b="13747"/>
            <a:stretch/>
          </p:blipFill>
          <p:spPr>
            <a:xfrm rot="10800000">
              <a:off x="0" y="1017726"/>
              <a:ext cx="2939325" cy="4166224"/>
            </a:xfrm>
            <a:prstGeom prst="rect">
              <a:avLst/>
            </a:prstGeom>
            <a:noFill/>
            <a:ln>
              <a:noFill/>
            </a:ln>
          </p:spPr>
        </p:pic>
      </p:grpSp>
      <p:sp>
        <p:nvSpPr>
          <p:cNvPr id="15" name="Google Shape;15;p2"/>
          <p:cNvSpPr txBox="1">
            <a:spLocks noGrp="1"/>
          </p:cNvSpPr>
          <p:nvPr>
            <p:ph type="ctrTitle"/>
          </p:nvPr>
        </p:nvSpPr>
        <p:spPr>
          <a:xfrm>
            <a:off x="828750" y="1017725"/>
            <a:ext cx="7486500" cy="20193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5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6" name="Google Shape;16;p2"/>
          <p:cNvSpPr txBox="1">
            <a:spLocks noGrp="1"/>
          </p:cNvSpPr>
          <p:nvPr>
            <p:ph type="subTitle" idx="1"/>
          </p:nvPr>
        </p:nvSpPr>
        <p:spPr>
          <a:xfrm>
            <a:off x="2307600" y="3189425"/>
            <a:ext cx="45288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atin typeface="Actor"/>
                <a:ea typeface="Actor"/>
                <a:cs typeface="Actor"/>
                <a:sym typeface="Actor"/>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7" name="Google Shape;17;p2"/>
          <p:cNvGrpSpPr/>
          <p:nvPr/>
        </p:nvGrpSpPr>
        <p:grpSpPr>
          <a:xfrm>
            <a:off x="340025" y="-478950"/>
            <a:ext cx="7726051" cy="5976025"/>
            <a:chOff x="340025" y="-478950"/>
            <a:chExt cx="7726051" cy="5976025"/>
          </a:xfrm>
        </p:grpSpPr>
        <p:sp>
          <p:nvSpPr>
            <p:cNvPr id="18" name="Google Shape;18;p2"/>
            <p:cNvSpPr/>
            <p:nvPr/>
          </p:nvSpPr>
          <p:spPr>
            <a:xfrm>
              <a:off x="340025" y="4190875"/>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044475" y="-478950"/>
              <a:ext cx="1021601" cy="1018545"/>
            </a:xfrm>
            <a:custGeom>
              <a:avLst/>
              <a:gdLst/>
              <a:ahLst/>
              <a:cxnLst/>
              <a:rect l="l" t="t" r="r" b="b"/>
              <a:pathLst>
                <a:path w="52484" h="52327" extrusionOk="0">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9"/>
        <p:cNvGrpSpPr/>
        <p:nvPr/>
      </p:nvGrpSpPr>
      <p:grpSpPr>
        <a:xfrm>
          <a:off x="0" y="0"/>
          <a:ext cx="0" cy="0"/>
          <a:chOff x="0" y="0"/>
          <a:chExt cx="0" cy="0"/>
        </a:xfrm>
      </p:grpSpPr>
      <p:sp>
        <p:nvSpPr>
          <p:cNvPr id="120" name="Google Shape;120;p11"/>
          <p:cNvSpPr txBox="1">
            <a:spLocks noGrp="1"/>
          </p:cNvSpPr>
          <p:nvPr>
            <p:ph type="title" hasCustomPrompt="1"/>
          </p:nvPr>
        </p:nvSpPr>
        <p:spPr>
          <a:xfrm>
            <a:off x="1284000" y="1723825"/>
            <a:ext cx="6576000" cy="11985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4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21" name="Google Shape;121;p11"/>
          <p:cNvSpPr txBox="1">
            <a:spLocks noGrp="1"/>
          </p:cNvSpPr>
          <p:nvPr>
            <p:ph type="subTitle" idx="1"/>
          </p:nvPr>
        </p:nvSpPr>
        <p:spPr>
          <a:xfrm>
            <a:off x="1284000" y="29225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grpSp>
        <p:nvGrpSpPr>
          <p:cNvPr id="122" name="Google Shape;122;p11"/>
          <p:cNvGrpSpPr/>
          <p:nvPr/>
        </p:nvGrpSpPr>
        <p:grpSpPr>
          <a:xfrm flipH="1">
            <a:off x="3029601" y="471801"/>
            <a:ext cx="6114398" cy="4712149"/>
            <a:chOff x="1" y="471801"/>
            <a:chExt cx="6114398" cy="4712149"/>
          </a:xfrm>
        </p:grpSpPr>
        <p:pic>
          <p:nvPicPr>
            <p:cNvPr id="123" name="Google Shape;123;p11"/>
            <p:cNvPicPr preferRelativeResize="0"/>
            <p:nvPr/>
          </p:nvPicPr>
          <p:blipFill rotWithShape="1">
            <a:blip r:embed="rId2">
              <a:alphaModFix/>
            </a:blip>
            <a:srcRect l="28364" r="28364" b="56517"/>
            <a:stretch/>
          </p:blipFill>
          <p:spPr>
            <a:xfrm>
              <a:off x="1676250" y="2837650"/>
              <a:ext cx="4438149" cy="2334000"/>
            </a:xfrm>
            <a:prstGeom prst="rect">
              <a:avLst/>
            </a:prstGeom>
            <a:noFill/>
            <a:ln>
              <a:noFill/>
            </a:ln>
          </p:spPr>
        </p:pic>
        <p:pic>
          <p:nvPicPr>
            <p:cNvPr id="124" name="Google Shape;124;p11"/>
            <p:cNvPicPr preferRelativeResize="0"/>
            <p:nvPr/>
          </p:nvPicPr>
          <p:blipFill rotWithShape="1">
            <a:blip r:embed="rId3">
              <a:alphaModFix/>
            </a:blip>
            <a:srcRect l="2611" t="15569" r="78810" b="11298"/>
            <a:stretch/>
          </p:blipFill>
          <p:spPr>
            <a:xfrm rot="10800000">
              <a:off x="1" y="471801"/>
              <a:ext cx="2287224" cy="4712149"/>
            </a:xfrm>
            <a:prstGeom prst="rect">
              <a:avLst/>
            </a:prstGeom>
            <a:noFill/>
            <a:ln>
              <a:noFill/>
            </a:ln>
          </p:spPr>
        </p:pic>
      </p:grpSp>
      <p:grpSp>
        <p:nvGrpSpPr>
          <p:cNvPr id="125" name="Google Shape;125;p11"/>
          <p:cNvGrpSpPr/>
          <p:nvPr/>
        </p:nvGrpSpPr>
        <p:grpSpPr>
          <a:xfrm>
            <a:off x="5429224" y="-479038"/>
            <a:ext cx="2777751" cy="6045013"/>
            <a:chOff x="5429224" y="-479038"/>
            <a:chExt cx="2777751" cy="6045013"/>
          </a:xfrm>
        </p:grpSpPr>
        <p:sp>
          <p:nvSpPr>
            <p:cNvPr id="126" name="Google Shape;126;p11"/>
            <p:cNvSpPr/>
            <p:nvPr/>
          </p:nvSpPr>
          <p:spPr>
            <a:xfrm flipH="1">
              <a:off x="5429224" y="-479038"/>
              <a:ext cx="1021601" cy="1018545"/>
            </a:xfrm>
            <a:custGeom>
              <a:avLst/>
              <a:gdLst/>
              <a:ahLst/>
              <a:cxnLst/>
              <a:rect l="l" t="t" r="r" b="b"/>
              <a:pathLst>
                <a:path w="52484" h="52327" extrusionOk="0">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1"/>
            <p:cNvSpPr/>
            <p:nvPr/>
          </p:nvSpPr>
          <p:spPr>
            <a:xfrm flipH="1">
              <a:off x="7460575" y="4259775"/>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28;p11"/>
          <p:cNvGrpSpPr/>
          <p:nvPr/>
        </p:nvGrpSpPr>
        <p:grpSpPr>
          <a:xfrm flipH="1">
            <a:off x="0" y="0"/>
            <a:ext cx="4986750" cy="3919025"/>
            <a:chOff x="4157250" y="0"/>
            <a:chExt cx="4986750" cy="3919025"/>
          </a:xfrm>
        </p:grpSpPr>
        <p:pic>
          <p:nvPicPr>
            <p:cNvPr id="129" name="Google Shape;129;p11"/>
            <p:cNvPicPr preferRelativeResize="0"/>
            <p:nvPr/>
          </p:nvPicPr>
          <p:blipFill rotWithShape="1">
            <a:blip r:embed="rId3">
              <a:alphaModFix/>
            </a:blip>
            <a:srcRect l="-3478" t="28518" r="79961" b="11569"/>
            <a:stretch/>
          </p:blipFill>
          <p:spPr>
            <a:xfrm>
              <a:off x="6204675" y="0"/>
              <a:ext cx="2939325" cy="3919025"/>
            </a:xfrm>
            <a:prstGeom prst="rect">
              <a:avLst/>
            </a:prstGeom>
            <a:noFill/>
            <a:ln>
              <a:noFill/>
            </a:ln>
          </p:spPr>
        </p:pic>
        <p:pic>
          <p:nvPicPr>
            <p:cNvPr id="130" name="Google Shape;130;p11"/>
            <p:cNvPicPr preferRelativeResize="0"/>
            <p:nvPr/>
          </p:nvPicPr>
          <p:blipFill rotWithShape="1">
            <a:blip r:embed="rId2">
              <a:alphaModFix/>
            </a:blip>
            <a:srcRect l="14461" t="59548" r="39321"/>
            <a:stretch/>
          </p:blipFill>
          <p:spPr>
            <a:xfrm>
              <a:off x="4157250" y="0"/>
              <a:ext cx="4986750" cy="2284300"/>
            </a:xfrm>
            <a:prstGeom prst="rect">
              <a:avLst/>
            </a:prstGeom>
            <a:noFill/>
            <a:ln>
              <a:noFill/>
            </a:ln>
          </p:spPr>
        </p:pic>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3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32"/>
        <p:cNvGrpSpPr/>
        <p:nvPr/>
      </p:nvGrpSpPr>
      <p:grpSpPr>
        <a:xfrm>
          <a:off x="0" y="0"/>
          <a:ext cx="0" cy="0"/>
          <a:chOff x="0" y="0"/>
          <a:chExt cx="0" cy="0"/>
        </a:xfrm>
      </p:grpSpPr>
      <p:grpSp>
        <p:nvGrpSpPr>
          <p:cNvPr id="133" name="Google Shape;133;p13"/>
          <p:cNvGrpSpPr/>
          <p:nvPr/>
        </p:nvGrpSpPr>
        <p:grpSpPr>
          <a:xfrm>
            <a:off x="2311325" y="2939300"/>
            <a:ext cx="6506251" cy="2204200"/>
            <a:chOff x="2311325" y="2939300"/>
            <a:chExt cx="6506251" cy="2204200"/>
          </a:xfrm>
        </p:grpSpPr>
        <p:pic>
          <p:nvPicPr>
            <p:cNvPr id="134" name="Google Shape;134;p13"/>
            <p:cNvPicPr preferRelativeResize="0"/>
            <p:nvPr/>
          </p:nvPicPr>
          <p:blipFill rotWithShape="1">
            <a:blip r:embed="rId2">
              <a:alphaModFix/>
            </a:blip>
            <a:srcRect l="11668" t="2625" r="57873" b="63676"/>
            <a:stretch/>
          </p:blipFill>
          <p:spPr>
            <a:xfrm>
              <a:off x="5010600" y="2939300"/>
              <a:ext cx="3806976" cy="2204200"/>
            </a:xfrm>
            <a:prstGeom prst="rect">
              <a:avLst/>
            </a:prstGeom>
            <a:noFill/>
            <a:ln>
              <a:noFill/>
            </a:ln>
          </p:spPr>
        </p:pic>
        <p:pic>
          <p:nvPicPr>
            <p:cNvPr id="135" name="Google Shape;135;p13"/>
            <p:cNvPicPr preferRelativeResize="0"/>
            <p:nvPr/>
          </p:nvPicPr>
          <p:blipFill rotWithShape="1">
            <a:blip r:embed="rId3">
              <a:alphaModFix/>
            </a:blip>
            <a:srcRect l="26893" t="6006" r="26889" b="64358"/>
            <a:stretch/>
          </p:blipFill>
          <p:spPr>
            <a:xfrm>
              <a:off x="2311325" y="3470025"/>
              <a:ext cx="4986750" cy="1673476"/>
            </a:xfrm>
            <a:prstGeom prst="rect">
              <a:avLst/>
            </a:prstGeom>
            <a:noFill/>
            <a:ln>
              <a:noFill/>
            </a:ln>
          </p:spPr>
        </p:pic>
      </p:grpSp>
      <p:grpSp>
        <p:nvGrpSpPr>
          <p:cNvPr id="136" name="Google Shape;136;p13"/>
          <p:cNvGrpSpPr/>
          <p:nvPr/>
        </p:nvGrpSpPr>
        <p:grpSpPr>
          <a:xfrm>
            <a:off x="0" y="-13449"/>
            <a:ext cx="4251175" cy="2400300"/>
            <a:chOff x="0" y="-13449"/>
            <a:chExt cx="4251175" cy="2400300"/>
          </a:xfrm>
        </p:grpSpPr>
        <p:pic>
          <p:nvPicPr>
            <p:cNvPr id="137" name="Google Shape;137;p13"/>
            <p:cNvPicPr preferRelativeResize="0"/>
            <p:nvPr/>
          </p:nvPicPr>
          <p:blipFill rotWithShape="1">
            <a:blip r:embed="rId3">
              <a:alphaModFix/>
            </a:blip>
            <a:srcRect l="48616" t="43141" r="25722" b="12392"/>
            <a:stretch/>
          </p:blipFill>
          <p:spPr>
            <a:xfrm>
              <a:off x="0" y="0"/>
              <a:ext cx="2631924" cy="2386851"/>
            </a:xfrm>
            <a:prstGeom prst="rect">
              <a:avLst/>
            </a:prstGeom>
            <a:noFill/>
            <a:ln>
              <a:noFill/>
            </a:ln>
          </p:spPr>
        </p:pic>
        <p:pic>
          <p:nvPicPr>
            <p:cNvPr id="138" name="Google Shape;138;p13"/>
            <p:cNvPicPr preferRelativeResize="0"/>
            <p:nvPr/>
          </p:nvPicPr>
          <p:blipFill rotWithShape="1">
            <a:blip r:embed="rId2">
              <a:alphaModFix/>
            </a:blip>
            <a:srcRect l="5590" t="19466" r="59880" b="55401"/>
            <a:stretch/>
          </p:blipFill>
          <p:spPr>
            <a:xfrm rot="10800000">
              <a:off x="1" y="-13449"/>
              <a:ext cx="4251174" cy="1619249"/>
            </a:xfrm>
            <a:prstGeom prst="rect">
              <a:avLst/>
            </a:prstGeom>
            <a:noFill/>
            <a:ln>
              <a:noFill/>
            </a:ln>
          </p:spPr>
        </p:pic>
      </p:grpSp>
      <p:sp>
        <p:nvSpPr>
          <p:cNvPr id="139" name="Google Shape;139;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40" name="Google Shape;140;p13"/>
          <p:cNvSpPr txBox="1">
            <a:spLocks noGrp="1"/>
          </p:cNvSpPr>
          <p:nvPr>
            <p:ph type="subTitle" idx="1"/>
          </p:nvPr>
        </p:nvSpPr>
        <p:spPr>
          <a:xfrm>
            <a:off x="719975" y="3440725"/>
            <a:ext cx="2305500" cy="62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1" name="Google Shape;141;p13"/>
          <p:cNvSpPr txBox="1">
            <a:spLocks noGrp="1"/>
          </p:cNvSpPr>
          <p:nvPr>
            <p:ph type="subTitle" idx="2"/>
          </p:nvPr>
        </p:nvSpPr>
        <p:spPr>
          <a:xfrm>
            <a:off x="3419250" y="3440725"/>
            <a:ext cx="2305500" cy="62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2" name="Google Shape;142;p13"/>
          <p:cNvSpPr txBox="1">
            <a:spLocks noGrp="1"/>
          </p:cNvSpPr>
          <p:nvPr>
            <p:ph type="subTitle" idx="3"/>
          </p:nvPr>
        </p:nvSpPr>
        <p:spPr>
          <a:xfrm>
            <a:off x="6118524" y="3440725"/>
            <a:ext cx="2305500" cy="62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3" name="Google Shape;143;p13"/>
          <p:cNvSpPr txBox="1">
            <a:spLocks noGrp="1"/>
          </p:cNvSpPr>
          <p:nvPr>
            <p:ph type="title" idx="4" hasCustomPrompt="1"/>
          </p:nvPr>
        </p:nvSpPr>
        <p:spPr>
          <a:xfrm>
            <a:off x="1434126" y="1702025"/>
            <a:ext cx="877200" cy="8493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4" name="Google Shape;144;p13"/>
          <p:cNvSpPr txBox="1">
            <a:spLocks noGrp="1"/>
          </p:cNvSpPr>
          <p:nvPr>
            <p:ph type="title" idx="5" hasCustomPrompt="1"/>
          </p:nvPr>
        </p:nvSpPr>
        <p:spPr>
          <a:xfrm>
            <a:off x="4133400" y="1702025"/>
            <a:ext cx="877200" cy="8493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5" name="Google Shape;145;p13"/>
          <p:cNvSpPr txBox="1">
            <a:spLocks noGrp="1"/>
          </p:cNvSpPr>
          <p:nvPr>
            <p:ph type="title" idx="6" hasCustomPrompt="1"/>
          </p:nvPr>
        </p:nvSpPr>
        <p:spPr>
          <a:xfrm>
            <a:off x="6832674" y="1702025"/>
            <a:ext cx="877200" cy="8493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6" name="Google Shape;146;p13"/>
          <p:cNvSpPr txBox="1">
            <a:spLocks noGrp="1"/>
          </p:cNvSpPr>
          <p:nvPr>
            <p:ph type="subTitle" idx="7"/>
          </p:nvPr>
        </p:nvSpPr>
        <p:spPr>
          <a:xfrm>
            <a:off x="719976" y="2715825"/>
            <a:ext cx="2305500" cy="754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latin typeface="Unbounded"/>
                <a:ea typeface="Unbounded"/>
                <a:cs typeface="Unbounded"/>
                <a:sym typeface="Unbounde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7" name="Google Shape;147;p13"/>
          <p:cNvSpPr txBox="1">
            <a:spLocks noGrp="1"/>
          </p:cNvSpPr>
          <p:nvPr>
            <p:ph type="subTitle" idx="8"/>
          </p:nvPr>
        </p:nvSpPr>
        <p:spPr>
          <a:xfrm>
            <a:off x="3419250" y="2715825"/>
            <a:ext cx="2305500" cy="754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latin typeface="Unbounded"/>
                <a:ea typeface="Unbounded"/>
                <a:cs typeface="Unbounded"/>
                <a:sym typeface="Unbounde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8" name="Google Shape;148;p13"/>
          <p:cNvSpPr txBox="1">
            <a:spLocks noGrp="1"/>
          </p:cNvSpPr>
          <p:nvPr>
            <p:ph type="subTitle" idx="9"/>
          </p:nvPr>
        </p:nvSpPr>
        <p:spPr>
          <a:xfrm>
            <a:off x="6118524" y="2715825"/>
            <a:ext cx="2305500" cy="754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latin typeface="Unbounded"/>
                <a:ea typeface="Unbounded"/>
                <a:cs typeface="Unbounded"/>
                <a:sym typeface="Unbounde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49" name="Google Shape;149;p13"/>
          <p:cNvGrpSpPr/>
          <p:nvPr/>
        </p:nvGrpSpPr>
        <p:grpSpPr>
          <a:xfrm>
            <a:off x="-518850" y="297625"/>
            <a:ext cx="9494975" cy="5458325"/>
            <a:chOff x="-518850" y="297625"/>
            <a:chExt cx="9494975" cy="5458325"/>
          </a:xfrm>
        </p:grpSpPr>
        <p:sp>
          <p:nvSpPr>
            <p:cNvPr id="150" name="Google Shape;150;p13"/>
            <p:cNvSpPr/>
            <p:nvPr/>
          </p:nvSpPr>
          <p:spPr>
            <a:xfrm>
              <a:off x="220275" y="4650550"/>
              <a:ext cx="1545300" cy="350650"/>
            </a:xfrm>
            <a:custGeom>
              <a:avLst/>
              <a:gdLst/>
              <a:ahLst/>
              <a:cxnLst/>
              <a:rect l="l" t="t" r="r" b="b"/>
              <a:pathLst>
                <a:path w="61812" h="14026" extrusionOk="0">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8229725" y="4449750"/>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518850" y="297625"/>
              <a:ext cx="1021601" cy="1018545"/>
            </a:xfrm>
            <a:custGeom>
              <a:avLst/>
              <a:gdLst/>
              <a:ahLst/>
              <a:cxnLst/>
              <a:rect l="l" t="t" r="r" b="b"/>
              <a:pathLst>
                <a:path w="52484" h="52327" extrusionOk="0">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CUSTOM_12">
    <p:spTree>
      <p:nvGrpSpPr>
        <p:cNvPr id="1" name="Shape 153"/>
        <p:cNvGrpSpPr/>
        <p:nvPr/>
      </p:nvGrpSpPr>
      <p:grpSpPr>
        <a:xfrm>
          <a:off x="0" y="0"/>
          <a:ext cx="0" cy="0"/>
          <a:chOff x="0" y="0"/>
          <a:chExt cx="0" cy="0"/>
        </a:xfrm>
      </p:grpSpPr>
      <p:sp>
        <p:nvSpPr>
          <p:cNvPr id="154" name="Google Shape;154;p14"/>
          <p:cNvSpPr txBox="1">
            <a:spLocks noGrp="1"/>
          </p:cNvSpPr>
          <p:nvPr>
            <p:ph type="title"/>
          </p:nvPr>
        </p:nvSpPr>
        <p:spPr>
          <a:xfrm>
            <a:off x="2567250" y="2357700"/>
            <a:ext cx="4009500" cy="138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5" name="Google Shape;155;p14"/>
          <p:cNvSpPr txBox="1">
            <a:spLocks noGrp="1"/>
          </p:cNvSpPr>
          <p:nvPr>
            <p:ph type="title" idx="2" hasCustomPrompt="1"/>
          </p:nvPr>
        </p:nvSpPr>
        <p:spPr>
          <a:xfrm>
            <a:off x="3745800" y="776150"/>
            <a:ext cx="1652400" cy="13827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56" name="Google Shape;156;p14"/>
          <p:cNvSpPr txBox="1">
            <a:spLocks noGrp="1"/>
          </p:cNvSpPr>
          <p:nvPr>
            <p:ph type="subTitle" idx="1"/>
          </p:nvPr>
        </p:nvSpPr>
        <p:spPr>
          <a:xfrm>
            <a:off x="2567250" y="3857300"/>
            <a:ext cx="4009500" cy="37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57" name="Google Shape;157;p14"/>
          <p:cNvGrpSpPr/>
          <p:nvPr/>
        </p:nvGrpSpPr>
        <p:grpSpPr>
          <a:xfrm>
            <a:off x="5048725" y="0"/>
            <a:ext cx="4095351" cy="5143500"/>
            <a:chOff x="5048725" y="0"/>
            <a:chExt cx="4095351" cy="5143500"/>
          </a:xfrm>
        </p:grpSpPr>
        <p:pic>
          <p:nvPicPr>
            <p:cNvPr id="158" name="Google Shape;158;p14"/>
            <p:cNvPicPr preferRelativeResize="0"/>
            <p:nvPr/>
          </p:nvPicPr>
          <p:blipFill rotWithShape="1">
            <a:blip r:embed="rId2">
              <a:alphaModFix/>
            </a:blip>
            <a:srcRect l="5249" t="15711" r="79664" b="36605"/>
            <a:stretch/>
          </p:blipFill>
          <p:spPr>
            <a:xfrm>
              <a:off x="7258525" y="2024450"/>
              <a:ext cx="1885551" cy="3119050"/>
            </a:xfrm>
            <a:prstGeom prst="rect">
              <a:avLst/>
            </a:prstGeom>
            <a:noFill/>
            <a:ln>
              <a:noFill/>
            </a:ln>
          </p:spPr>
        </p:pic>
        <p:pic>
          <p:nvPicPr>
            <p:cNvPr id="159" name="Google Shape;159;p14"/>
            <p:cNvPicPr preferRelativeResize="0"/>
            <p:nvPr/>
          </p:nvPicPr>
          <p:blipFill rotWithShape="1">
            <a:blip r:embed="rId3">
              <a:alphaModFix/>
            </a:blip>
            <a:srcRect l="27263" t="65601" r="34781" b="2259"/>
            <a:stretch/>
          </p:blipFill>
          <p:spPr>
            <a:xfrm>
              <a:off x="5048725" y="0"/>
              <a:ext cx="4095276" cy="1814900"/>
            </a:xfrm>
            <a:prstGeom prst="rect">
              <a:avLst/>
            </a:prstGeom>
            <a:noFill/>
            <a:ln>
              <a:noFill/>
            </a:ln>
          </p:spPr>
        </p:pic>
      </p:grpSp>
      <p:grpSp>
        <p:nvGrpSpPr>
          <p:cNvPr id="160" name="Google Shape;160;p14"/>
          <p:cNvGrpSpPr/>
          <p:nvPr/>
        </p:nvGrpSpPr>
        <p:grpSpPr>
          <a:xfrm>
            <a:off x="0" y="767150"/>
            <a:ext cx="2939325" cy="4376350"/>
            <a:chOff x="0" y="767150"/>
            <a:chExt cx="2939325" cy="4376350"/>
          </a:xfrm>
        </p:grpSpPr>
        <p:pic>
          <p:nvPicPr>
            <p:cNvPr id="161" name="Google Shape;161;p14"/>
            <p:cNvPicPr preferRelativeResize="0"/>
            <p:nvPr/>
          </p:nvPicPr>
          <p:blipFill rotWithShape="1">
            <a:blip r:embed="rId3">
              <a:alphaModFix/>
            </a:blip>
            <a:srcRect l="54318" t="9229" r="30047" b="9237"/>
            <a:stretch/>
          </p:blipFill>
          <p:spPr>
            <a:xfrm>
              <a:off x="0" y="767150"/>
              <a:ext cx="1603524" cy="4376350"/>
            </a:xfrm>
            <a:prstGeom prst="rect">
              <a:avLst/>
            </a:prstGeom>
            <a:noFill/>
            <a:ln>
              <a:noFill/>
            </a:ln>
          </p:spPr>
        </p:pic>
        <p:pic>
          <p:nvPicPr>
            <p:cNvPr id="162" name="Google Shape;162;p14"/>
            <p:cNvPicPr preferRelativeResize="0"/>
            <p:nvPr/>
          </p:nvPicPr>
          <p:blipFill rotWithShape="1">
            <a:blip r:embed="rId2">
              <a:alphaModFix/>
            </a:blip>
            <a:srcRect l="5068" t="54360" r="71057" b="-2804"/>
            <a:stretch/>
          </p:blipFill>
          <p:spPr>
            <a:xfrm rot="10800000">
              <a:off x="0" y="2022100"/>
              <a:ext cx="2939325" cy="3121400"/>
            </a:xfrm>
            <a:prstGeom prst="rect">
              <a:avLst/>
            </a:prstGeom>
            <a:noFill/>
            <a:ln>
              <a:noFill/>
            </a:ln>
          </p:spPr>
        </p:pic>
      </p:grpSp>
      <p:grpSp>
        <p:nvGrpSpPr>
          <p:cNvPr id="163" name="Google Shape;163;p14"/>
          <p:cNvGrpSpPr/>
          <p:nvPr/>
        </p:nvGrpSpPr>
        <p:grpSpPr>
          <a:xfrm>
            <a:off x="500750" y="257063"/>
            <a:ext cx="8324859" cy="6776088"/>
            <a:chOff x="500750" y="257063"/>
            <a:chExt cx="8324859" cy="6776088"/>
          </a:xfrm>
        </p:grpSpPr>
        <p:sp>
          <p:nvSpPr>
            <p:cNvPr id="164" name="Google Shape;164;p14"/>
            <p:cNvSpPr/>
            <p:nvPr/>
          </p:nvSpPr>
          <p:spPr>
            <a:xfrm>
              <a:off x="500750" y="4083050"/>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8274775" y="257063"/>
              <a:ext cx="550834" cy="564881"/>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5133300" y="4604000"/>
              <a:ext cx="2429800" cy="2429150"/>
            </a:xfrm>
            <a:custGeom>
              <a:avLst/>
              <a:gdLst/>
              <a:ahLst/>
              <a:cxnLst/>
              <a:rect l="l" t="t" r="r" b="b"/>
              <a:pathLst>
                <a:path w="97192" h="97166" extrusionOk="0">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67"/>
        <p:cNvGrpSpPr/>
        <p:nvPr/>
      </p:nvGrpSpPr>
      <p:grpSpPr>
        <a:xfrm>
          <a:off x="0" y="0"/>
          <a:ext cx="0" cy="0"/>
          <a:chOff x="0" y="0"/>
          <a:chExt cx="0" cy="0"/>
        </a:xfrm>
      </p:grpSpPr>
      <p:grpSp>
        <p:nvGrpSpPr>
          <p:cNvPr id="168" name="Google Shape;168;p15"/>
          <p:cNvGrpSpPr/>
          <p:nvPr/>
        </p:nvGrpSpPr>
        <p:grpSpPr>
          <a:xfrm rot="10800000" flipH="1">
            <a:off x="4157250" y="896051"/>
            <a:ext cx="4986750" cy="4287899"/>
            <a:chOff x="4157250" y="0"/>
            <a:chExt cx="4986750" cy="4287899"/>
          </a:xfrm>
        </p:grpSpPr>
        <p:pic>
          <p:nvPicPr>
            <p:cNvPr id="169" name="Google Shape;169;p15"/>
            <p:cNvPicPr preferRelativeResize="0"/>
            <p:nvPr/>
          </p:nvPicPr>
          <p:blipFill rotWithShape="1">
            <a:blip r:embed="rId2">
              <a:alphaModFix/>
            </a:blip>
            <a:srcRect t="25173" r="78569" b="15089"/>
            <a:stretch/>
          </p:blipFill>
          <p:spPr>
            <a:xfrm>
              <a:off x="6204675" y="0"/>
              <a:ext cx="2939325" cy="4287899"/>
            </a:xfrm>
            <a:prstGeom prst="rect">
              <a:avLst/>
            </a:prstGeom>
            <a:noFill/>
            <a:ln>
              <a:noFill/>
            </a:ln>
          </p:spPr>
        </p:pic>
        <p:pic>
          <p:nvPicPr>
            <p:cNvPr id="170" name="Google Shape;170;p15"/>
            <p:cNvPicPr preferRelativeResize="0"/>
            <p:nvPr/>
          </p:nvPicPr>
          <p:blipFill rotWithShape="1">
            <a:blip r:embed="rId3">
              <a:alphaModFix/>
            </a:blip>
            <a:srcRect l="15334" t="49844" r="38448" b="2224"/>
            <a:stretch/>
          </p:blipFill>
          <p:spPr>
            <a:xfrm>
              <a:off x="4157250" y="0"/>
              <a:ext cx="4986750" cy="2706751"/>
            </a:xfrm>
            <a:prstGeom prst="rect">
              <a:avLst/>
            </a:prstGeom>
            <a:noFill/>
            <a:ln>
              <a:noFill/>
            </a:ln>
          </p:spPr>
        </p:pic>
      </p:grpSp>
      <p:grpSp>
        <p:nvGrpSpPr>
          <p:cNvPr id="171" name="Google Shape;171;p15"/>
          <p:cNvGrpSpPr/>
          <p:nvPr/>
        </p:nvGrpSpPr>
        <p:grpSpPr>
          <a:xfrm rot="10800000" flipH="1">
            <a:off x="0" y="-58796"/>
            <a:ext cx="4438149" cy="4166224"/>
            <a:chOff x="0" y="1076522"/>
            <a:chExt cx="4438149" cy="4166224"/>
          </a:xfrm>
        </p:grpSpPr>
        <p:pic>
          <p:nvPicPr>
            <p:cNvPr id="172" name="Google Shape;172;p15"/>
            <p:cNvPicPr preferRelativeResize="0"/>
            <p:nvPr/>
          </p:nvPicPr>
          <p:blipFill rotWithShape="1">
            <a:blip r:embed="rId3">
              <a:alphaModFix/>
            </a:blip>
            <a:srcRect l="44292" t="1775" r="12436" b="54282"/>
            <a:stretch/>
          </p:blipFill>
          <p:spPr>
            <a:xfrm>
              <a:off x="0" y="2809500"/>
              <a:ext cx="4438149" cy="2358751"/>
            </a:xfrm>
            <a:prstGeom prst="rect">
              <a:avLst/>
            </a:prstGeom>
            <a:noFill/>
            <a:ln>
              <a:noFill/>
            </a:ln>
          </p:spPr>
        </p:pic>
        <p:pic>
          <p:nvPicPr>
            <p:cNvPr id="173" name="Google Shape;173;p15"/>
            <p:cNvPicPr preferRelativeResize="0"/>
            <p:nvPr/>
          </p:nvPicPr>
          <p:blipFill rotWithShape="1">
            <a:blip r:embed="rId2">
              <a:alphaModFix/>
            </a:blip>
            <a:srcRect l="-5665" t="7604" r="81791" b="27733"/>
            <a:stretch/>
          </p:blipFill>
          <p:spPr>
            <a:xfrm rot="10800000">
              <a:off x="0" y="1076522"/>
              <a:ext cx="2939325" cy="4166224"/>
            </a:xfrm>
            <a:prstGeom prst="rect">
              <a:avLst/>
            </a:prstGeom>
            <a:noFill/>
            <a:ln>
              <a:noFill/>
            </a:ln>
          </p:spPr>
        </p:pic>
      </p:grpSp>
      <p:grpSp>
        <p:nvGrpSpPr>
          <p:cNvPr id="174" name="Google Shape;174;p15"/>
          <p:cNvGrpSpPr/>
          <p:nvPr/>
        </p:nvGrpSpPr>
        <p:grpSpPr>
          <a:xfrm>
            <a:off x="0" y="133225"/>
            <a:ext cx="8837450" cy="6678300"/>
            <a:chOff x="0" y="133225"/>
            <a:chExt cx="8837450" cy="6678300"/>
          </a:xfrm>
        </p:grpSpPr>
        <p:sp>
          <p:nvSpPr>
            <p:cNvPr id="175" name="Google Shape;175;p15"/>
            <p:cNvSpPr/>
            <p:nvPr/>
          </p:nvSpPr>
          <p:spPr>
            <a:xfrm>
              <a:off x="0" y="4382375"/>
              <a:ext cx="2429800" cy="2429150"/>
            </a:xfrm>
            <a:custGeom>
              <a:avLst/>
              <a:gdLst/>
              <a:ahLst/>
              <a:cxnLst/>
              <a:rect l="l" t="t" r="r" b="b"/>
              <a:pathLst>
                <a:path w="97192" h="97166" extrusionOk="0">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7292150" y="364175"/>
              <a:ext cx="1545300" cy="350650"/>
            </a:xfrm>
            <a:custGeom>
              <a:avLst/>
              <a:gdLst/>
              <a:ahLst/>
              <a:cxnLst/>
              <a:rect l="l" t="t" r="r" b="b"/>
              <a:pathLst>
                <a:path w="61812" h="14026" extrusionOk="0">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340025" y="133225"/>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15"/>
          <p:cNvSpPr txBox="1">
            <a:spLocks noGrp="1"/>
          </p:cNvSpPr>
          <p:nvPr>
            <p:ph type="title"/>
          </p:nvPr>
        </p:nvSpPr>
        <p:spPr>
          <a:xfrm>
            <a:off x="1145775" y="3216525"/>
            <a:ext cx="6852300" cy="531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79" name="Google Shape;179;p15"/>
          <p:cNvSpPr txBox="1">
            <a:spLocks noGrp="1"/>
          </p:cNvSpPr>
          <p:nvPr>
            <p:ph type="subTitle" idx="1"/>
          </p:nvPr>
        </p:nvSpPr>
        <p:spPr>
          <a:xfrm>
            <a:off x="1145925" y="1242650"/>
            <a:ext cx="6852300" cy="1863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180"/>
        <p:cNvGrpSpPr/>
        <p:nvPr/>
      </p:nvGrpSpPr>
      <p:grpSpPr>
        <a:xfrm>
          <a:off x="0" y="0"/>
          <a:ext cx="0" cy="0"/>
          <a:chOff x="0" y="0"/>
          <a:chExt cx="0" cy="0"/>
        </a:xfrm>
      </p:grpSpPr>
      <p:grpSp>
        <p:nvGrpSpPr>
          <p:cNvPr id="181" name="Google Shape;181;p16"/>
          <p:cNvGrpSpPr/>
          <p:nvPr/>
        </p:nvGrpSpPr>
        <p:grpSpPr>
          <a:xfrm>
            <a:off x="5399875" y="0"/>
            <a:ext cx="3744126" cy="5183950"/>
            <a:chOff x="5399875" y="0"/>
            <a:chExt cx="3744126" cy="5183950"/>
          </a:xfrm>
        </p:grpSpPr>
        <p:pic>
          <p:nvPicPr>
            <p:cNvPr id="182" name="Google Shape;182;p16"/>
            <p:cNvPicPr preferRelativeResize="0"/>
            <p:nvPr/>
          </p:nvPicPr>
          <p:blipFill rotWithShape="1">
            <a:blip r:embed="rId2">
              <a:alphaModFix/>
            </a:blip>
            <a:srcRect t="28158" r="83019" b="11928"/>
            <a:stretch/>
          </p:blipFill>
          <p:spPr>
            <a:xfrm>
              <a:off x="7021525" y="0"/>
              <a:ext cx="2122476" cy="3919025"/>
            </a:xfrm>
            <a:prstGeom prst="rect">
              <a:avLst/>
            </a:prstGeom>
            <a:noFill/>
            <a:ln>
              <a:noFill/>
            </a:ln>
          </p:spPr>
        </p:pic>
        <p:pic>
          <p:nvPicPr>
            <p:cNvPr id="183" name="Google Shape;183;p16"/>
            <p:cNvPicPr preferRelativeResize="0"/>
            <p:nvPr/>
          </p:nvPicPr>
          <p:blipFill rotWithShape="1">
            <a:blip r:embed="rId3">
              <a:alphaModFix/>
            </a:blip>
            <a:srcRect l="13259" t="4639" r="52040" b="54908"/>
            <a:stretch/>
          </p:blipFill>
          <p:spPr>
            <a:xfrm>
              <a:off x="5399875" y="2899650"/>
              <a:ext cx="3744126" cy="2284300"/>
            </a:xfrm>
            <a:prstGeom prst="rect">
              <a:avLst/>
            </a:prstGeom>
            <a:noFill/>
            <a:ln>
              <a:noFill/>
            </a:ln>
          </p:spPr>
        </p:pic>
      </p:grpSp>
      <p:grpSp>
        <p:nvGrpSpPr>
          <p:cNvPr id="184" name="Google Shape;184;p16"/>
          <p:cNvGrpSpPr/>
          <p:nvPr/>
        </p:nvGrpSpPr>
        <p:grpSpPr>
          <a:xfrm>
            <a:off x="0" y="-101799"/>
            <a:ext cx="4438149" cy="4762499"/>
            <a:chOff x="0" y="-101799"/>
            <a:chExt cx="4438149" cy="4762499"/>
          </a:xfrm>
        </p:grpSpPr>
        <p:pic>
          <p:nvPicPr>
            <p:cNvPr id="185" name="Google Shape;185;p16"/>
            <p:cNvPicPr preferRelativeResize="0"/>
            <p:nvPr/>
          </p:nvPicPr>
          <p:blipFill rotWithShape="1">
            <a:blip r:embed="rId3">
              <a:alphaModFix/>
            </a:blip>
            <a:srcRect l="31151" t="56453" r="25577" b="4985"/>
            <a:stretch/>
          </p:blipFill>
          <p:spPr>
            <a:xfrm>
              <a:off x="0" y="0"/>
              <a:ext cx="4438149" cy="2069901"/>
            </a:xfrm>
            <a:prstGeom prst="rect">
              <a:avLst/>
            </a:prstGeom>
            <a:noFill/>
            <a:ln>
              <a:noFill/>
            </a:ln>
          </p:spPr>
        </p:pic>
        <p:pic>
          <p:nvPicPr>
            <p:cNvPr id="186" name="Google Shape;186;p16"/>
            <p:cNvPicPr preferRelativeResize="0"/>
            <p:nvPr/>
          </p:nvPicPr>
          <p:blipFill rotWithShape="1">
            <a:blip r:embed="rId2">
              <a:alphaModFix/>
            </a:blip>
            <a:srcRect l="4616" t="2365" r="79221" b="23719"/>
            <a:stretch/>
          </p:blipFill>
          <p:spPr>
            <a:xfrm rot="10800000">
              <a:off x="1" y="-101799"/>
              <a:ext cx="1989924" cy="4762499"/>
            </a:xfrm>
            <a:prstGeom prst="rect">
              <a:avLst/>
            </a:prstGeom>
            <a:noFill/>
            <a:ln>
              <a:noFill/>
            </a:ln>
          </p:spPr>
        </p:pic>
      </p:grpSp>
      <p:sp>
        <p:nvSpPr>
          <p:cNvPr id="187" name="Google Shape;187;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188" name="Google Shape;188;p16"/>
          <p:cNvGrpSpPr/>
          <p:nvPr/>
        </p:nvGrpSpPr>
        <p:grpSpPr>
          <a:xfrm>
            <a:off x="-1946600" y="-570275"/>
            <a:ext cx="10978975" cy="5713775"/>
            <a:chOff x="-1946600" y="-570275"/>
            <a:chExt cx="10978975" cy="5713775"/>
          </a:xfrm>
        </p:grpSpPr>
        <p:grpSp>
          <p:nvGrpSpPr>
            <p:cNvPr id="189" name="Google Shape;189;p16"/>
            <p:cNvGrpSpPr/>
            <p:nvPr/>
          </p:nvGrpSpPr>
          <p:grpSpPr>
            <a:xfrm>
              <a:off x="-1946600" y="-570275"/>
              <a:ext cx="10978975" cy="5713775"/>
              <a:chOff x="-1946600" y="-570275"/>
              <a:chExt cx="10978975" cy="5713775"/>
            </a:xfrm>
          </p:grpSpPr>
          <p:sp>
            <p:nvSpPr>
              <p:cNvPr id="190" name="Google Shape;190;p16"/>
              <p:cNvSpPr/>
              <p:nvPr/>
            </p:nvSpPr>
            <p:spPr>
              <a:xfrm rot="5400000">
                <a:off x="-1946925" y="2714025"/>
                <a:ext cx="2429800" cy="2429150"/>
              </a:xfrm>
              <a:custGeom>
                <a:avLst/>
                <a:gdLst/>
                <a:ahLst/>
                <a:cxnLst/>
                <a:rect l="l" t="t" r="r" b="b"/>
                <a:pathLst>
                  <a:path w="97192" h="97166" extrusionOk="0">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6"/>
              <p:cNvSpPr/>
              <p:nvPr/>
            </p:nvSpPr>
            <p:spPr>
              <a:xfrm>
                <a:off x="8285975" y="-570275"/>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 name="Google Shape;192;p16"/>
            <p:cNvSpPr/>
            <p:nvPr/>
          </p:nvSpPr>
          <p:spPr>
            <a:xfrm>
              <a:off x="7245563" y="4604000"/>
              <a:ext cx="1545300" cy="350650"/>
            </a:xfrm>
            <a:custGeom>
              <a:avLst/>
              <a:gdLst/>
              <a:ahLst/>
              <a:cxnLst/>
              <a:rect l="l" t="t" r="r" b="b"/>
              <a:pathLst>
                <a:path w="61812" h="14026" extrusionOk="0">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93"/>
        <p:cNvGrpSpPr/>
        <p:nvPr/>
      </p:nvGrpSpPr>
      <p:grpSpPr>
        <a:xfrm>
          <a:off x="0" y="0"/>
          <a:ext cx="0" cy="0"/>
          <a:chOff x="0" y="0"/>
          <a:chExt cx="0" cy="0"/>
        </a:xfrm>
      </p:grpSpPr>
      <p:grpSp>
        <p:nvGrpSpPr>
          <p:cNvPr id="194" name="Google Shape;194;p17"/>
          <p:cNvGrpSpPr/>
          <p:nvPr/>
        </p:nvGrpSpPr>
        <p:grpSpPr>
          <a:xfrm>
            <a:off x="4157250" y="0"/>
            <a:ext cx="4986750" cy="3919025"/>
            <a:chOff x="4157250" y="0"/>
            <a:chExt cx="4986750" cy="3919025"/>
          </a:xfrm>
        </p:grpSpPr>
        <p:pic>
          <p:nvPicPr>
            <p:cNvPr id="195" name="Google Shape;195;p17"/>
            <p:cNvPicPr preferRelativeResize="0"/>
            <p:nvPr/>
          </p:nvPicPr>
          <p:blipFill rotWithShape="1">
            <a:blip r:embed="rId2">
              <a:alphaModFix/>
            </a:blip>
            <a:srcRect l="1389" t="26409" r="75094" b="13678"/>
            <a:stretch/>
          </p:blipFill>
          <p:spPr>
            <a:xfrm>
              <a:off x="6204675" y="0"/>
              <a:ext cx="2939325" cy="3919025"/>
            </a:xfrm>
            <a:prstGeom prst="rect">
              <a:avLst/>
            </a:prstGeom>
            <a:noFill/>
            <a:ln>
              <a:noFill/>
            </a:ln>
          </p:spPr>
        </p:pic>
        <p:pic>
          <p:nvPicPr>
            <p:cNvPr id="196" name="Google Shape;196;p17"/>
            <p:cNvPicPr preferRelativeResize="0"/>
            <p:nvPr/>
          </p:nvPicPr>
          <p:blipFill rotWithShape="1">
            <a:blip r:embed="rId3">
              <a:alphaModFix/>
            </a:blip>
            <a:srcRect l="21162" t="55240" r="32620" b="4308"/>
            <a:stretch/>
          </p:blipFill>
          <p:spPr>
            <a:xfrm>
              <a:off x="4157250" y="0"/>
              <a:ext cx="4986750" cy="2284300"/>
            </a:xfrm>
            <a:prstGeom prst="rect">
              <a:avLst/>
            </a:prstGeom>
            <a:noFill/>
            <a:ln>
              <a:noFill/>
            </a:ln>
          </p:spPr>
        </p:pic>
      </p:grpSp>
      <p:grpSp>
        <p:nvGrpSpPr>
          <p:cNvPr id="197" name="Google Shape;197;p17"/>
          <p:cNvGrpSpPr/>
          <p:nvPr/>
        </p:nvGrpSpPr>
        <p:grpSpPr>
          <a:xfrm>
            <a:off x="0" y="1017726"/>
            <a:ext cx="4438149" cy="4166224"/>
            <a:chOff x="0" y="1017726"/>
            <a:chExt cx="4438149" cy="4166224"/>
          </a:xfrm>
        </p:grpSpPr>
        <p:pic>
          <p:nvPicPr>
            <p:cNvPr id="198" name="Google Shape;198;p17"/>
            <p:cNvPicPr preferRelativeResize="0"/>
            <p:nvPr/>
          </p:nvPicPr>
          <p:blipFill rotWithShape="1">
            <a:blip r:embed="rId3">
              <a:alphaModFix/>
            </a:blip>
            <a:srcRect l="36936" t="-9161" r="19792" b="65679"/>
            <a:stretch/>
          </p:blipFill>
          <p:spPr>
            <a:xfrm>
              <a:off x="0" y="2809500"/>
              <a:ext cx="4438149" cy="2334000"/>
            </a:xfrm>
            <a:prstGeom prst="rect">
              <a:avLst/>
            </a:prstGeom>
            <a:noFill/>
            <a:ln>
              <a:noFill/>
            </a:ln>
          </p:spPr>
        </p:pic>
        <p:pic>
          <p:nvPicPr>
            <p:cNvPr id="199" name="Google Shape;199;p17"/>
            <p:cNvPicPr preferRelativeResize="0"/>
            <p:nvPr/>
          </p:nvPicPr>
          <p:blipFill rotWithShape="1">
            <a:blip r:embed="rId2">
              <a:alphaModFix/>
            </a:blip>
            <a:srcRect l="-4383" t="29608" r="80509" b="5729"/>
            <a:stretch/>
          </p:blipFill>
          <p:spPr>
            <a:xfrm rot="10800000">
              <a:off x="0" y="1017726"/>
              <a:ext cx="2939325" cy="4166224"/>
            </a:xfrm>
            <a:prstGeom prst="rect">
              <a:avLst/>
            </a:prstGeom>
            <a:noFill/>
            <a:ln>
              <a:noFill/>
            </a:ln>
          </p:spPr>
        </p:pic>
      </p:grpSp>
      <p:sp>
        <p:nvSpPr>
          <p:cNvPr id="200" name="Google Shape;200;p17"/>
          <p:cNvSpPr/>
          <p:nvPr/>
        </p:nvSpPr>
        <p:spPr>
          <a:xfrm>
            <a:off x="810650" y="-1889650"/>
            <a:ext cx="2429800" cy="2429150"/>
          </a:xfrm>
          <a:custGeom>
            <a:avLst/>
            <a:gdLst/>
            <a:ahLst/>
            <a:cxnLst/>
            <a:rect l="l" t="t" r="r" b="b"/>
            <a:pathLst>
              <a:path w="97192" h="97166" extrusionOk="0">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7"/>
          <p:cNvSpPr/>
          <p:nvPr/>
        </p:nvSpPr>
        <p:spPr>
          <a:xfrm>
            <a:off x="8360550" y="4321563"/>
            <a:ext cx="550834" cy="564881"/>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7"/>
          <p:cNvSpPr txBox="1">
            <a:spLocks noGrp="1"/>
          </p:cNvSpPr>
          <p:nvPr>
            <p:ph type="title"/>
          </p:nvPr>
        </p:nvSpPr>
        <p:spPr>
          <a:xfrm>
            <a:off x="713225" y="1038975"/>
            <a:ext cx="3036900" cy="1936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203" name="Google Shape;203;p17"/>
          <p:cNvSpPr txBox="1">
            <a:spLocks noGrp="1"/>
          </p:cNvSpPr>
          <p:nvPr>
            <p:ph type="subTitle" idx="1"/>
          </p:nvPr>
        </p:nvSpPr>
        <p:spPr>
          <a:xfrm>
            <a:off x="713225" y="2975325"/>
            <a:ext cx="3036900" cy="112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4" name="Google Shape;204;p17"/>
          <p:cNvSpPr>
            <a:spLocks noGrp="1"/>
          </p:cNvSpPr>
          <p:nvPr>
            <p:ph type="pic" idx="2"/>
          </p:nvPr>
        </p:nvSpPr>
        <p:spPr>
          <a:xfrm>
            <a:off x="4944350" y="974550"/>
            <a:ext cx="3248100" cy="3194400"/>
          </a:xfrm>
          <a:prstGeom prst="rect">
            <a:avLst/>
          </a:prstGeom>
          <a:noFill/>
          <a:ln w="19050" cap="flat" cmpd="sng">
            <a:solidFill>
              <a:schemeClr val="lt1"/>
            </a:solidFill>
            <a:prstDash val="solid"/>
            <a:round/>
            <a:headEnd type="none" w="sm" len="sm"/>
            <a:tailEnd type="none" w="sm" len="sm"/>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205"/>
        <p:cNvGrpSpPr/>
        <p:nvPr/>
      </p:nvGrpSpPr>
      <p:grpSpPr>
        <a:xfrm>
          <a:off x="0" y="0"/>
          <a:ext cx="0" cy="0"/>
          <a:chOff x="0" y="0"/>
          <a:chExt cx="0" cy="0"/>
        </a:xfrm>
      </p:grpSpPr>
      <p:sp>
        <p:nvSpPr>
          <p:cNvPr id="206" name="Google Shape;206;p18"/>
          <p:cNvSpPr txBox="1">
            <a:spLocks noGrp="1"/>
          </p:cNvSpPr>
          <p:nvPr>
            <p:ph type="title"/>
          </p:nvPr>
        </p:nvSpPr>
        <p:spPr>
          <a:xfrm>
            <a:off x="885450" y="1466975"/>
            <a:ext cx="2749800" cy="104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207" name="Google Shape;207;p18"/>
          <p:cNvSpPr txBox="1">
            <a:spLocks noGrp="1"/>
          </p:cNvSpPr>
          <p:nvPr>
            <p:ph type="subTitle" idx="1"/>
          </p:nvPr>
        </p:nvSpPr>
        <p:spPr>
          <a:xfrm>
            <a:off x="885450" y="2508575"/>
            <a:ext cx="2749800" cy="104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208" name="Google Shape;208;p18"/>
          <p:cNvGrpSpPr/>
          <p:nvPr/>
        </p:nvGrpSpPr>
        <p:grpSpPr>
          <a:xfrm>
            <a:off x="5048725" y="0"/>
            <a:ext cx="4095351" cy="5143500"/>
            <a:chOff x="5048725" y="0"/>
            <a:chExt cx="4095351" cy="5143500"/>
          </a:xfrm>
        </p:grpSpPr>
        <p:pic>
          <p:nvPicPr>
            <p:cNvPr id="209" name="Google Shape;209;p18"/>
            <p:cNvPicPr preferRelativeResize="0"/>
            <p:nvPr/>
          </p:nvPicPr>
          <p:blipFill rotWithShape="1">
            <a:blip r:embed="rId2">
              <a:alphaModFix/>
            </a:blip>
            <a:srcRect l="5249" t="15711" r="79664" b="36605"/>
            <a:stretch/>
          </p:blipFill>
          <p:spPr>
            <a:xfrm>
              <a:off x="7258525" y="2024450"/>
              <a:ext cx="1885551" cy="3119050"/>
            </a:xfrm>
            <a:prstGeom prst="rect">
              <a:avLst/>
            </a:prstGeom>
            <a:noFill/>
            <a:ln>
              <a:noFill/>
            </a:ln>
          </p:spPr>
        </p:pic>
        <p:pic>
          <p:nvPicPr>
            <p:cNvPr id="210" name="Google Shape;210;p18"/>
            <p:cNvPicPr preferRelativeResize="0"/>
            <p:nvPr/>
          </p:nvPicPr>
          <p:blipFill rotWithShape="1">
            <a:blip r:embed="rId3">
              <a:alphaModFix/>
            </a:blip>
            <a:srcRect l="27263" t="65601" r="34781" b="2259"/>
            <a:stretch/>
          </p:blipFill>
          <p:spPr>
            <a:xfrm>
              <a:off x="5048725" y="0"/>
              <a:ext cx="4095276" cy="1814900"/>
            </a:xfrm>
            <a:prstGeom prst="rect">
              <a:avLst/>
            </a:prstGeom>
            <a:noFill/>
            <a:ln>
              <a:noFill/>
            </a:ln>
          </p:spPr>
        </p:pic>
      </p:grpSp>
      <p:grpSp>
        <p:nvGrpSpPr>
          <p:cNvPr id="211" name="Google Shape;211;p18"/>
          <p:cNvGrpSpPr/>
          <p:nvPr/>
        </p:nvGrpSpPr>
        <p:grpSpPr>
          <a:xfrm>
            <a:off x="0" y="767150"/>
            <a:ext cx="2939325" cy="4376350"/>
            <a:chOff x="0" y="767150"/>
            <a:chExt cx="2939325" cy="4376350"/>
          </a:xfrm>
        </p:grpSpPr>
        <p:pic>
          <p:nvPicPr>
            <p:cNvPr id="212" name="Google Shape;212;p18"/>
            <p:cNvPicPr preferRelativeResize="0"/>
            <p:nvPr/>
          </p:nvPicPr>
          <p:blipFill rotWithShape="1">
            <a:blip r:embed="rId3">
              <a:alphaModFix/>
            </a:blip>
            <a:srcRect l="54318" t="9229" r="30047" b="9237"/>
            <a:stretch/>
          </p:blipFill>
          <p:spPr>
            <a:xfrm>
              <a:off x="0" y="767150"/>
              <a:ext cx="1603524" cy="4376350"/>
            </a:xfrm>
            <a:prstGeom prst="rect">
              <a:avLst/>
            </a:prstGeom>
            <a:noFill/>
            <a:ln>
              <a:noFill/>
            </a:ln>
          </p:spPr>
        </p:pic>
        <p:pic>
          <p:nvPicPr>
            <p:cNvPr id="213" name="Google Shape;213;p18"/>
            <p:cNvPicPr preferRelativeResize="0"/>
            <p:nvPr/>
          </p:nvPicPr>
          <p:blipFill rotWithShape="1">
            <a:blip r:embed="rId2">
              <a:alphaModFix/>
            </a:blip>
            <a:srcRect l="5068" t="54360" r="71057" b="-2804"/>
            <a:stretch/>
          </p:blipFill>
          <p:spPr>
            <a:xfrm rot="10800000">
              <a:off x="0" y="2022100"/>
              <a:ext cx="2939325" cy="3121400"/>
            </a:xfrm>
            <a:prstGeom prst="rect">
              <a:avLst/>
            </a:prstGeom>
            <a:noFill/>
            <a:ln>
              <a:noFill/>
            </a:ln>
          </p:spPr>
        </p:pic>
      </p:grpSp>
      <p:grpSp>
        <p:nvGrpSpPr>
          <p:cNvPr id="214" name="Google Shape;214;p18"/>
          <p:cNvGrpSpPr/>
          <p:nvPr/>
        </p:nvGrpSpPr>
        <p:grpSpPr>
          <a:xfrm>
            <a:off x="340025" y="-539050"/>
            <a:ext cx="8485584" cy="7572200"/>
            <a:chOff x="340025" y="-539050"/>
            <a:chExt cx="8485584" cy="7572200"/>
          </a:xfrm>
        </p:grpSpPr>
        <p:sp>
          <p:nvSpPr>
            <p:cNvPr id="215" name="Google Shape;215;p18"/>
            <p:cNvSpPr/>
            <p:nvPr/>
          </p:nvSpPr>
          <p:spPr>
            <a:xfrm>
              <a:off x="340025" y="-539050"/>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8"/>
            <p:cNvSpPr/>
            <p:nvPr/>
          </p:nvSpPr>
          <p:spPr>
            <a:xfrm>
              <a:off x="8274775" y="257063"/>
              <a:ext cx="550834" cy="564881"/>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8"/>
            <p:cNvSpPr/>
            <p:nvPr/>
          </p:nvSpPr>
          <p:spPr>
            <a:xfrm>
              <a:off x="3296325" y="4604000"/>
              <a:ext cx="2429800" cy="2429150"/>
            </a:xfrm>
            <a:custGeom>
              <a:avLst/>
              <a:gdLst/>
              <a:ahLst/>
              <a:cxnLst/>
              <a:rect l="l" t="t" r="r" b="b"/>
              <a:pathLst>
                <a:path w="97192" h="97166" extrusionOk="0">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218"/>
        <p:cNvGrpSpPr/>
        <p:nvPr/>
      </p:nvGrpSpPr>
      <p:grpSpPr>
        <a:xfrm>
          <a:off x="0" y="0"/>
          <a:ext cx="0" cy="0"/>
          <a:chOff x="0" y="0"/>
          <a:chExt cx="0" cy="0"/>
        </a:xfrm>
      </p:grpSpPr>
      <p:grpSp>
        <p:nvGrpSpPr>
          <p:cNvPr id="219" name="Google Shape;219;p19"/>
          <p:cNvGrpSpPr/>
          <p:nvPr/>
        </p:nvGrpSpPr>
        <p:grpSpPr>
          <a:xfrm>
            <a:off x="4157250" y="0"/>
            <a:ext cx="4986750" cy="3919025"/>
            <a:chOff x="4157250" y="0"/>
            <a:chExt cx="4986750" cy="3919025"/>
          </a:xfrm>
        </p:grpSpPr>
        <p:pic>
          <p:nvPicPr>
            <p:cNvPr id="220" name="Google Shape;220;p19"/>
            <p:cNvPicPr preferRelativeResize="0"/>
            <p:nvPr/>
          </p:nvPicPr>
          <p:blipFill rotWithShape="1">
            <a:blip r:embed="rId2">
              <a:alphaModFix/>
            </a:blip>
            <a:srcRect l="-6509" t="19166" r="82993" b="20921"/>
            <a:stretch/>
          </p:blipFill>
          <p:spPr>
            <a:xfrm>
              <a:off x="6204675" y="0"/>
              <a:ext cx="2939325" cy="3919025"/>
            </a:xfrm>
            <a:prstGeom prst="rect">
              <a:avLst/>
            </a:prstGeom>
            <a:noFill/>
            <a:ln>
              <a:noFill/>
            </a:ln>
          </p:spPr>
        </p:pic>
        <p:pic>
          <p:nvPicPr>
            <p:cNvPr id="221" name="Google Shape;221;p19"/>
            <p:cNvPicPr preferRelativeResize="0"/>
            <p:nvPr/>
          </p:nvPicPr>
          <p:blipFill rotWithShape="1">
            <a:blip r:embed="rId3">
              <a:alphaModFix/>
            </a:blip>
            <a:srcRect l="21162" t="59548" r="32620"/>
            <a:stretch/>
          </p:blipFill>
          <p:spPr>
            <a:xfrm>
              <a:off x="4157250" y="0"/>
              <a:ext cx="4986750" cy="2284300"/>
            </a:xfrm>
            <a:prstGeom prst="rect">
              <a:avLst/>
            </a:prstGeom>
            <a:noFill/>
            <a:ln>
              <a:noFill/>
            </a:ln>
          </p:spPr>
        </p:pic>
      </p:grpSp>
      <p:grpSp>
        <p:nvGrpSpPr>
          <p:cNvPr id="222" name="Google Shape;222;p19"/>
          <p:cNvGrpSpPr/>
          <p:nvPr/>
        </p:nvGrpSpPr>
        <p:grpSpPr>
          <a:xfrm>
            <a:off x="0" y="1017726"/>
            <a:ext cx="4438149" cy="4166224"/>
            <a:chOff x="0" y="1017726"/>
            <a:chExt cx="4438149" cy="4166224"/>
          </a:xfrm>
        </p:grpSpPr>
        <p:pic>
          <p:nvPicPr>
            <p:cNvPr id="223" name="Google Shape;223;p19"/>
            <p:cNvPicPr preferRelativeResize="0"/>
            <p:nvPr/>
          </p:nvPicPr>
          <p:blipFill rotWithShape="1">
            <a:blip r:embed="rId3">
              <a:alphaModFix/>
            </a:blip>
            <a:srcRect l="40973" t="-3604" r="15755" b="60122"/>
            <a:stretch/>
          </p:blipFill>
          <p:spPr>
            <a:xfrm>
              <a:off x="0" y="2809500"/>
              <a:ext cx="4438149" cy="2334000"/>
            </a:xfrm>
            <a:prstGeom prst="rect">
              <a:avLst/>
            </a:prstGeom>
            <a:noFill/>
            <a:ln>
              <a:noFill/>
            </a:ln>
          </p:spPr>
        </p:pic>
        <p:pic>
          <p:nvPicPr>
            <p:cNvPr id="224" name="Google Shape;224;p19"/>
            <p:cNvPicPr preferRelativeResize="0"/>
            <p:nvPr/>
          </p:nvPicPr>
          <p:blipFill rotWithShape="1">
            <a:blip r:embed="rId2">
              <a:alphaModFix/>
            </a:blip>
            <a:srcRect l="-6061" t="19631" r="82187" b="15706"/>
            <a:stretch/>
          </p:blipFill>
          <p:spPr>
            <a:xfrm rot="10800000">
              <a:off x="0" y="1017726"/>
              <a:ext cx="2939325" cy="4166224"/>
            </a:xfrm>
            <a:prstGeom prst="rect">
              <a:avLst/>
            </a:prstGeom>
            <a:noFill/>
            <a:ln>
              <a:noFill/>
            </a:ln>
          </p:spPr>
        </p:pic>
      </p:grpSp>
      <p:grpSp>
        <p:nvGrpSpPr>
          <p:cNvPr id="225" name="Google Shape;225;p19"/>
          <p:cNvGrpSpPr/>
          <p:nvPr/>
        </p:nvGrpSpPr>
        <p:grpSpPr>
          <a:xfrm>
            <a:off x="-490675" y="364175"/>
            <a:ext cx="9231425" cy="5093375"/>
            <a:chOff x="-490675" y="364175"/>
            <a:chExt cx="9231425" cy="5093375"/>
          </a:xfrm>
        </p:grpSpPr>
        <p:sp>
          <p:nvSpPr>
            <p:cNvPr id="226" name="Google Shape;226;p19"/>
            <p:cNvSpPr/>
            <p:nvPr/>
          </p:nvSpPr>
          <p:spPr>
            <a:xfrm>
              <a:off x="530925" y="364175"/>
              <a:ext cx="1545300" cy="350650"/>
            </a:xfrm>
            <a:custGeom>
              <a:avLst/>
              <a:gdLst/>
              <a:ahLst/>
              <a:cxnLst/>
              <a:rect l="l" t="t" r="r" b="b"/>
              <a:pathLst>
                <a:path w="61812" h="14026" extrusionOk="0">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9"/>
            <p:cNvSpPr/>
            <p:nvPr/>
          </p:nvSpPr>
          <p:spPr>
            <a:xfrm>
              <a:off x="7994350" y="4151350"/>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9"/>
            <p:cNvSpPr/>
            <p:nvPr/>
          </p:nvSpPr>
          <p:spPr>
            <a:xfrm>
              <a:off x="-490675" y="4377425"/>
              <a:ext cx="1021601" cy="1018545"/>
            </a:xfrm>
            <a:custGeom>
              <a:avLst/>
              <a:gdLst/>
              <a:ahLst/>
              <a:cxnLst/>
              <a:rect l="l" t="t" r="r" b="b"/>
              <a:pathLst>
                <a:path w="52484" h="52327" extrusionOk="0">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 name="Google Shape;229;p19"/>
          <p:cNvSpPr txBox="1">
            <a:spLocks noGrp="1"/>
          </p:cNvSpPr>
          <p:nvPr>
            <p:ph type="title"/>
          </p:nvPr>
        </p:nvSpPr>
        <p:spPr>
          <a:xfrm>
            <a:off x="5801325" y="1435500"/>
            <a:ext cx="2512500" cy="1080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230" name="Google Shape;230;p19"/>
          <p:cNvSpPr txBox="1">
            <a:spLocks noGrp="1"/>
          </p:cNvSpPr>
          <p:nvPr>
            <p:ph type="subTitle" idx="1"/>
          </p:nvPr>
        </p:nvSpPr>
        <p:spPr>
          <a:xfrm>
            <a:off x="5801444" y="2439600"/>
            <a:ext cx="2512500" cy="1080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3">
  <p:cSld name="CUSTOM_11">
    <p:spTree>
      <p:nvGrpSpPr>
        <p:cNvPr id="1" name="Shape 231"/>
        <p:cNvGrpSpPr/>
        <p:nvPr/>
      </p:nvGrpSpPr>
      <p:grpSpPr>
        <a:xfrm>
          <a:off x="0" y="0"/>
          <a:ext cx="0" cy="0"/>
          <a:chOff x="0" y="0"/>
          <a:chExt cx="0" cy="0"/>
        </a:xfrm>
      </p:grpSpPr>
      <p:grpSp>
        <p:nvGrpSpPr>
          <p:cNvPr id="232" name="Google Shape;232;p20"/>
          <p:cNvGrpSpPr/>
          <p:nvPr/>
        </p:nvGrpSpPr>
        <p:grpSpPr>
          <a:xfrm>
            <a:off x="2311325" y="2939300"/>
            <a:ext cx="6506251" cy="2204200"/>
            <a:chOff x="2311325" y="2939300"/>
            <a:chExt cx="6506251" cy="2204200"/>
          </a:xfrm>
        </p:grpSpPr>
        <p:pic>
          <p:nvPicPr>
            <p:cNvPr id="233" name="Google Shape;233;p20"/>
            <p:cNvPicPr preferRelativeResize="0"/>
            <p:nvPr/>
          </p:nvPicPr>
          <p:blipFill rotWithShape="1">
            <a:blip r:embed="rId2">
              <a:alphaModFix/>
            </a:blip>
            <a:srcRect l="11668" t="2625" r="57873" b="63676"/>
            <a:stretch/>
          </p:blipFill>
          <p:spPr>
            <a:xfrm>
              <a:off x="5010600" y="2939300"/>
              <a:ext cx="3806976" cy="2204200"/>
            </a:xfrm>
            <a:prstGeom prst="rect">
              <a:avLst/>
            </a:prstGeom>
            <a:noFill/>
            <a:ln>
              <a:noFill/>
            </a:ln>
          </p:spPr>
        </p:pic>
        <p:pic>
          <p:nvPicPr>
            <p:cNvPr id="234" name="Google Shape;234;p20"/>
            <p:cNvPicPr preferRelativeResize="0"/>
            <p:nvPr/>
          </p:nvPicPr>
          <p:blipFill rotWithShape="1">
            <a:blip r:embed="rId3">
              <a:alphaModFix/>
            </a:blip>
            <a:srcRect l="26893" t="6006" r="26889" b="64358"/>
            <a:stretch/>
          </p:blipFill>
          <p:spPr>
            <a:xfrm>
              <a:off x="2311325" y="3470025"/>
              <a:ext cx="4986750" cy="1673476"/>
            </a:xfrm>
            <a:prstGeom prst="rect">
              <a:avLst/>
            </a:prstGeom>
            <a:noFill/>
            <a:ln>
              <a:noFill/>
            </a:ln>
          </p:spPr>
        </p:pic>
      </p:grpSp>
      <p:grpSp>
        <p:nvGrpSpPr>
          <p:cNvPr id="235" name="Google Shape;235;p20"/>
          <p:cNvGrpSpPr/>
          <p:nvPr/>
        </p:nvGrpSpPr>
        <p:grpSpPr>
          <a:xfrm>
            <a:off x="0" y="-13449"/>
            <a:ext cx="4251175" cy="2400300"/>
            <a:chOff x="0" y="-13449"/>
            <a:chExt cx="4251175" cy="2400300"/>
          </a:xfrm>
        </p:grpSpPr>
        <p:pic>
          <p:nvPicPr>
            <p:cNvPr id="236" name="Google Shape;236;p20"/>
            <p:cNvPicPr preferRelativeResize="0"/>
            <p:nvPr/>
          </p:nvPicPr>
          <p:blipFill rotWithShape="1">
            <a:blip r:embed="rId3">
              <a:alphaModFix/>
            </a:blip>
            <a:srcRect l="48616" t="43141" r="25722" b="12392"/>
            <a:stretch/>
          </p:blipFill>
          <p:spPr>
            <a:xfrm>
              <a:off x="0" y="0"/>
              <a:ext cx="2631924" cy="2386851"/>
            </a:xfrm>
            <a:prstGeom prst="rect">
              <a:avLst/>
            </a:prstGeom>
            <a:noFill/>
            <a:ln>
              <a:noFill/>
            </a:ln>
          </p:spPr>
        </p:pic>
        <p:pic>
          <p:nvPicPr>
            <p:cNvPr id="237" name="Google Shape;237;p20"/>
            <p:cNvPicPr preferRelativeResize="0"/>
            <p:nvPr/>
          </p:nvPicPr>
          <p:blipFill rotWithShape="1">
            <a:blip r:embed="rId2">
              <a:alphaModFix/>
            </a:blip>
            <a:srcRect l="5590" t="19466" r="59880" b="55401"/>
            <a:stretch/>
          </p:blipFill>
          <p:spPr>
            <a:xfrm rot="10800000">
              <a:off x="1" y="-13449"/>
              <a:ext cx="4251174" cy="1619249"/>
            </a:xfrm>
            <a:prstGeom prst="rect">
              <a:avLst/>
            </a:prstGeom>
            <a:noFill/>
            <a:ln>
              <a:noFill/>
            </a:ln>
          </p:spPr>
        </p:pic>
      </p:grpSp>
      <p:sp>
        <p:nvSpPr>
          <p:cNvPr id="238" name="Google Shape;238;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239" name="Google Shape;239;p20"/>
          <p:cNvGrpSpPr/>
          <p:nvPr/>
        </p:nvGrpSpPr>
        <p:grpSpPr>
          <a:xfrm>
            <a:off x="-518850" y="297625"/>
            <a:ext cx="9494975" cy="5458325"/>
            <a:chOff x="-518850" y="297625"/>
            <a:chExt cx="9494975" cy="5458325"/>
          </a:xfrm>
        </p:grpSpPr>
        <p:sp>
          <p:nvSpPr>
            <p:cNvPr id="240" name="Google Shape;240;p20"/>
            <p:cNvSpPr/>
            <p:nvPr/>
          </p:nvSpPr>
          <p:spPr>
            <a:xfrm>
              <a:off x="220275" y="4650550"/>
              <a:ext cx="1545300" cy="350650"/>
            </a:xfrm>
            <a:custGeom>
              <a:avLst/>
              <a:gdLst/>
              <a:ahLst/>
              <a:cxnLst/>
              <a:rect l="l" t="t" r="r" b="b"/>
              <a:pathLst>
                <a:path w="61812" h="14026" extrusionOk="0">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0"/>
            <p:cNvSpPr/>
            <p:nvPr/>
          </p:nvSpPr>
          <p:spPr>
            <a:xfrm>
              <a:off x="8229725" y="4449750"/>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0"/>
            <p:cNvSpPr/>
            <p:nvPr/>
          </p:nvSpPr>
          <p:spPr>
            <a:xfrm>
              <a:off x="-518850" y="297625"/>
              <a:ext cx="1021601" cy="1018545"/>
            </a:xfrm>
            <a:custGeom>
              <a:avLst/>
              <a:gdLst/>
              <a:ahLst/>
              <a:cxnLst/>
              <a:rect l="l" t="t" r="r" b="b"/>
              <a:pathLst>
                <a:path w="52484" h="52327" extrusionOk="0">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 name="Google Shape;243;p20"/>
          <p:cNvSpPr txBox="1">
            <a:spLocks noGrp="1"/>
          </p:cNvSpPr>
          <p:nvPr>
            <p:ph type="body" idx="1"/>
          </p:nvPr>
        </p:nvSpPr>
        <p:spPr>
          <a:xfrm>
            <a:off x="720000" y="1222225"/>
            <a:ext cx="7704000" cy="2467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sz="1200"/>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grpSp>
        <p:nvGrpSpPr>
          <p:cNvPr id="21" name="Google Shape;21;p3"/>
          <p:cNvGrpSpPr/>
          <p:nvPr/>
        </p:nvGrpSpPr>
        <p:grpSpPr>
          <a:xfrm>
            <a:off x="0" y="0"/>
            <a:ext cx="9144000" cy="5183950"/>
            <a:chOff x="0" y="0"/>
            <a:chExt cx="9144000" cy="5183950"/>
          </a:xfrm>
        </p:grpSpPr>
        <p:grpSp>
          <p:nvGrpSpPr>
            <p:cNvPr id="22" name="Google Shape;22;p3"/>
            <p:cNvGrpSpPr/>
            <p:nvPr/>
          </p:nvGrpSpPr>
          <p:grpSpPr>
            <a:xfrm flipH="1">
              <a:off x="0" y="0"/>
              <a:ext cx="4986750" cy="3919025"/>
              <a:chOff x="4157250" y="0"/>
              <a:chExt cx="4986750" cy="3919025"/>
            </a:xfrm>
          </p:grpSpPr>
          <p:pic>
            <p:nvPicPr>
              <p:cNvPr id="23" name="Google Shape;23;p3"/>
              <p:cNvPicPr preferRelativeResize="0"/>
              <p:nvPr/>
            </p:nvPicPr>
            <p:blipFill rotWithShape="1">
              <a:blip r:embed="rId2">
                <a:alphaModFix/>
              </a:blip>
              <a:srcRect l="1389" t="26409" r="75094" b="13678"/>
              <a:stretch/>
            </p:blipFill>
            <p:spPr>
              <a:xfrm>
                <a:off x="6204675" y="0"/>
                <a:ext cx="2939325" cy="3919025"/>
              </a:xfrm>
              <a:prstGeom prst="rect">
                <a:avLst/>
              </a:prstGeom>
              <a:noFill/>
              <a:ln>
                <a:noFill/>
              </a:ln>
            </p:spPr>
          </p:pic>
          <p:pic>
            <p:nvPicPr>
              <p:cNvPr id="24" name="Google Shape;24;p3"/>
              <p:cNvPicPr preferRelativeResize="0"/>
              <p:nvPr/>
            </p:nvPicPr>
            <p:blipFill rotWithShape="1">
              <a:blip r:embed="rId3">
                <a:alphaModFix/>
              </a:blip>
              <a:srcRect l="21162" t="55240" r="32620" b="4308"/>
              <a:stretch/>
            </p:blipFill>
            <p:spPr>
              <a:xfrm>
                <a:off x="4157250" y="0"/>
                <a:ext cx="4986750" cy="2284300"/>
              </a:xfrm>
              <a:prstGeom prst="rect">
                <a:avLst/>
              </a:prstGeom>
              <a:noFill/>
              <a:ln>
                <a:noFill/>
              </a:ln>
            </p:spPr>
          </p:pic>
        </p:grpSp>
        <p:grpSp>
          <p:nvGrpSpPr>
            <p:cNvPr id="25" name="Google Shape;25;p3"/>
            <p:cNvGrpSpPr/>
            <p:nvPr/>
          </p:nvGrpSpPr>
          <p:grpSpPr>
            <a:xfrm flipH="1">
              <a:off x="4705851" y="1017726"/>
              <a:ext cx="4438149" cy="4166224"/>
              <a:chOff x="0" y="1017726"/>
              <a:chExt cx="4438149" cy="4166224"/>
            </a:xfrm>
          </p:grpSpPr>
          <p:pic>
            <p:nvPicPr>
              <p:cNvPr id="26" name="Google Shape;26;p3"/>
              <p:cNvPicPr preferRelativeResize="0"/>
              <p:nvPr/>
            </p:nvPicPr>
            <p:blipFill rotWithShape="1">
              <a:blip r:embed="rId3">
                <a:alphaModFix/>
              </a:blip>
              <a:srcRect l="35374" t="5165" r="21354" b="51352"/>
              <a:stretch/>
            </p:blipFill>
            <p:spPr>
              <a:xfrm>
                <a:off x="0" y="2809500"/>
                <a:ext cx="4438149" cy="2334000"/>
              </a:xfrm>
              <a:prstGeom prst="rect">
                <a:avLst/>
              </a:prstGeom>
              <a:noFill/>
              <a:ln>
                <a:noFill/>
              </a:ln>
            </p:spPr>
          </p:pic>
          <p:pic>
            <p:nvPicPr>
              <p:cNvPr id="27" name="Google Shape;27;p3"/>
              <p:cNvPicPr preferRelativeResize="0"/>
              <p:nvPr/>
            </p:nvPicPr>
            <p:blipFill rotWithShape="1">
              <a:blip r:embed="rId2">
                <a:alphaModFix/>
              </a:blip>
              <a:srcRect t="21590" r="76126" b="13747"/>
              <a:stretch/>
            </p:blipFill>
            <p:spPr>
              <a:xfrm rot="10800000">
                <a:off x="0" y="1017726"/>
                <a:ext cx="2939325" cy="4166224"/>
              </a:xfrm>
              <a:prstGeom prst="rect">
                <a:avLst/>
              </a:prstGeom>
              <a:noFill/>
              <a:ln>
                <a:noFill/>
              </a:ln>
            </p:spPr>
          </p:pic>
        </p:grpSp>
      </p:grpSp>
      <p:sp>
        <p:nvSpPr>
          <p:cNvPr id="28" name="Google Shape;28;p3"/>
          <p:cNvSpPr txBox="1">
            <a:spLocks noGrp="1"/>
          </p:cNvSpPr>
          <p:nvPr>
            <p:ph type="title"/>
          </p:nvPr>
        </p:nvSpPr>
        <p:spPr>
          <a:xfrm>
            <a:off x="2567250" y="2357700"/>
            <a:ext cx="4009500" cy="13827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9" name="Google Shape;29;p3"/>
          <p:cNvSpPr txBox="1">
            <a:spLocks noGrp="1"/>
          </p:cNvSpPr>
          <p:nvPr>
            <p:ph type="title" idx="2" hasCustomPrompt="1"/>
          </p:nvPr>
        </p:nvSpPr>
        <p:spPr>
          <a:xfrm>
            <a:off x="3734400" y="776150"/>
            <a:ext cx="1675200" cy="13827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0" name="Google Shape;30;p3"/>
          <p:cNvSpPr txBox="1">
            <a:spLocks noGrp="1"/>
          </p:cNvSpPr>
          <p:nvPr>
            <p:ph type="subTitle" idx="1"/>
          </p:nvPr>
        </p:nvSpPr>
        <p:spPr>
          <a:xfrm>
            <a:off x="2567250" y="3857300"/>
            <a:ext cx="4009500" cy="37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31" name="Google Shape;31;p3"/>
          <p:cNvGrpSpPr/>
          <p:nvPr/>
        </p:nvGrpSpPr>
        <p:grpSpPr>
          <a:xfrm>
            <a:off x="961015" y="-478950"/>
            <a:ext cx="7745176" cy="5234706"/>
            <a:chOff x="961015" y="-478950"/>
            <a:chExt cx="7745176" cy="5234706"/>
          </a:xfrm>
        </p:grpSpPr>
        <p:sp>
          <p:nvSpPr>
            <p:cNvPr id="32" name="Google Shape;32;p3"/>
            <p:cNvSpPr/>
            <p:nvPr/>
          </p:nvSpPr>
          <p:spPr>
            <a:xfrm flipH="1">
              <a:off x="7906891" y="-320975"/>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961015" y="-478950"/>
              <a:ext cx="1021601" cy="1018545"/>
            </a:xfrm>
            <a:custGeom>
              <a:avLst/>
              <a:gdLst/>
              <a:ahLst/>
              <a:cxnLst/>
              <a:rect l="l" t="t" r="r" b="b"/>
              <a:pathLst>
                <a:path w="52484" h="52327" extrusionOk="0">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flipH="1">
              <a:off x="8155357" y="4190875"/>
              <a:ext cx="550834" cy="564881"/>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44"/>
        <p:cNvGrpSpPr/>
        <p:nvPr/>
      </p:nvGrpSpPr>
      <p:grpSpPr>
        <a:xfrm>
          <a:off x="0" y="0"/>
          <a:ext cx="0" cy="0"/>
          <a:chOff x="0" y="0"/>
          <a:chExt cx="0" cy="0"/>
        </a:xfrm>
      </p:grpSpPr>
      <p:sp>
        <p:nvSpPr>
          <p:cNvPr id="245" name="Google Shape;245;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246" name="Google Shape;246;p21"/>
          <p:cNvSpPr txBox="1">
            <a:spLocks noGrp="1"/>
          </p:cNvSpPr>
          <p:nvPr>
            <p:ph type="subTitle" idx="1"/>
          </p:nvPr>
        </p:nvSpPr>
        <p:spPr>
          <a:xfrm>
            <a:off x="4923151" y="2645775"/>
            <a:ext cx="2852100" cy="168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7" name="Google Shape;247;p21"/>
          <p:cNvSpPr txBox="1">
            <a:spLocks noGrp="1"/>
          </p:cNvSpPr>
          <p:nvPr>
            <p:ph type="subTitle" idx="2"/>
          </p:nvPr>
        </p:nvSpPr>
        <p:spPr>
          <a:xfrm>
            <a:off x="1368750" y="2645775"/>
            <a:ext cx="2852100" cy="168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8" name="Google Shape;248;p21"/>
          <p:cNvSpPr txBox="1">
            <a:spLocks noGrp="1"/>
          </p:cNvSpPr>
          <p:nvPr>
            <p:ph type="subTitle" idx="3"/>
          </p:nvPr>
        </p:nvSpPr>
        <p:spPr>
          <a:xfrm>
            <a:off x="1368750" y="2158150"/>
            <a:ext cx="28521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latin typeface="Unbounded"/>
                <a:ea typeface="Unbounded"/>
                <a:cs typeface="Unbounded"/>
                <a:sym typeface="Unbounde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49" name="Google Shape;249;p21"/>
          <p:cNvSpPr txBox="1">
            <a:spLocks noGrp="1"/>
          </p:cNvSpPr>
          <p:nvPr>
            <p:ph type="subTitle" idx="4"/>
          </p:nvPr>
        </p:nvSpPr>
        <p:spPr>
          <a:xfrm>
            <a:off x="4923151" y="2158150"/>
            <a:ext cx="28521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latin typeface="Unbounded"/>
                <a:ea typeface="Unbounded"/>
                <a:cs typeface="Unbounded"/>
                <a:sym typeface="Unbounde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250" name="Google Shape;250;p21"/>
          <p:cNvGrpSpPr/>
          <p:nvPr/>
        </p:nvGrpSpPr>
        <p:grpSpPr>
          <a:xfrm>
            <a:off x="4157250" y="0"/>
            <a:ext cx="4986750" cy="3919025"/>
            <a:chOff x="4157250" y="0"/>
            <a:chExt cx="4986750" cy="3919025"/>
          </a:xfrm>
        </p:grpSpPr>
        <p:pic>
          <p:nvPicPr>
            <p:cNvPr id="251" name="Google Shape;251;p21"/>
            <p:cNvPicPr preferRelativeResize="0"/>
            <p:nvPr/>
          </p:nvPicPr>
          <p:blipFill rotWithShape="1">
            <a:blip r:embed="rId2">
              <a:alphaModFix/>
            </a:blip>
            <a:srcRect l="-4856" t="19166" r="81339" b="20921"/>
            <a:stretch/>
          </p:blipFill>
          <p:spPr>
            <a:xfrm>
              <a:off x="6204675" y="0"/>
              <a:ext cx="2939325" cy="3919025"/>
            </a:xfrm>
            <a:prstGeom prst="rect">
              <a:avLst/>
            </a:prstGeom>
            <a:noFill/>
            <a:ln>
              <a:noFill/>
            </a:ln>
          </p:spPr>
        </p:pic>
        <p:pic>
          <p:nvPicPr>
            <p:cNvPr id="252" name="Google Shape;252;p21"/>
            <p:cNvPicPr preferRelativeResize="0"/>
            <p:nvPr/>
          </p:nvPicPr>
          <p:blipFill rotWithShape="1">
            <a:blip r:embed="rId3">
              <a:alphaModFix/>
            </a:blip>
            <a:srcRect l="21162" t="59548" r="32620"/>
            <a:stretch/>
          </p:blipFill>
          <p:spPr>
            <a:xfrm>
              <a:off x="4157250" y="0"/>
              <a:ext cx="4986750" cy="2284300"/>
            </a:xfrm>
            <a:prstGeom prst="rect">
              <a:avLst/>
            </a:prstGeom>
            <a:noFill/>
            <a:ln>
              <a:noFill/>
            </a:ln>
          </p:spPr>
        </p:pic>
      </p:grpSp>
      <p:grpSp>
        <p:nvGrpSpPr>
          <p:cNvPr id="253" name="Google Shape;253;p21"/>
          <p:cNvGrpSpPr/>
          <p:nvPr/>
        </p:nvGrpSpPr>
        <p:grpSpPr>
          <a:xfrm>
            <a:off x="0" y="1017726"/>
            <a:ext cx="4438149" cy="4166224"/>
            <a:chOff x="0" y="1017726"/>
            <a:chExt cx="4438149" cy="4166224"/>
          </a:xfrm>
        </p:grpSpPr>
        <p:pic>
          <p:nvPicPr>
            <p:cNvPr id="254" name="Google Shape;254;p21"/>
            <p:cNvPicPr preferRelativeResize="0"/>
            <p:nvPr/>
          </p:nvPicPr>
          <p:blipFill rotWithShape="1">
            <a:blip r:embed="rId3">
              <a:alphaModFix/>
            </a:blip>
            <a:srcRect l="40973" t="-3604" r="15755" b="60122"/>
            <a:stretch/>
          </p:blipFill>
          <p:spPr>
            <a:xfrm>
              <a:off x="0" y="2809500"/>
              <a:ext cx="4438149" cy="2334000"/>
            </a:xfrm>
            <a:prstGeom prst="rect">
              <a:avLst/>
            </a:prstGeom>
            <a:noFill/>
            <a:ln>
              <a:noFill/>
            </a:ln>
          </p:spPr>
        </p:pic>
        <p:pic>
          <p:nvPicPr>
            <p:cNvPr id="255" name="Google Shape;255;p21"/>
            <p:cNvPicPr preferRelativeResize="0"/>
            <p:nvPr/>
          </p:nvPicPr>
          <p:blipFill rotWithShape="1">
            <a:blip r:embed="rId2">
              <a:alphaModFix/>
            </a:blip>
            <a:srcRect l="-6061" t="19631" r="82187" b="15706"/>
            <a:stretch/>
          </p:blipFill>
          <p:spPr>
            <a:xfrm rot="10800000">
              <a:off x="0" y="1017726"/>
              <a:ext cx="2939325" cy="4166224"/>
            </a:xfrm>
            <a:prstGeom prst="rect">
              <a:avLst/>
            </a:prstGeom>
            <a:noFill/>
            <a:ln>
              <a:noFill/>
            </a:ln>
          </p:spPr>
        </p:pic>
      </p:grpSp>
      <p:grpSp>
        <p:nvGrpSpPr>
          <p:cNvPr id="256" name="Google Shape;256;p21"/>
          <p:cNvGrpSpPr/>
          <p:nvPr/>
        </p:nvGrpSpPr>
        <p:grpSpPr>
          <a:xfrm>
            <a:off x="186500" y="-619700"/>
            <a:ext cx="10798725" cy="5574350"/>
            <a:chOff x="186500" y="-619700"/>
            <a:chExt cx="10798725" cy="5574350"/>
          </a:xfrm>
        </p:grpSpPr>
        <p:sp>
          <p:nvSpPr>
            <p:cNvPr id="257" name="Google Shape;257;p21"/>
            <p:cNvSpPr/>
            <p:nvPr/>
          </p:nvSpPr>
          <p:spPr>
            <a:xfrm>
              <a:off x="8555425" y="1116150"/>
              <a:ext cx="2429800" cy="2429150"/>
            </a:xfrm>
            <a:custGeom>
              <a:avLst/>
              <a:gdLst/>
              <a:ahLst/>
              <a:cxnLst/>
              <a:rect l="l" t="t" r="r" b="b"/>
              <a:pathLst>
                <a:path w="97192" h="97166" extrusionOk="0">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1"/>
            <p:cNvSpPr/>
            <p:nvPr/>
          </p:nvSpPr>
          <p:spPr>
            <a:xfrm>
              <a:off x="186500" y="4604000"/>
              <a:ext cx="1545300" cy="350650"/>
            </a:xfrm>
            <a:custGeom>
              <a:avLst/>
              <a:gdLst/>
              <a:ahLst/>
              <a:cxnLst/>
              <a:rect l="l" t="t" r="r" b="b"/>
              <a:pathLst>
                <a:path w="61812" h="14026" extrusionOk="0">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1"/>
            <p:cNvSpPr/>
            <p:nvPr/>
          </p:nvSpPr>
          <p:spPr>
            <a:xfrm>
              <a:off x="186500" y="-619700"/>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60"/>
        <p:cNvGrpSpPr/>
        <p:nvPr/>
      </p:nvGrpSpPr>
      <p:grpSpPr>
        <a:xfrm>
          <a:off x="0" y="0"/>
          <a:ext cx="0" cy="0"/>
          <a:chOff x="0" y="0"/>
          <a:chExt cx="0" cy="0"/>
        </a:xfrm>
      </p:grpSpPr>
      <p:grpSp>
        <p:nvGrpSpPr>
          <p:cNvPr id="261" name="Google Shape;261;p22"/>
          <p:cNvGrpSpPr/>
          <p:nvPr/>
        </p:nvGrpSpPr>
        <p:grpSpPr>
          <a:xfrm>
            <a:off x="1" y="2809500"/>
            <a:ext cx="6656573" cy="2374450"/>
            <a:chOff x="1" y="2809500"/>
            <a:chExt cx="6656573" cy="2374450"/>
          </a:xfrm>
        </p:grpSpPr>
        <p:pic>
          <p:nvPicPr>
            <p:cNvPr id="262" name="Google Shape;262;p22"/>
            <p:cNvPicPr preferRelativeResize="0"/>
            <p:nvPr/>
          </p:nvPicPr>
          <p:blipFill rotWithShape="1">
            <a:blip r:embed="rId2">
              <a:alphaModFix/>
            </a:blip>
            <a:srcRect l="32453" t="-4417" r="24275" b="60935"/>
            <a:stretch/>
          </p:blipFill>
          <p:spPr>
            <a:xfrm>
              <a:off x="2218425" y="2809500"/>
              <a:ext cx="4438149" cy="2334000"/>
            </a:xfrm>
            <a:prstGeom prst="rect">
              <a:avLst/>
            </a:prstGeom>
            <a:noFill/>
            <a:ln>
              <a:noFill/>
            </a:ln>
          </p:spPr>
        </p:pic>
        <p:pic>
          <p:nvPicPr>
            <p:cNvPr id="263" name="Google Shape;263;p22"/>
            <p:cNvPicPr preferRelativeResize="0"/>
            <p:nvPr/>
          </p:nvPicPr>
          <p:blipFill rotWithShape="1">
            <a:blip r:embed="rId3">
              <a:alphaModFix/>
            </a:blip>
            <a:srcRect l="4228" t="58248" r="61887" b="13983"/>
            <a:stretch/>
          </p:blipFill>
          <p:spPr>
            <a:xfrm rot="10800000">
              <a:off x="1" y="3394850"/>
              <a:ext cx="4171674" cy="1789100"/>
            </a:xfrm>
            <a:prstGeom prst="rect">
              <a:avLst/>
            </a:prstGeom>
            <a:noFill/>
            <a:ln>
              <a:noFill/>
            </a:ln>
          </p:spPr>
        </p:pic>
      </p:grpSp>
      <p:grpSp>
        <p:nvGrpSpPr>
          <p:cNvPr id="264" name="Google Shape;264;p22"/>
          <p:cNvGrpSpPr/>
          <p:nvPr/>
        </p:nvGrpSpPr>
        <p:grpSpPr>
          <a:xfrm>
            <a:off x="4985201" y="0"/>
            <a:ext cx="4171674" cy="3490101"/>
            <a:chOff x="4985201" y="0"/>
            <a:chExt cx="4171674" cy="3490101"/>
          </a:xfrm>
        </p:grpSpPr>
        <p:pic>
          <p:nvPicPr>
            <p:cNvPr id="265" name="Google Shape;265;p22"/>
            <p:cNvPicPr preferRelativeResize="0"/>
            <p:nvPr/>
          </p:nvPicPr>
          <p:blipFill rotWithShape="1">
            <a:blip r:embed="rId2">
              <a:alphaModFix/>
            </a:blip>
            <a:srcRect l="20955" t="31285" r="59279" b="6909"/>
            <a:stretch/>
          </p:blipFill>
          <p:spPr>
            <a:xfrm>
              <a:off x="7011325" y="0"/>
              <a:ext cx="2132676" cy="3490101"/>
            </a:xfrm>
            <a:prstGeom prst="rect">
              <a:avLst/>
            </a:prstGeom>
            <a:noFill/>
            <a:ln>
              <a:noFill/>
            </a:ln>
          </p:spPr>
        </p:pic>
        <p:pic>
          <p:nvPicPr>
            <p:cNvPr id="266" name="Google Shape;266;p22"/>
            <p:cNvPicPr preferRelativeResize="0"/>
            <p:nvPr/>
          </p:nvPicPr>
          <p:blipFill rotWithShape="1">
            <a:blip r:embed="rId3">
              <a:alphaModFix/>
            </a:blip>
            <a:srcRect l="4228" t="58248" r="61887" b="13983"/>
            <a:stretch/>
          </p:blipFill>
          <p:spPr>
            <a:xfrm>
              <a:off x="4985201" y="0"/>
              <a:ext cx="4171674" cy="1789100"/>
            </a:xfrm>
            <a:prstGeom prst="rect">
              <a:avLst/>
            </a:prstGeom>
            <a:noFill/>
            <a:ln>
              <a:noFill/>
            </a:ln>
          </p:spPr>
        </p:pic>
      </p:grpSp>
      <p:sp>
        <p:nvSpPr>
          <p:cNvPr id="267" name="Google Shape;267;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268" name="Google Shape;268;p22"/>
          <p:cNvSpPr txBox="1">
            <a:spLocks noGrp="1"/>
          </p:cNvSpPr>
          <p:nvPr>
            <p:ph type="subTitle" idx="1"/>
          </p:nvPr>
        </p:nvSpPr>
        <p:spPr>
          <a:xfrm>
            <a:off x="4985195" y="1431250"/>
            <a:ext cx="2947800" cy="280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9" name="Google Shape;269;p22"/>
          <p:cNvSpPr txBox="1">
            <a:spLocks noGrp="1"/>
          </p:cNvSpPr>
          <p:nvPr>
            <p:ph type="subTitle" idx="2"/>
          </p:nvPr>
        </p:nvSpPr>
        <p:spPr>
          <a:xfrm>
            <a:off x="1211000" y="1431250"/>
            <a:ext cx="2947800" cy="280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0" name="Google Shape;270;p22"/>
          <p:cNvGrpSpPr/>
          <p:nvPr/>
        </p:nvGrpSpPr>
        <p:grpSpPr>
          <a:xfrm>
            <a:off x="171200" y="-716250"/>
            <a:ext cx="10779400" cy="5727175"/>
            <a:chOff x="171200" y="-716250"/>
            <a:chExt cx="10779400" cy="5727175"/>
          </a:xfrm>
        </p:grpSpPr>
        <p:sp>
          <p:nvSpPr>
            <p:cNvPr id="271" name="Google Shape;271;p22"/>
            <p:cNvSpPr/>
            <p:nvPr/>
          </p:nvSpPr>
          <p:spPr>
            <a:xfrm>
              <a:off x="8520800" y="-78025"/>
              <a:ext cx="2429800" cy="2429150"/>
            </a:xfrm>
            <a:custGeom>
              <a:avLst/>
              <a:gdLst/>
              <a:ahLst/>
              <a:cxnLst/>
              <a:rect l="l" t="t" r="r" b="b"/>
              <a:pathLst>
                <a:path w="97192" h="97166" extrusionOk="0">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2"/>
            <p:cNvSpPr/>
            <p:nvPr/>
          </p:nvSpPr>
          <p:spPr>
            <a:xfrm>
              <a:off x="3799350" y="4660275"/>
              <a:ext cx="1545300" cy="350650"/>
            </a:xfrm>
            <a:custGeom>
              <a:avLst/>
              <a:gdLst/>
              <a:ahLst/>
              <a:cxnLst/>
              <a:rect l="l" t="t" r="r" b="b"/>
              <a:pathLst>
                <a:path w="61812" h="14026" extrusionOk="0">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2"/>
            <p:cNvSpPr/>
            <p:nvPr/>
          </p:nvSpPr>
          <p:spPr>
            <a:xfrm>
              <a:off x="171200" y="-716250"/>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74"/>
        <p:cNvGrpSpPr/>
        <p:nvPr/>
      </p:nvGrpSpPr>
      <p:grpSpPr>
        <a:xfrm>
          <a:off x="0" y="0"/>
          <a:ext cx="0" cy="0"/>
          <a:chOff x="0" y="0"/>
          <a:chExt cx="0" cy="0"/>
        </a:xfrm>
      </p:grpSpPr>
      <p:grpSp>
        <p:nvGrpSpPr>
          <p:cNvPr id="275" name="Google Shape;275;p23"/>
          <p:cNvGrpSpPr/>
          <p:nvPr/>
        </p:nvGrpSpPr>
        <p:grpSpPr>
          <a:xfrm flipH="1">
            <a:off x="0" y="0"/>
            <a:ext cx="4986750" cy="3919025"/>
            <a:chOff x="4157250" y="0"/>
            <a:chExt cx="4986750" cy="3919025"/>
          </a:xfrm>
        </p:grpSpPr>
        <p:pic>
          <p:nvPicPr>
            <p:cNvPr id="276" name="Google Shape;276;p23"/>
            <p:cNvPicPr preferRelativeResize="0"/>
            <p:nvPr/>
          </p:nvPicPr>
          <p:blipFill rotWithShape="1">
            <a:blip r:embed="rId2">
              <a:alphaModFix/>
            </a:blip>
            <a:srcRect l="1389" t="26409" r="75094" b="13678"/>
            <a:stretch/>
          </p:blipFill>
          <p:spPr>
            <a:xfrm>
              <a:off x="6204675" y="0"/>
              <a:ext cx="2939325" cy="3919025"/>
            </a:xfrm>
            <a:prstGeom prst="rect">
              <a:avLst/>
            </a:prstGeom>
            <a:noFill/>
            <a:ln>
              <a:noFill/>
            </a:ln>
          </p:spPr>
        </p:pic>
        <p:pic>
          <p:nvPicPr>
            <p:cNvPr id="277" name="Google Shape;277;p23"/>
            <p:cNvPicPr preferRelativeResize="0"/>
            <p:nvPr/>
          </p:nvPicPr>
          <p:blipFill rotWithShape="1">
            <a:blip r:embed="rId3">
              <a:alphaModFix/>
            </a:blip>
            <a:srcRect l="21162" t="55240" r="32620" b="4308"/>
            <a:stretch/>
          </p:blipFill>
          <p:spPr>
            <a:xfrm>
              <a:off x="4157250" y="0"/>
              <a:ext cx="4986750" cy="2284300"/>
            </a:xfrm>
            <a:prstGeom prst="rect">
              <a:avLst/>
            </a:prstGeom>
            <a:noFill/>
            <a:ln>
              <a:noFill/>
            </a:ln>
          </p:spPr>
        </p:pic>
      </p:grpSp>
      <p:grpSp>
        <p:nvGrpSpPr>
          <p:cNvPr id="278" name="Google Shape;278;p23"/>
          <p:cNvGrpSpPr/>
          <p:nvPr/>
        </p:nvGrpSpPr>
        <p:grpSpPr>
          <a:xfrm flipH="1">
            <a:off x="4705851" y="1017726"/>
            <a:ext cx="4438149" cy="4166224"/>
            <a:chOff x="0" y="1017726"/>
            <a:chExt cx="4438149" cy="4166224"/>
          </a:xfrm>
        </p:grpSpPr>
        <p:pic>
          <p:nvPicPr>
            <p:cNvPr id="279" name="Google Shape;279;p23"/>
            <p:cNvPicPr preferRelativeResize="0"/>
            <p:nvPr/>
          </p:nvPicPr>
          <p:blipFill rotWithShape="1">
            <a:blip r:embed="rId3">
              <a:alphaModFix/>
            </a:blip>
            <a:srcRect l="35374" t="5165" r="21354" b="51352"/>
            <a:stretch/>
          </p:blipFill>
          <p:spPr>
            <a:xfrm>
              <a:off x="0" y="2809500"/>
              <a:ext cx="4438149" cy="2334000"/>
            </a:xfrm>
            <a:prstGeom prst="rect">
              <a:avLst/>
            </a:prstGeom>
            <a:noFill/>
            <a:ln>
              <a:noFill/>
            </a:ln>
          </p:spPr>
        </p:pic>
        <p:pic>
          <p:nvPicPr>
            <p:cNvPr id="280" name="Google Shape;280;p23"/>
            <p:cNvPicPr preferRelativeResize="0"/>
            <p:nvPr/>
          </p:nvPicPr>
          <p:blipFill rotWithShape="1">
            <a:blip r:embed="rId2">
              <a:alphaModFix/>
            </a:blip>
            <a:srcRect t="21590" r="76126" b="13747"/>
            <a:stretch/>
          </p:blipFill>
          <p:spPr>
            <a:xfrm rot="10800000">
              <a:off x="0" y="1017726"/>
              <a:ext cx="2939325" cy="4166224"/>
            </a:xfrm>
            <a:prstGeom prst="rect">
              <a:avLst/>
            </a:prstGeom>
            <a:noFill/>
            <a:ln>
              <a:noFill/>
            </a:ln>
          </p:spPr>
        </p:pic>
      </p:grpSp>
      <p:sp>
        <p:nvSpPr>
          <p:cNvPr id="281" name="Google Shape;281;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282" name="Google Shape;282;p23"/>
          <p:cNvSpPr txBox="1">
            <a:spLocks noGrp="1"/>
          </p:cNvSpPr>
          <p:nvPr>
            <p:ph type="subTitle" idx="1"/>
          </p:nvPr>
        </p:nvSpPr>
        <p:spPr>
          <a:xfrm>
            <a:off x="720068" y="2726000"/>
            <a:ext cx="2269500" cy="164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83" name="Google Shape;283;p23"/>
          <p:cNvSpPr txBox="1">
            <a:spLocks noGrp="1"/>
          </p:cNvSpPr>
          <p:nvPr>
            <p:ph type="subTitle" idx="2"/>
          </p:nvPr>
        </p:nvSpPr>
        <p:spPr>
          <a:xfrm>
            <a:off x="3437250" y="2726000"/>
            <a:ext cx="2269500" cy="164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84" name="Google Shape;284;p23"/>
          <p:cNvSpPr txBox="1">
            <a:spLocks noGrp="1"/>
          </p:cNvSpPr>
          <p:nvPr>
            <p:ph type="subTitle" idx="3"/>
          </p:nvPr>
        </p:nvSpPr>
        <p:spPr>
          <a:xfrm>
            <a:off x="6154393" y="2726001"/>
            <a:ext cx="2269500" cy="164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85" name="Google Shape;285;p23"/>
          <p:cNvSpPr txBox="1">
            <a:spLocks noGrp="1"/>
          </p:cNvSpPr>
          <p:nvPr>
            <p:ph type="subTitle" idx="4"/>
          </p:nvPr>
        </p:nvSpPr>
        <p:spPr>
          <a:xfrm>
            <a:off x="720106" y="2271425"/>
            <a:ext cx="22695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latin typeface="Unbounded"/>
                <a:ea typeface="Unbounded"/>
                <a:cs typeface="Unbounded"/>
                <a:sym typeface="Unbounde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6" name="Google Shape;286;p23"/>
          <p:cNvSpPr txBox="1">
            <a:spLocks noGrp="1"/>
          </p:cNvSpPr>
          <p:nvPr>
            <p:ph type="subTitle" idx="5"/>
          </p:nvPr>
        </p:nvSpPr>
        <p:spPr>
          <a:xfrm>
            <a:off x="3437250" y="2271425"/>
            <a:ext cx="22695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latin typeface="Unbounded"/>
                <a:ea typeface="Unbounded"/>
                <a:cs typeface="Unbounded"/>
                <a:sym typeface="Unbounde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7" name="Google Shape;287;p23"/>
          <p:cNvSpPr txBox="1">
            <a:spLocks noGrp="1"/>
          </p:cNvSpPr>
          <p:nvPr>
            <p:ph type="subTitle" idx="6"/>
          </p:nvPr>
        </p:nvSpPr>
        <p:spPr>
          <a:xfrm>
            <a:off x="6154432" y="2271425"/>
            <a:ext cx="22695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latin typeface="Unbounded"/>
                <a:ea typeface="Unbounded"/>
                <a:cs typeface="Unbounded"/>
                <a:sym typeface="Unbounde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288" name="Google Shape;288;p23"/>
          <p:cNvGrpSpPr/>
          <p:nvPr/>
        </p:nvGrpSpPr>
        <p:grpSpPr>
          <a:xfrm>
            <a:off x="-510025" y="121750"/>
            <a:ext cx="9491634" cy="4314495"/>
            <a:chOff x="-510025" y="121750"/>
            <a:chExt cx="9491634" cy="4314495"/>
          </a:xfrm>
        </p:grpSpPr>
        <p:sp>
          <p:nvSpPr>
            <p:cNvPr id="289" name="Google Shape;289;p23"/>
            <p:cNvSpPr/>
            <p:nvPr/>
          </p:nvSpPr>
          <p:spPr>
            <a:xfrm>
              <a:off x="-510025" y="3417700"/>
              <a:ext cx="1021601" cy="1018545"/>
            </a:xfrm>
            <a:custGeom>
              <a:avLst/>
              <a:gdLst/>
              <a:ahLst/>
              <a:cxnLst/>
              <a:rect l="l" t="t" r="r" b="b"/>
              <a:pathLst>
                <a:path w="52484" h="52327" extrusionOk="0">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3"/>
            <p:cNvSpPr/>
            <p:nvPr/>
          </p:nvSpPr>
          <p:spPr>
            <a:xfrm>
              <a:off x="8430775" y="121750"/>
              <a:ext cx="550834" cy="564881"/>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2">
  <p:cSld name="BLANK_1_1_1_2_1_1">
    <p:spTree>
      <p:nvGrpSpPr>
        <p:cNvPr id="1" name="Shape 291"/>
        <p:cNvGrpSpPr/>
        <p:nvPr/>
      </p:nvGrpSpPr>
      <p:grpSpPr>
        <a:xfrm>
          <a:off x="0" y="0"/>
          <a:ext cx="0" cy="0"/>
          <a:chOff x="0" y="0"/>
          <a:chExt cx="0" cy="0"/>
        </a:xfrm>
      </p:grpSpPr>
      <p:grpSp>
        <p:nvGrpSpPr>
          <p:cNvPr id="292" name="Google Shape;292;p24"/>
          <p:cNvGrpSpPr/>
          <p:nvPr/>
        </p:nvGrpSpPr>
        <p:grpSpPr>
          <a:xfrm>
            <a:off x="1" y="2809500"/>
            <a:ext cx="6656573" cy="2374450"/>
            <a:chOff x="1" y="2809500"/>
            <a:chExt cx="6656573" cy="2374450"/>
          </a:xfrm>
        </p:grpSpPr>
        <p:pic>
          <p:nvPicPr>
            <p:cNvPr id="293" name="Google Shape;293;p24"/>
            <p:cNvPicPr preferRelativeResize="0"/>
            <p:nvPr/>
          </p:nvPicPr>
          <p:blipFill rotWithShape="1">
            <a:blip r:embed="rId2">
              <a:alphaModFix/>
            </a:blip>
            <a:srcRect l="32453" t="-4417" r="24275" b="60935"/>
            <a:stretch/>
          </p:blipFill>
          <p:spPr>
            <a:xfrm>
              <a:off x="2218425" y="2809500"/>
              <a:ext cx="4438149" cy="2334000"/>
            </a:xfrm>
            <a:prstGeom prst="rect">
              <a:avLst/>
            </a:prstGeom>
            <a:noFill/>
            <a:ln>
              <a:noFill/>
            </a:ln>
          </p:spPr>
        </p:pic>
        <p:pic>
          <p:nvPicPr>
            <p:cNvPr id="294" name="Google Shape;294;p24"/>
            <p:cNvPicPr preferRelativeResize="0"/>
            <p:nvPr/>
          </p:nvPicPr>
          <p:blipFill rotWithShape="1">
            <a:blip r:embed="rId3">
              <a:alphaModFix/>
            </a:blip>
            <a:srcRect l="4228" t="58248" r="61887" b="13983"/>
            <a:stretch/>
          </p:blipFill>
          <p:spPr>
            <a:xfrm rot="10800000">
              <a:off x="1" y="3394850"/>
              <a:ext cx="4171674" cy="1789100"/>
            </a:xfrm>
            <a:prstGeom prst="rect">
              <a:avLst/>
            </a:prstGeom>
            <a:noFill/>
            <a:ln>
              <a:noFill/>
            </a:ln>
          </p:spPr>
        </p:pic>
      </p:grpSp>
      <p:grpSp>
        <p:nvGrpSpPr>
          <p:cNvPr id="295" name="Google Shape;295;p24"/>
          <p:cNvGrpSpPr/>
          <p:nvPr/>
        </p:nvGrpSpPr>
        <p:grpSpPr>
          <a:xfrm>
            <a:off x="4985201" y="0"/>
            <a:ext cx="4171674" cy="3490101"/>
            <a:chOff x="4985201" y="0"/>
            <a:chExt cx="4171674" cy="3490101"/>
          </a:xfrm>
        </p:grpSpPr>
        <p:pic>
          <p:nvPicPr>
            <p:cNvPr id="296" name="Google Shape;296;p24"/>
            <p:cNvPicPr preferRelativeResize="0"/>
            <p:nvPr/>
          </p:nvPicPr>
          <p:blipFill rotWithShape="1">
            <a:blip r:embed="rId2">
              <a:alphaModFix/>
            </a:blip>
            <a:srcRect l="20955" t="31285" r="59279" b="6909"/>
            <a:stretch/>
          </p:blipFill>
          <p:spPr>
            <a:xfrm>
              <a:off x="7011325" y="0"/>
              <a:ext cx="2132676" cy="3490101"/>
            </a:xfrm>
            <a:prstGeom prst="rect">
              <a:avLst/>
            </a:prstGeom>
            <a:noFill/>
            <a:ln>
              <a:noFill/>
            </a:ln>
          </p:spPr>
        </p:pic>
        <p:pic>
          <p:nvPicPr>
            <p:cNvPr id="297" name="Google Shape;297;p24"/>
            <p:cNvPicPr preferRelativeResize="0"/>
            <p:nvPr/>
          </p:nvPicPr>
          <p:blipFill rotWithShape="1">
            <a:blip r:embed="rId3">
              <a:alphaModFix/>
            </a:blip>
            <a:srcRect l="4228" t="58248" r="61887" b="13983"/>
            <a:stretch/>
          </p:blipFill>
          <p:spPr>
            <a:xfrm>
              <a:off x="4985201" y="0"/>
              <a:ext cx="4171674" cy="1789100"/>
            </a:xfrm>
            <a:prstGeom prst="rect">
              <a:avLst/>
            </a:prstGeom>
            <a:noFill/>
            <a:ln>
              <a:noFill/>
            </a:ln>
          </p:spPr>
        </p:pic>
      </p:grpSp>
      <p:grpSp>
        <p:nvGrpSpPr>
          <p:cNvPr id="298" name="Google Shape;298;p24"/>
          <p:cNvGrpSpPr/>
          <p:nvPr/>
        </p:nvGrpSpPr>
        <p:grpSpPr>
          <a:xfrm>
            <a:off x="171200" y="-716250"/>
            <a:ext cx="10779400" cy="5727175"/>
            <a:chOff x="171200" y="-716250"/>
            <a:chExt cx="10779400" cy="5727175"/>
          </a:xfrm>
        </p:grpSpPr>
        <p:sp>
          <p:nvSpPr>
            <p:cNvPr id="299" name="Google Shape;299;p24"/>
            <p:cNvSpPr/>
            <p:nvPr/>
          </p:nvSpPr>
          <p:spPr>
            <a:xfrm>
              <a:off x="8520800" y="-78025"/>
              <a:ext cx="2429800" cy="2429150"/>
            </a:xfrm>
            <a:custGeom>
              <a:avLst/>
              <a:gdLst/>
              <a:ahLst/>
              <a:cxnLst/>
              <a:rect l="l" t="t" r="r" b="b"/>
              <a:pathLst>
                <a:path w="97192" h="97166" extrusionOk="0">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p:nvPr/>
          </p:nvSpPr>
          <p:spPr>
            <a:xfrm>
              <a:off x="3799350" y="4660275"/>
              <a:ext cx="1545300" cy="350650"/>
            </a:xfrm>
            <a:custGeom>
              <a:avLst/>
              <a:gdLst/>
              <a:ahLst/>
              <a:cxnLst/>
              <a:rect l="l" t="t" r="r" b="b"/>
              <a:pathLst>
                <a:path w="61812" h="14026" extrusionOk="0">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4"/>
            <p:cNvSpPr/>
            <p:nvPr/>
          </p:nvSpPr>
          <p:spPr>
            <a:xfrm>
              <a:off x="171200" y="-716250"/>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 name="Google Shape;302;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900"/>
              <a:buNone/>
              <a:defRPr/>
            </a:lvl1pPr>
            <a:lvl2pPr lvl="1" rtl="0">
              <a:lnSpc>
                <a:spcPct val="115000"/>
              </a:lnSpc>
              <a:spcBef>
                <a:spcPts val="0"/>
              </a:spcBef>
              <a:spcAft>
                <a:spcPts val="0"/>
              </a:spcAft>
              <a:buSzPts val="2900"/>
              <a:buNone/>
              <a:defRPr/>
            </a:lvl2pPr>
            <a:lvl3pPr lvl="2" rtl="0">
              <a:lnSpc>
                <a:spcPct val="115000"/>
              </a:lnSpc>
              <a:spcBef>
                <a:spcPts val="0"/>
              </a:spcBef>
              <a:spcAft>
                <a:spcPts val="0"/>
              </a:spcAft>
              <a:buSzPts val="2900"/>
              <a:buNone/>
              <a:defRPr/>
            </a:lvl3pPr>
            <a:lvl4pPr lvl="3" rtl="0">
              <a:lnSpc>
                <a:spcPct val="115000"/>
              </a:lnSpc>
              <a:spcBef>
                <a:spcPts val="0"/>
              </a:spcBef>
              <a:spcAft>
                <a:spcPts val="0"/>
              </a:spcAft>
              <a:buSzPts val="2900"/>
              <a:buNone/>
              <a:defRPr/>
            </a:lvl4pPr>
            <a:lvl5pPr lvl="4" rtl="0">
              <a:lnSpc>
                <a:spcPct val="115000"/>
              </a:lnSpc>
              <a:spcBef>
                <a:spcPts val="0"/>
              </a:spcBef>
              <a:spcAft>
                <a:spcPts val="0"/>
              </a:spcAft>
              <a:buSzPts val="2900"/>
              <a:buNone/>
              <a:defRPr/>
            </a:lvl5pPr>
            <a:lvl6pPr lvl="5" rtl="0">
              <a:lnSpc>
                <a:spcPct val="115000"/>
              </a:lnSpc>
              <a:spcBef>
                <a:spcPts val="0"/>
              </a:spcBef>
              <a:spcAft>
                <a:spcPts val="0"/>
              </a:spcAft>
              <a:buSzPts val="2900"/>
              <a:buNone/>
              <a:defRPr/>
            </a:lvl6pPr>
            <a:lvl7pPr lvl="6" rtl="0">
              <a:lnSpc>
                <a:spcPct val="115000"/>
              </a:lnSpc>
              <a:spcBef>
                <a:spcPts val="0"/>
              </a:spcBef>
              <a:spcAft>
                <a:spcPts val="0"/>
              </a:spcAft>
              <a:buSzPts val="2900"/>
              <a:buNone/>
              <a:defRPr/>
            </a:lvl7pPr>
            <a:lvl8pPr lvl="7" rtl="0">
              <a:lnSpc>
                <a:spcPct val="115000"/>
              </a:lnSpc>
              <a:spcBef>
                <a:spcPts val="0"/>
              </a:spcBef>
              <a:spcAft>
                <a:spcPts val="0"/>
              </a:spcAft>
              <a:buSzPts val="2900"/>
              <a:buNone/>
              <a:defRPr/>
            </a:lvl8pPr>
            <a:lvl9pPr lvl="8" rtl="0">
              <a:lnSpc>
                <a:spcPct val="115000"/>
              </a:lnSpc>
              <a:spcBef>
                <a:spcPts val="0"/>
              </a:spcBef>
              <a:spcAft>
                <a:spcPts val="0"/>
              </a:spcAft>
              <a:buSzPts val="2900"/>
              <a:buNone/>
              <a:defRPr/>
            </a:lvl9pPr>
          </a:lstStyle>
          <a:p>
            <a:endParaRPr/>
          </a:p>
        </p:txBody>
      </p:sp>
      <p:sp>
        <p:nvSpPr>
          <p:cNvPr id="303" name="Google Shape;303;p24"/>
          <p:cNvSpPr txBox="1">
            <a:spLocks noGrp="1"/>
          </p:cNvSpPr>
          <p:nvPr>
            <p:ph type="subTitle" idx="1"/>
          </p:nvPr>
        </p:nvSpPr>
        <p:spPr>
          <a:xfrm>
            <a:off x="3406650" y="1611650"/>
            <a:ext cx="2330700" cy="2695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2"/>
              </a:buClr>
              <a:buSzPts val="1400"/>
              <a:buChar char="●"/>
              <a:defRPr sz="1400"/>
            </a:lvl1pPr>
            <a:lvl2pPr lvl="1" rtl="0">
              <a:lnSpc>
                <a:spcPct val="115000"/>
              </a:lnSpc>
              <a:spcBef>
                <a:spcPts val="0"/>
              </a:spcBef>
              <a:spcAft>
                <a:spcPts val="0"/>
              </a:spcAft>
              <a:buClr>
                <a:srgbClr val="000000"/>
              </a:buClr>
              <a:buSzPts val="1400"/>
              <a:buChar char="○"/>
              <a:defRPr sz="1400"/>
            </a:lvl2pPr>
            <a:lvl3pPr lvl="2" rtl="0">
              <a:lnSpc>
                <a:spcPct val="115000"/>
              </a:lnSpc>
              <a:spcBef>
                <a:spcPts val="1600"/>
              </a:spcBef>
              <a:spcAft>
                <a:spcPts val="0"/>
              </a:spcAft>
              <a:buClr>
                <a:srgbClr val="000000"/>
              </a:buClr>
              <a:buSzPts val="1400"/>
              <a:buChar char="■"/>
              <a:defRPr sz="1400"/>
            </a:lvl3pPr>
            <a:lvl4pPr lvl="3" rtl="0">
              <a:lnSpc>
                <a:spcPct val="115000"/>
              </a:lnSpc>
              <a:spcBef>
                <a:spcPts val="1600"/>
              </a:spcBef>
              <a:spcAft>
                <a:spcPts val="0"/>
              </a:spcAft>
              <a:buClr>
                <a:srgbClr val="000000"/>
              </a:buClr>
              <a:buSzPts val="1400"/>
              <a:buChar char="●"/>
              <a:defRPr sz="1400"/>
            </a:lvl4pPr>
            <a:lvl5pPr lvl="4" rtl="0">
              <a:lnSpc>
                <a:spcPct val="115000"/>
              </a:lnSpc>
              <a:spcBef>
                <a:spcPts val="1600"/>
              </a:spcBef>
              <a:spcAft>
                <a:spcPts val="0"/>
              </a:spcAft>
              <a:buClr>
                <a:srgbClr val="000000"/>
              </a:buClr>
              <a:buSzPts val="1400"/>
              <a:buChar char="○"/>
              <a:defRPr sz="1400"/>
            </a:lvl5pPr>
            <a:lvl6pPr lvl="5" rtl="0">
              <a:lnSpc>
                <a:spcPct val="115000"/>
              </a:lnSpc>
              <a:spcBef>
                <a:spcPts val="1600"/>
              </a:spcBef>
              <a:spcAft>
                <a:spcPts val="0"/>
              </a:spcAft>
              <a:buClr>
                <a:srgbClr val="000000"/>
              </a:buClr>
              <a:buSzPts val="1400"/>
              <a:buChar char="■"/>
              <a:defRPr sz="1400"/>
            </a:lvl6pPr>
            <a:lvl7pPr lvl="6" rtl="0">
              <a:lnSpc>
                <a:spcPct val="115000"/>
              </a:lnSpc>
              <a:spcBef>
                <a:spcPts val="1600"/>
              </a:spcBef>
              <a:spcAft>
                <a:spcPts val="0"/>
              </a:spcAft>
              <a:buClr>
                <a:srgbClr val="000000"/>
              </a:buClr>
              <a:buSzPts val="1400"/>
              <a:buChar char="●"/>
              <a:defRPr sz="1400"/>
            </a:lvl7pPr>
            <a:lvl8pPr lvl="7" rtl="0">
              <a:lnSpc>
                <a:spcPct val="115000"/>
              </a:lnSpc>
              <a:spcBef>
                <a:spcPts val="1600"/>
              </a:spcBef>
              <a:spcAft>
                <a:spcPts val="0"/>
              </a:spcAft>
              <a:buClr>
                <a:srgbClr val="000000"/>
              </a:buClr>
              <a:buSzPts val="1400"/>
              <a:buChar char="○"/>
              <a:defRPr sz="1400"/>
            </a:lvl8pPr>
            <a:lvl9pPr lvl="8" rtl="0">
              <a:lnSpc>
                <a:spcPct val="115000"/>
              </a:lnSpc>
              <a:spcBef>
                <a:spcPts val="1600"/>
              </a:spcBef>
              <a:spcAft>
                <a:spcPts val="1600"/>
              </a:spcAft>
              <a:buClr>
                <a:srgbClr val="000000"/>
              </a:buClr>
              <a:buSzPts val="1400"/>
              <a:buChar char="■"/>
              <a:defRPr sz="1400"/>
            </a:lvl9pPr>
          </a:lstStyle>
          <a:p>
            <a:endParaRPr/>
          </a:p>
        </p:txBody>
      </p:sp>
      <p:sp>
        <p:nvSpPr>
          <p:cNvPr id="304" name="Google Shape;304;p24"/>
          <p:cNvSpPr txBox="1">
            <a:spLocks noGrp="1"/>
          </p:cNvSpPr>
          <p:nvPr>
            <p:ph type="subTitle" idx="2"/>
          </p:nvPr>
        </p:nvSpPr>
        <p:spPr>
          <a:xfrm>
            <a:off x="5858600" y="1611650"/>
            <a:ext cx="2330700" cy="2695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accent1"/>
              </a:buClr>
              <a:buSzPts val="1400"/>
              <a:buChar char="●"/>
              <a:defRPr sz="1400"/>
            </a:lvl1pPr>
            <a:lvl2pPr lvl="1" rtl="0">
              <a:lnSpc>
                <a:spcPct val="115000"/>
              </a:lnSpc>
              <a:spcBef>
                <a:spcPts val="0"/>
              </a:spcBef>
              <a:spcAft>
                <a:spcPts val="0"/>
              </a:spcAft>
              <a:buClr>
                <a:srgbClr val="000000"/>
              </a:buClr>
              <a:buSzPts val="1400"/>
              <a:buChar char="○"/>
              <a:defRPr sz="1400"/>
            </a:lvl2pPr>
            <a:lvl3pPr lvl="2" rtl="0">
              <a:lnSpc>
                <a:spcPct val="115000"/>
              </a:lnSpc>
              <a:spcBef>
                <a:spcPts val="1600"/>
              </a:spcBef>
              <a:spcAft>
                <a:spcPts val="0"/>
              </a:spcAft>
              <a:buClr>
                <a:srgbClr val="000000"/>
              </a:buClr>
              <a:buSzPts val="1400"/>
              <a:buChar char="■"/>
              <a:defRPr sz="1400"/>
            </a:lvl3pPr>
            <a:lvl4pPr lvl="3" rtl="0">
              <a:lnSpc>
                <a:spcPct val="115000"/>
              </a:lnSpc>
              <a:spcBef>
                <a:spcPts val="1600"/>
              </a:spcBef>
              <a:spcAft>
                <a:spcPts val="0"/>
              </a:spcAft>
              <a:buClr>
                <a:srgbClr val="000000"/>
              </a:buClr>
              <a:buSzPts val="1400"/>
              <a:buChar char="●"/>
              <a:defRPr sz="1400"/>
            </a:lvl4pPr>
            <a:lvl5pPr lvl="4" rtl="0">
              <a:lnSpc>
                <a:spcPct val="115000"/>
              </a:lnSpc>
              <a:spcBef>
                <a:spcPts val="1600"/>
              </a:spcBef>
              <a:spcAft>
                <a:spcPts val="0"/>
              </a:spcAft>
              <a:buClr>
                <a:srgbClr val="000000"/>
              </a:buClr>
              <a:buSzPts val="1400"/>
              <a:buChar char="○"/>
              <a:defRPr sz="1400"/>
            </a:lvl5pPr>
            <a:lvl6pPr lvl="5" rtl="0">
              <a:lnSpc>
                <a:spcPct val="115000"/>
              </a:lnSpc>
              <a:spcBef>
                <a:spcPts val="1600"/>
              </a:spcBef>
              <a:spcAft>
                <a:spcPts val="0"/>
              </a:spcAft>
              <a:buClr>
                <a:srgbClr val="000000"/>
              </a:buClr>
              <a:buSzPts val="1400"/>
              <a:buChar char="■"/>
              <a:defRPr sz="1400"/>
            </a:lvl6pPr>
            <a:lvl7pPr lvl="6" rtl="0">
              <a:lnSpc>
                <a:spcPct val="115000"/>
              </a:lnSpc>
              <a:spcBef>
                <a:spcPts val="1600"/>
              </a:spcBef>
              <a:spcAft>
                <a:spcPts val="0"/>
              </a:spcAft>
              <a:buClr>
                <a:srgbClr val="000000"/>
              </a:buClr>
              <a:buSzPts val="1400"/>
              <a:buChar char="●"/>
              <a:defRPr sz="1400"/>
            </a:lvl7pPr>
            <a:lvl8pPr lvl="7" rtl="0">
              <a:lnSpc>
                <a:spcPct val="115000"/>
              </a:lnSpc>
              <a:spcBef>
                <a:spcPts val="1600"/>
              </a:spcBef>
              <a:spcAft>
                <a:spcPts val="0"/>
              </a:spcAft>
              <a:buClr>
                <a:srgbClr val="000000"/>
              </a:buClr>
              <a:buSzPts val="1400"/>
              <a:buChar char="○"/>
              <a:defRPr sz="1400"/>
            </a:lvl8pPr>
            <a:lvl9pPr lvl="8" rtl="0">
              <a:lnSpc>
                <a:spcPct val="115000"/>
              </a:lnSpc>
              <a:spcBef>
                <a:spcPts val="1600"/>
              </a:spcBef>
              <a:spcAft>
                <a:spcPts val="1600"/>
              </a:spcAft>
              <a:buClr>
                <a:srgbClr val="000000"/>
              </a:buClr>
              <a:buSzPts val="1400"/>
              <a:buChar char="■"/>
              <a:defRPr sz="1400"/>
            </a:lvl9pPr>
          </a:lstStyle>
          <a:p>
            <a:endParaRPr/>
          </a:p>
        </p:txBody>
      </p:sp>
      <p:sp>
        <p:nvSpPr>
          <p:cNvPr id="305" name="Google Shape;305;p24"/>
          <p:cNvSpPr txBox="1">
            <a:spLocks noGrp="1"/>
          </p:cNvSpPr>
          <p:nvPr>
            <p:ph type="subTitle" idx="3"/>
          </p:nvPr>
        </p:nvSpPr>
        <p:spPr>
          <a:xfrm>
            <a:off x="5858600" y="1239200"/>
            <a:ext cx="2330700" cy="493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500"/>
              <a:buNone/>
              <a:defRPr sz="2000" b="1">
                <a:latin typeface="Unbounded"/>
                <a:ea typeface="Unbounded"/>
                <a:cs typeface="Unbounded"/>
                <a:sym typeface="Unbounded"/>
              </a:defRPr>
            </a:lvl1pPr>
            <a:lvl2pPr lvl="1" rtl="0">
              <a:lnSpc>
                <a:spcPct val="115000"/>
              </a:lnSpc>
              <a:spcBef>
                <a:spcPts val="0"/>
              </a:spcBef>
              <a:spcAft>
                <a:spcPts val="0"/>
              </a:spcAft>
              <a:buSzPts val="2500"/>
              <a:buNone/>
              <a:defRPr sz="2500"/>
            </a:lvl2pPr>
            <a:lvl3pPr lvl="2" rtl="0">
              <a:lnSpc>
                <a:spcPct val="115000"/>
              </a:lnSpc>
              <a:spcBef>
                <a:spcPts val="1600"/>
              </a:spcBef>
              <a:spcAft>
                <a:spcPts val="0"/>
              </a:spcAft>
              <a:buSzPts val="2500"/>
              <a:buNone/>
              <a:defRPr sz="2500"/>
            </a:lvl3pPr>
            <a:lvl4pPr lvl="3" rtl="0">
              <a:lnSpc>
                <a:spcPct val="115000"/>
              </a:lnSpc>
              <a:spcBef>
                <a:spcPts val="1600"/>
              </a:spcBef>
              <a:spcAft>
                <a:spcPts val="0"/>
              </a:spcAft>
              <a:buSzPts val="2500"/>
              <a:buNone/>
              <a:defRPr sz="2500"/>
            </a:lvl4pPr>
            <a:lvl5pPr lvl="4" rtl="0">
              <a:lnSpc>
                <a:spcPct val="115000"/>
              </a:lnSpc>
              <a:spcBef>
                <a:spcPts val="1600"/>
              </a:spcBef>
              <a:spcAft>
                <a:spcPts val="0"/>
              </a:spcAft>
              <a:buSzPts val="2500"/>
              <a:buNone/>
              <a:defRPr sz="2500"/>
            </a:lvl5pPr>
            <a:lvl6pPr lvl="5" rtl="0">
              <a:lnSpc>
                <a:spcPct val="115000"/>
              </a:lnSpc>
              <a:spcBef>
                <a:spcPts val="1600"/>
              </a:spcBef>
              <a:spcAft>
                <a:spcPts val="0"/>
              </a:spcAft>
              <a:buSzPts val="2500"/>
              <a:buNone/>
              <a:defRPr sz="2500"/>
            </a:lvl6pPr>
            <a:lvl7pPr lvl="6" rtl="0">
              <a:lnSpc>
                <a:spcPct val="115000"/>
              </a:lnSpc>
              <a:spcBef>
                <a:spcPts val="1600"/>
              </a:spcBef>
              <a:spcAft>
                <a:spcPts val="0"/>
              </a:spcAft>
              <a:buSzPts val="2500"/>
              <a:buNone/>
              <a:defRPr sz="2500"/>
            </a:lvl7pPr>
            <a:lvl8pPr lvl="7" rtl="0">
              <a:lnSpc>
                <a:spcPct val="115000"/>
              </a:lnSpc>
              <a:spcBef>
                <a:spcPts val="1600"/>
              </a:spcBef>
              <a:spcAft>
                <a:spcPts val="0"/>
              </a:spcAft>
              <a:buSzPts val="2500"/>
              <a:buNone/>
              <a:defRPr sz="2500"/>
            </a:lvl8pPr>
            <a:lvl9pPr lvl="8" rtl="0">
              <a:lnSpc>
                <a:spcPct val="115000"/>
              </a:lnSpc>
              <a:spcBef>
                <a:spcPts val="1600"/>
              </a:spcBef>
              <a:spcAft>
                <a:spcPts val="1600"/>
              </a:spcAft>
              <a:buSzPts val="2500"/>
              <a:buNone/>
              <a:defRPr sz="2500"/>
            </a:lvl9pPr>
          </a:lstStyle>
          <a:p>
            <a:endParaRPr/>
          </a:p>
        </p:txBody>
      </p:sp>
      <p:sp>
        <p:nvSpPr>
          <p:cNvPr id="306" name="Google Shape;306;p24"/>
          <p:cNvSpPr txBox="1">
            <a:spLocks noGrp="1"/>
          </p:cNvSpPr>
          <p:nvPr>
            <p:ph type="subTitle" idx="4"/>
          </p:nvPr>
        </p:nvSpPr>
        <p:spPr>
          <a:xfrm>
            <a:off x="954700" y="1611650"/>
            <a:ext cx="2330700" cy="2695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lt2"/>
              </a:buClr>
              <a:buSzPts val="1400"/>
              <a:buChar char="●"/>
              <a:defRPr sz="1400"/>
            </a:lvl1pPr>
            <a:lvl2pPr lvl="1" rtl="0">
              <a:lnSpc>
                <a:spcPct val="115000"/>
              </a:lnSpc>
              <a:spcBef>
                <a:spcPts val="0"/>
              </a:spcBef>
              <a:spcAft>
                <a:spcPts val="0"/>
              </a:spcAft>
              <a:buClr>
                <a:srgbClr val="000000"/>
              </a:buClr>
              <a:buSzPts val="1400"/>
              <a:buChar char="○"/>
              <a:defRPr sz="1400"/>
            </a:lvl2pPr>
            <a:lvl3pPr lvl="2" rtl="0">
              <a:lnSpc>
                <a:spcPct val="115000"/>
              </a:lnSpc>
              <a:spcBef>
                <a:spcPts val="1600"/>
              </a:spcBef>
              <a:spcAft>
                <a:spcPts val="0"/>
              </a:spcAft>
              <a:buClr>
                <a:srgbClr val="000000"/>
              </a:buClr>
              <a:buSzPts val="1400"/>
              <a:buChar char="■"/>
              <a:defRPr sz="1400"/>
            </a:lvl3pPr>
            <a:lvl4pPr lvl="3" rtl="0">
              <a:lnSpc>
                <a:spcPct val="115000"/>
              </a:lnSpc>
              <a:spcBef>
                <a:spcPts val="1600"/>
              </a:spcBef>
              <a:spcAft>
                <a:spcPts val="0"/>
              </a:spcAft>
              <a:buClr>
                <a:srgbClr val="000000"/>
              </a:buClr>
              <a:buSzPts val="1400"/>
              <a:buChar char="●"/>
              <a:defRPr sz="1400"/>
            </a:lvl4pPr>
            <a:lvl5pPr lvl="4" rtl="0">
              <a:lnSpc>
                <a:spcPct val="115000"/>
              </a:lnSpc>
              <a:spcBef>
                <a:spcPts val="1600"/>
              </a:spcBef>
              <a:spcAft>
                <a:spcPts val="0"/>
              </a:spcAft>
              <a:buClr>
                <a:srgbClr val="000000"/>
              </a:buClr>
              <a:buSzPts val="1400"/>
              <a:buChar char="○"/>
              <a:defRPr sz="1400"/>
            </a:lvl5pPr>
            <a:lvl6pPr lvl="5" rtl="0">
              <a:lnSpc>
                <a:spcPct val="115000"/>
              </a:lnSpc>
              <a:spcBef>
                <a:spcPts val="1600"/>
              </a:spcBef>
              <a:spcAft>
                <a:spcPts val="0"/>
              </a:spcAft>
              <a:buClr>
                <a:srgbClr val="000000"/>
              </a:buClr>
              <a:buSzPts val="1400"/>
              <a:buChar char="■"/>
              <a:defRPr sz="1400"/>
            </a:lvl6pPr>
            <a:lvl7pPr lvl="6" rtl="0">
              <a:lnSpc>
                <a:spcPct val="115000"/>
              </a:lnSpc>
              <a:spcBef>
                <a:spcPts val="1600"/>
              </a:spcBef>
              <a:spcAft>
                <a:spcPts val="0"/>
              </a:spcAft>
              <a:buClr>
                <a:srgbClr val="000000"/>
              </a:buClr>
              <a:buSzPts val="1400"/>
              <a:buChar char="●"/>
              <a:defRPr sz="1400"/>
            </a:lvl7pPr>
            <a:lvl8pPr lvl="7" rtl="0">
              <a:lnSpc>
                <a:spcPct val="115000"/>
              </a:lnSpc>
              <a:spcBef>
                <a:spcPts val="1600"/>
              </a:spcBef>
              <a:spcAft>
                <a:spcPts val="0"/>
              </a:spcAft>
              <a:buClr>
                <a:srgbClr val="000000"/>
              </a:buClr>
              <a:buSzPts val="1400"/>
              <a:buChar char="○"/>
              <a:defRPr sz="1400"/>
            </a:lvl8pPr>
            <a:lvl9pPr lvl="8" rtl="0">
              <a:lnSpc>
                <a:spcPct val="115000"/>
              </a:lnSpc>
              <a:spcBef>
                <a:spcPts val="1600"/>
              </a:spcBef>
              <a:spcAft>
                <a:spcPts val="1600"/>
              </a:spcAft>
              <a:buClr>
                <a:srgbClr val="000000"/>
              </a:buClr>
              <a:buSzPts val="1400"/>
              <a:buChar char="■"/>
              <a:defRPr sz="1400"/>
            </a:lvl9pPr>
          </a:lstStyle>
          <a:p>
            <a:endParaRPr/>
          </a:p>
        </p:txBody>
      </p:sp>
      <p:sp>
        <p:nvSpPr>
          <p:cNvPr id="307" name="Google Shape;307;p24"/>
          <p:cNvSpPr txBox="1">
            <a:spLocks noGrp="1"/>
          </p:cNvSpPr>
          <p:nvPr>
            <p:ph type="subTitle" idx="5"/>
          </p:nvPr>
        </p:nvSpPr>
        <p:spPr>
          <a:xfrm>
            <a:off x="954700" y="1239200"/>
            <a:ext cx="2330700" cy="493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500"/>
              <a:buNone/>
              <a:defRPr sz="2000" b="1">
                <a:latin typeface="Unbounded"/>
                <a:ea typeface="Unbounded"/>
                <a:cs typeface="Unbounded"/>
                <a:sym typeface="Unbounded"/>
              </a:defRPr>
            </a:lvl1pPr>
            <a:lvl2pPr lvl="1" rtl="0">
              <a:lnSpc>
                <a:spcPct val="115000"/>
              </a:lnSpc>
              <a:spcBef>
                <a:spcPts val="0"/>
              </a:spcBef>
              <a:spcAft>
                <a:spcPts val="0"/>
              </a:spcAft>
              <a:buSzPts val="2500"/>
              <a:buNone/>
              <a:defRPr sz="2500"/>
            </a:lvl2pPr>
            <a:lvl3pPr lvl="2" rtl="0">
              <a:lnSpc>
                <a:spcPct val="115000"/>
              </a:lnSpc>
              <a:spcBef>
                <a:spcPts val="1600"/>
              </a:spcBef>
              <a:spcAft>
                <a:spcPts val="0"/>
              </a:spcAft>
              <a:buSzPts val="2500"/>
              <a:buNone/>
              <a:defRPr sz="2500"/>
            </a:lvl3pPr>
            <a:lvl4pPr lvl="3" rtl="0">
              <a:lnSpc>
                <a:spcPct val="115000"/>
              </a:lnSpc>
              <a:spcBef>
                <a:spcPts val="1600"/>
              </a:spcBef>
              <a:spcAft>
                <a:spcPts val="0"/>
              </a:spcAft>
              <a:buSzPts val="2500"/>
              <a:buNone/>
              <a:defRPr sz="2500"/>
            </a:lvl4pPr>
            <a:lvl5pPr lvl="4" rtl="0">
              <a:lnSpc>
                <a:spcPct val="115000"/>
              </a:lnSpc>
              <a:spcBef>
                <a:spcPts val="1600"/>
              </a:spcBef>
              <a:spcAft>
                <a:spcPts val="0"/>
              </a:spcAft>
              <a:buSzPts val="2500"/>
              <a:buNone/>
              <a:defRPr sz="2500"/>
            </a:lvl5pPr>
            <a:lvl6pPr lvl="5" rtl="0">
              <a:lnSpc>
                <a:spcPct val="115000"/>
              </a:lnSpc>
              <a:spcBef>
                <a:spcPts val="1600"/>
              </a:spcBef>
              <a:spcAft>
                <a:spcPts val="0"/>
              </a:spcAft>
              <a:buSzPts val="2500"/>
              <a:buNone/>
              <a:defRPr sz="2500"/>
            </a:lvl6pPr>
            <a:lvl7pPr lvl="6" rtl="0">
              <a:lnSpc>
                <a:spcPct val="115000"/>
              </a:lnSpc>
              <a:spcBef>
                <a:spcPts val="1600"/>
              </a:spcBef>
              <a:spcAft>
                <a:spcPts val="0"/>
              </a:spcAft>
              <a:buSzPts val="2500"/>
              <a:buNone/>
              <a:defRPr sz="2500"/>
            </a:lvl7pPr>
            <a:lvl8pPr lvl="7" rtl="0">
              <a:lnSpc>
                <a:spcPct val="115000"/>
              </a:lnSpc>
              <a:spcBef>
                <a:spcPts val="1600"/>
              </a:spcBef>
              <a:spcAft>
                <a:spcPts val="0"/>
              </a:spcAft>
              <a:buSzPts val="2500"/>
              <a:buNone/>
              <a:defRPr sz="2500"/>
            </a:lvl8pPr>
            <a:lvl9pPr lvl="8" rtl="0">
              <a:lnSpc>
                <a:spcPct val="115000"/>
              </a:lnSpc>
              <a:spcBef>
                <a:spcPts val="1600"/>
              </a:spcBef>
              <a:spcAft>
                <a:spcPts val="1600"/>
              </a:spcAft>
              <a:buSzPts val="2500"/>
              <a:buNone/>
              <a:defRPr sz="2500"/>
            </a:lvl9pPr>
          </a:lstStyle>
          <a:p>
            <a:endParaRPr/>
          </a:p>
        </p:txBody>
      </p:sp>
      <p:sp>
        <p:nvSpPr>
          <p:cNvPr id="308" name="Google Shape;308;p24"/>
          <p:cNvSpPr txBox="1">
            <a:spLocks noGrp="1"/>
          </p:cNvSpPr>
          <p:nvPr>
            <p:ph type="subTitle" idx="6"/>
          </p:nvPr>
        </p:nvSpPr>
        <p:spPr>
          <a:xfrm>
            <a:off x="3406650" y="1239200"/>
            <a:ext cx="2330700" cy="493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500"/>
              <a:buNone/>
              <a:defRPr sz="2000" b="1">
                <a:latin typeface="Unbounded"/>
                <a:ea typeface="Unbounded"/>
                <a:cs typeface="Unbounded"/>
                <a:sym typeface="Unbounded"/>
              </a:defRPr>
            </a:lvl1pPr>
            <a:lvl2pPr lvl="1" rtl="0">
              <a:lnSpc>
                <a:spcPct val="115000"/>
              </a:lnSpc>
              <a:spcBef>
                <a:spcPts val="0"/>
              </a:spcBef>
              <a:spcAft>
                <a:spcPts val="0"/>
              </a:spcAft>
              <a:buSzPts val="2500"/>
              <a:buNone/>
              <a:defRPr sz="2500"/>
            </a:lvl2pPr>
            <a:lvl3pPr lvl="2" rtl="0">
              <a:lnSpc>
                <a:spcPct val="115000"/>
              </a:lnSpc>
              <a:spcBef>
                <a:spcPts val="1600"/>
              </a:spcBef>
              <a:spcAft>
                <a:spcPts val="0"/>
              </a:spcAft>
              <a:buSzPts val="2500"/>
              <a:buNone/>
              <a:defRPr sz="2500"/>
            </a:lvl3pPr>
            <a:lvl4pPr lvl="3" rtl="0">
              <a:lnSpc>
                <a:spcPct val="115000"/>
              </a:lnSpc>
              <a:spcBef>
                <a:spcPts val="1600"/>
              </a:spcBef>
              <a:spcAft>
                <a:spcPts val="0"/>
              </a:spcAft>
              <a:buSzPts val="2500"/>
              <a:buNone/>
              <a:defRPr sz="2500"/>
            </a:lvl4pPr>
            <a:lvl5pPr lvl="4" rtl="0">
              <a:lnSpc>
                <a:spcPct val="115000"/>
              </a:lnSpc>
              <a:spcBef>
                <a:spcPts val="1600"/>
              </a:spcBef>
              <a:spcAft>
                <a:spcPts val="0"/>
              </a:spcAft>
              <a:buSzPts val="2500"/>
              <a:buNone/>
              <a:defRPr sz="2500"/>
            </a:lvl5pPr>
            <a:lvl6pPr lvl="5" rtl="0">
              <a:lnSpc>
                <a:spcPct val="115000"/>
              </a:lnSpc>
              <a:spcBef>
                <a:spcPts val="1600"/>
              </a:spcBef>
              <a:spcAft>
                <a:spcPts val="0"/>
              </a:spcAft>
              <a:buSzPts val="2500"/>
              <a:buNone/>
              <a:defRPr sz="2500"/>
            </a:lvl6pPr>
            <a:lvl7pPr lvl="6" rtl="0">
              <a:lnSpc>
                <a:spcPct val="115000"/>
              </a:lnSpc>
              <a:spcBef>
                <a:spcPts val="1600"/>
              </a:spcBef>
              <a:spcAft>
                <a:spcPts val="0"/>
              </a:spcAft>
              <a:buSzPts val="2500"/>
              <a:buNone/>
              <a:defRPr sz="2500"/>
            </a:lvl7pPr>
            <a:lvl8pPr lvl="7" rtl="0">
              <a:lnSpc>
                <a:spcPct val="115000"/>
              </a:lnSpc>
              <a:spcBef>
                <a:spcPts val="1600"/>
              </a:spcBef>
              <a:spcAft>
                <a:spcPts val="0"/>
              </a:spcAft>
              <a:buSzPts val="2500"/>
              <a:buNone/>
              <a:defRPr sz="2500"/>
            </a:lvl8pPr>
            <a:lvl9pPr lvl="8" rtl="0">
              <a:lnSpc>
                <a:spcPct val="115000"/>
              </a:lnSpc>
              <a:spcBef>
                <a:spcPts val="1600"/>
              </a:spcBef>
              <a:spcAft>
                <a:spcPts val="1600"/>
              </a:spcAft>
              <a:buSzPts val="2500"/>
              <a:buNone/>
              <a:defRPr sz="25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309"/>
        <p:cNvGrpSpPr/>
        <p:nvPr/>
      </p:nvGrpSpPr>
      <p:grpSpPr>
        <a:xfrm>
          <a:off x="0" y="0"/>
          <a:ext cx="0" cy="0"/>
          <a:chOff x="0" y="0"/>
          <a:chExt cx="0" cy="0"/>
        </a:xfrm>
      </p:grpSpPr>
      <p:grpSp>
        <p:nvGrpSpPr>
          <p:cNvPr id="310" name="Google Shape;310;p25"/>
          <p:cNvGrpSpPr/>
          <p:nvPr/>
        </p:nvGrpSpPr>
        <p:grpSpPr>
          <a:xfrm rot="10800000" flipH="1">
            <a:off x="6412875" y="0"/>
            <a:ext cx="2731125" cy="5143500"/>
            <a:chOff x="6412875" y="0"/>
            <a:chExt cx="2731125" cy="5143500"/>
          </a:xfrm>
        </p:grpSpPr>
        <p:pic>
          <p:nvPicPr>
            <p:cNvPr id="311" name="Google Shape;311;p25"/>
            <p:cNvPicPr preferRelativeResize="0"/>
            <p:nvPr/>
          </p:nvPicPr>
          <p:blipFill rotWithShape="1">
            <a:blip r:embed="rId2">
              <a:alphaModFix/>
            </a:blip>
            <a:srcRect t="24401" r="79404" b="13382"/>
            <a:stretch/>
          </p:blipFill>
          <p:spPr>
            <a:xfrm>
              <a:off x="6569750" y="1074000"/>
              <a:ext cx="2574249" cy="4069500"/>
            </a:xfrm>
            <a:prstGeom prst="rect">
              <a:avLst/>
            </a:prstGeom>
            <a:noFill/>
            <a:ln>
              <a:noFill/>
            </a:ln>
          </p:spPr>
        </p:pic>
        <p:pic>
          <p:nvPicPr>
            <p:cNvPr id="312" name="Google Shape;312;p25"/>
            <p:cNvPicPr preferRelativeResize="0"/>
            <p:nvPr/>
          </p:nvPicPr>
          <p:blipFill rotWithShape="1">
            <a:blip r:embed="rId3">
              <a:alphaModFix/>
            </a:blip>
            <a:srcRect l="18444" t="35665" r="56243" b="-7732"/>
            <a:stretch/>
          </p:blipFill>
          <p:spPr>
            <a:xfrm>
              <a:off x="6412875" y="0"/>
              <a:ext cx="2731125" cy="4069500"/>
            </a:xfrm>
            <a:prstGeom prst="rect">
              <a:avLst/>
            </a:prstGeom>
            <a:noFill/>
            <a:ln>
              <a:noFill/>
            </a:ln>
          </p:spPr>
        </p:pic>
      </p:grpSp>
      <p:grpSp>
        <p:nvGrpSpPr>
          <p:cNvPr id="313" name="Google Shape;313;p25"/>
          <p:cNvGrpSpPr/>
          <p:nvPr/>
        </p:nvGrpSpPr>
        <p:grpSpPr>
          <a:xfrm>
            <a:off x="0" y="1017726"/>
            <a:ext cx="6412874" cy="4166224"/>
            <a:chOff x="0" y="1017726"/>
            <a:chExt cx="6412874" cy="4166224"/>
          </a:xfrm>
        </p:grpSpPr>
        <p:pic>
          <p:nvPicPr>
            <p:cNvPr id="314" name="Google Shape;314;p25"/>
            <p:cNvPicPr preferRelativeResize="0"/>
            <p:nvPr/>
          </p:nvPicPr>
          <p:blipFill rotWithShape="1">
            <a:blip r:embed="rId3">
              <a:alphaModFix/>
            </a:blip>
            <a:srcRect l="23954" t="-9166" r="32773" b="65683"/>
            <a:stretch/>
          </p:blipFill>
          <p:spPr>
            <a:xfrm>
              <a:off x="1974725" y="2837650"/>
              <a:ext cx="4438149" cy="2334000"/>
            </a:xfrm>
            <a:prstGeom prst="rect">
              <a:avLst/>
            </a:prstGeom>
            <a:noFill/>
            <a:ln>
              <a:noFill/>
            </a:ln>
          </p:spPr>
        </p:pic>
        <p:pic>
          <p:nvPicPr>
            <p:cNvPr id="315" name="Google Shape;315;p25"/>
            <p:cNvPicPr preferRelativeResize="0"/>
            <p:nvPr/>
          </p:nvPicPr>
          <p:blipFill rotWithShape="1">
            <a:blip r:embed="rId2">
              <a:alphaModFix/>
            </a:blip>
            <a:srcRect l="-7178" t="31031" r="83305" b="4306"/>
            <a:stretch/>
          </p:blipFill>
          <p:spPr>
            <a:xfrm rot="10800000">
              <a:off x="0" y="1017726"/>
              <a:ext cx="2939325" cy="4166224"/>
            </a:xfrm>
            <a:prstGeom prst="rect">
              <a:avLst/>
            </a:prstGeom>
            <a:noFill/>
            <a:ln>
              <a:noFill/>
            </a:ln>
          </p:spPr>
        </p:pic>
      </p:grpSp>
      <p:sp>
        <p:nvSpPr>
          <p:cNvPr id="316" name="Google Shape;316;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317" name="Google Shape;317;p25"/>
          <p:cNvSpPr txBox="1">
            <a:spLocks noGrp="1"/>
          </p:cNvSpPr>
          <p:nvPr>
            <p:ph type="subTitle" idx="1"/>
          </p:nvPr>
        </p:nvSpPr>
        <p:spPr>
          <a:xfrm>
            <a:off x="875200" y="1663400"/>
            <a:ext cx="3189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8" name="Google Shape;318;p25"/>
          <p:cNvSpPr txBox="1">
            <a:spLocks noGrp="1"/>
          </p:cNvSpPr>
          <p:nvPr>
            <p:ph type="subTitle" idx="2"/>
          </p:nvPr>
        </p:nvSpPr>
        <p:spPr>
          <a:xfrm>
            <a:off x="5079806" y="1663400"/>
            <a:ext cx="3189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9" name="Google Shape;319;p25"/>
          <p:cNvSpPr txBox="1">
            <a:spLocks noGrp="1"/>
          </p:cNvSpPr>
          <p:nvPr>
            <p:ph type="subTitle" idx="3"/>
          </p:nvPr>
        </p:nvSpPr>
        <p:spPr>
          <a:xfrm>
            <a:off x="875200" y="3323975"/>
            <a:ext cx="3189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0" name="Google Shape;320;p25"/>
          <p:cNvSpPr txBox="1">
            <a:spLocks noGrp="1"/>
          </p:cNvSpPr>
          <p:nvPr>
            <p:ph type="subTitle" idx="4"/>
          </p:nvPr>
        </p:nvSpPr>
        <p:spPr>
          <a:xfrm>
            <a:off x="5079806" y="3323975"/>
            <a:ext cx="3189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1" name="Google Shape;321;p25"/>
          <p:cNvSpPr txBox="1">
            <a:spLocks noGrp="1"/>
          </p:cNvSpPr>
          <p:nvPr>
            <p:ph type="subTitle" idx="5"/>
          </p:nvPr>
        </p:nvSpPr>
        <p:spPr>
          <a:xfrm>
            <a:off x="875250" y="1370050"/>
            <a:ext cx="3189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latin typeface="Unbounded"/>
                <a:ea typeface="Unbounded"/>
                <a:cs typeface="Unbounded"/>
                <a:sym typeface="Unbounde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322" name="Google Shape;322;p25"/>
          <p:cNvSpPr txBox="1">
            <a:spLocks noGrp="1"/>
          </p:cNvSpPr>
          <p:nvPr>
            <p:ph type="subTitle" idx="6"/>
          </p:nvPr>
        </p:nvSpPr>
        <p:spPr>
          <a:xfrm>
            <a:off x="875200" y="3030700"/>
            <a:ext cx="3189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latin typeface="Unbounded"/>
                <a:ea typeface="Unbounded"/>
                <a:cs typeface="Unbounded"/>
                <a:sym typeface="Unbounde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323" name="Google Shape;323;p25"/>
          <p:cNvSpPr txBox="1">
            <a:spLocks noGrp="1"/>
          </p:cNvSpPr>
          <p:nvPr>
            <p:ph type="subTitle" idx="7"/>
          </p:nvPr>
        </p:nvSpPr>
        <p:spPr>
          <a:xfrm>
            <a:off x="5079775" y="1370050"/>
            <a:ext cx="3189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latin typeface="Unbounded"/>
                <a:ea typeface="Unbounded"/>
                <a:cs typeface="Unbounded"/>
                <a:sym typeface="Unbounde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324" name="Google Shape;324;p25"/>
          <p:cNvSpPr txBox="1">
            <a:spLocks noGrp="1"/>
          </p:cNvSpPr>
          <p:nvPr>
            <p:ph type="subTitle" idx="8"/>
          </p:nvPr>
        </p:nvSpPr>
        <p:spPr>
          <a:xfrm>
            <a:off x="5079775" y="3030700"/>
            <a:ext cx="3189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latin typeface="Unbounded"/>
                <a:ea typeface="Unbounded"/>
                <a:cs typeface="Unbounded"/>
                <a:sym typeface="Unbounde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grpSp>
        <p:nvGrpSpPr>
          <p:cNvPr id="325" name="Google Shape;325;p25"/>
          <p:cNvGrpSpPr/>
          <p:nvPr/>
        </p:nvGrpSpPr>
        <p:grpSpPr>
          <a:xfrm>
            <a:off x="-1811603" y="113994"/>
            <a:ext cx="7156253" cy="4944056"/>
            <a:chOff x="-1811603" y="113994"/>
            <a:chExt cx="7156253" cy="4944056"/>
          </a:xfrm>
        </p:grpSpPr>
        <p:sp>
          <p:nvSpPr>
            <p:cNvPr id="326" name="Google Shape;326;p25"/>
            <p:cNvSpPr/>
            <p:nvPr/>
          </p:nvSpPr>
          <p:spPr>
            <a:xfrm>
              <a:off x="3799350" y="4707400"/>
              <a:ext cx="1545300" cy="350650"/>
            </a:xfrm>
            <a:custGeom>
              <a:avLst/>
              <a:gdLst/>
              <a:ahLst/>
              <a:cxnLst/>
              <a:rect l="l" t="t" r="r" b="b"/>
              <a:pathLst>
                <a:path w="61812" h="14026" extrusionOk="0">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5"/>
            <p:cNvSpPr/>
            <p:nvPr/>
          </p:nvSpPr>
          <p:spPr>
            <a:xfrm rot="5400000">
              <a:off x="-1811928" y="114319"/>
              <a:ext cx="2429800" cy="2429150"/>
            </a:xfrm>
            <a:custGeom>
              <a:avLst/>
              <a:gdLst/>
              <a:ahLst/>
              <a:cxnLst/>
              <a:rect l="l" t="t" r="r" b="b"/>
              <a:pathLst>
                <a:path w="97192" h="97166" extrusionOk="0">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328"/>
        <p:cNvGrpSpPr/>
        <p:nvPr/>
      </p:nvGrpSpPr>
      <p:grpSpPr>
        <a:xfrm>
          <a:off x="0" y="0"/>
          <a:ext cx="0" cy="0"/>
          <a:chOff x="0" y="0"/>
          <a:chExt cx="0" cy="0"/>
        </a:xfrm>
      </p:grpSpPr>
      <p:grpSp>
        <p:nvGrpSpPr>
          <p:cNvPr id="329" name="Google Shape;329;p26"/>
          <p:cNvGrpSpPr/>
          <p:nvPr/>
        </p:nvGrpSpPr>
        <p:grpSpPr>
          <a:xfrm>
            <a:off x="4157250" y="0"/>
            <a:ext cx="4986750" cy="3919025"/>
            <a:chOff x="4157250" y="0"/>
            <a:chExt cx="4986750" cy="3919025"/>
          </a:xfrm>
        </p:grpSpPr>
        <p:pic>
          <p:nvPicPr>
            <p:cNvPr id="330" name="Google Shape;330;p26"/>
            <p:cNvPicPr preferRelativeResize="0"/>
            <p:nvPr/>
          </p:nvPicPr>
          <p:blipFill rotWithShape="1">
            <a:blip r:embed="rId2">
              <a:alphaModFix/>
            </a:blip>
            <a:srcRect l="-2927" t="36768" r="79411" b="3319"/>
            <a:stretch/>
          </p:blipFill>
          <p:spPr>
            <a:xfrm>
              <a:off x="6204675" y="0"/>
              <a:ext cx="2939325" cy="3919025"/>
            </a:xfrm>
            <a:prstGeom prst="rect">
              <a:avLst/>
            </a:prstGeom>
            <a:noFill/>
            <a:ln>
              <a:noFill/>
            </a:ln>
          </p:spPr>
        </p:pic>
        <p:pic>
          <p:nvPicPr>
            <p:cNvPr id="331" name="Google Shape;331;p26"/>
            <p:cNvPicPr preferRelativeResize="0"/>
            <p:nvPr/>
          </p:nvPicPr>
          <p:blipFill rotWithShape="1">
            <a:blip r:embed="rId3">
              <a:alphaModFix/>
            </a:blip>
            <a:srcRect l="21269" t="61542" r="32513" b="-1994"/>
            <a:stretch/>
          </p:blipFill>
          <p:spPr>
            <a:xfrm>
              <a:off x="4157250" y="0"/>
              <a:ext cx="4986750" cy="2284300"/>
            </a:xfrm>
            <a:prstGeom prst="rect">
              <a:avLst/>
            </a:prstGeom>
            <a:noFill/>
            <a:ln>
              <a:noFill/>
            </a:ln>
          </p:spPr>
        </p:pic>
      </p:grpSp>
      <p:grpSp>
        <p:nvGrpSpPr>
          <p:cNvPr id="332" name="Google Shape;332;p26"/>
          <p:cNvGrpSpPr/>
          <p:nvPr/>
        </p:nvGrpSpPr>
        <p:grpSpPr>
          <a:xfrm>
            <a:off x="0" y="1017726"/>
            <a:ext cx="4438149" cy="4166224"/>
            <a:chOff x="0" y="1017726"/>
            <a:chExt cx="4438149" cy="4166224"/>
          </a:xfrm>
        </p:grpSpPr>
        <p:pic>
          <p:nvPicPr>
            <p:cNvPr id="333" name="Google Shape;333;p26"/>
            <p:cNvPicPr preferRelativeResize="0"/>
            <p:nvPr/>
          </p:nvPicPr>
          <p:blipFill rotWithShape="1">
            <a:blip r:embed="rId3">
              <a:alphaModFix/>
            </a:blip>
            <a:srcRect l="33028" t="-4461" r="23699" b="60979"/>
            <a:stretch/>
          </p:blipFill>
          <p:spPr>
            <a:xfrm>
              <a:off x="0" y="2809500"/>
              <a:ext cx="4438149" cy="2334000"/>
            </a:xfrm>
            <a:prstGeom prst="rect">
              <a:avLst/>
            </a:prstGeom>
            <a:noFill/>
            <a:ln>
              <a:noFill/>
            </a:ln>
          </p:spPr>
        </p:pic>
        <p:pic>
          <p:nvPicPr>
            <p:cNvPr id="334" name="Google Shape;334;p26"/>
            <p:cNvPicPr preferRelativeResize="0"/>
            <p:nvPr/>
          </p:nvPicPr>
          <p:blipFill rotWithShape="1">
            <a:blip r:embed="rId2">
              <a:alphaModFix/>
            </a:blip>
            <a:srcRect l="-5875" t="27914" r="82001" b="7423"/>
            <a:stretch/>
          </p:blipFill>
          <p:spPr>
            <a:xfrm rot="10800000">
              <a:off x="0" y="1017726"/>
              <a:ext cx="2939325" cy="4166224"/>
            </a:xfrm>
            <a:prstGeom prst="rect">
              <a:avLst/>
            </a:prstGeom>
            <a:noFill/>
            <a:ln>
              <a:noFill/>
            </a:ln>
          </p:spPr>
        </p:pic>
      </p:grpSp>
      <p:grpSp>
        <p:nvGrpSpPr>
          <p:cNvPr id="335" name="Google Shape;335;p26"/>
          <p:cNvGrpSpPr/>
          <p:nvPr/>
        </p:nvGrpSpPr>
        <p:grpSpPr>
          <a:xfrm>
            <a:off x="-279950" y="257063"/>
            <a:ext cx="9815576" cy="4780763"/>
            <a:chOff x="-279950" y="257063"/>
            <a:chExt cx="9815576" cy="4780763"/>
          </a:xfrm>
        </p:grpSpPr>
        <p:sp>
          <p:nvSpPr>
            <p:cNvPr id="336" name="Google Shape;336;p26"/>
            <p:cNvSpPr/>
            <p:nvPr/>
          </p:nvSpPr>
          <p:spPr>
            <a:xfrm>
              <a:off x="-279950" y="3731625"/>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8514025" y="3875450"/>
              <a:ext cx="1021601" cy="1018545"/>
            </a:xfrm>
            <a:custGeom>
              <a:avLst/>
              <a:gdLst/>
              <a:ahLst/>
              <a:cxnLst/>
              <a:rect l="l" t="t" r="r" b="b"/>
              <a:pathLst>
                <a:path w="52484" h="52327" extrusionOk="0">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8291650" y="257063"/>
              <a:ext cx="550834" cy="564881"/>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9" name="Google Shape;339;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340" name="Google Shape;340;p26"/>
          <p:cNvSpPr txBox="1">
            <a:spLocks noGrp="1"/>
          </p:cNvSpPr>
          <p:nvPr>
            <p:ph type="subTitle" idx="1"/>
          </p:nvPr>
        </p:nvSpPr>
        <p:spPr>
          <a:xfrm>
            <a:off x="720000" y="1576888"/>
            <a:ext cx="21300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1" name="Google Shape;341;p26"/>
          <p:cNvSpPr txBox="1">
            <a:spLocks noGrp="1"/>
          </p:cNvSpPr>
          <p:nvPr>
            <p:ph type="subTitle" idx="2"/>
          </p:nvPr>
        </p:nvSpPr>
        <p:spPr>
          <a:xfrm>
            <a:off x="3511200" y="1576888"/>
            <a:ext cx="21216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2" name="Google Shape;342;p26"/>
          <p:cNvSpPr txBox="1">
            <a:spLocks noGrp="1"/>
          </p:cNvSpPr>
          <p:nvPr>
            <p:ph type="subTitle" idx="3"/>
          </p:nvPr>
        </p:nvSpPr>
        <p:spPr>
          <a:xfrm>
            <a:off x="720000" y="3371550"/>
            <a:ext cx="21300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3" name="Google Shape;343;p26"/>
          <p:cNvSpPr txBox="1">
            <a:spLocks noGrp="1"/>
          </p:cNvSpPr>
          <p:nvPr>
            <p:ph type="subTitle" idx="4"/>
          </p:nvPr>
        </p:nvSpPr>
        <p:spPr>
          <a:xfrm>
            <a:off x="3511200" y="3371550"/>
            <a:ext cx="21216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4" name="Google Shape;344;p26"/>
          <p:cNvSpPr txBox="1">
            <a:spLocks noGrp="1"/>
          </p:cNvSpPr>
          <p:nvPr>
            <p:ph type="subTitle" idx="5"/>
          </p:nvPr>
        </p:nvSpPr>
        <p:spPr>
          <a:xfrm>
            <a:off x="6310800" y="1576888"/>
            <a:ext cx="21132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5" name="Google Shape;345;p26"/>
          <p:cNvSpPr txBox="1">
            <a:spLocks noGrp="1"/>
          </p:cNvSpPr>
          <p:nvPr>
            <p:ph type="subTitle" idx="6"/>
          </p:nvPr>
        </p:nvSpPr>
        <p:spPr>
          <a:xfrm>
            <a:off x="6310800" y="3371550"/>
            <a:ext cx="21132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6" name="Google Shape;346;p26"/>
          <p:cNvSpPr txBox="1">
            <a:spLocks noGrp="1"/>
          </p:cNvSpPr>
          <p:nvPr>
            <p:ph type="subTitle" idx="7"/>
          </p:nvPr>
        </p:nvSpPr>
        <p:spPr>
          <a:xfrm>
            <a:off x="724200" y="1199252"/>
            <a:ext cx="2121600" cy="43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latin typeface="Unbounded"/>
                <a:ea typeface="Unbounded"/>
                <a:cs typeface="Unbounded"/>
                <a:sym typeface="Unbounde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347" name="Google Shape;347;p26"/>
          <p:cNvSpPr txBox="1">
            <a:spLocks noGrp="1"/>
          </p:cNvSpPr>
          <p:nvPr>
            <p:ph type="subTitle" idx="8"/>
          </p:nvPr>
        </p:nvSpPr>
        <p:spPr>
          <a:xfrm>
            <a:off x="3515376" y="1199252"/>
            <a:ext cx="2113200" cy="43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latin typeface="Unbounded"/>
                <a:ea typeface="Unbounded"/>
                <a:cs typeface="Unbounded"/>
                <a:sym typeface="Unbounde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348" name="Google Shape;348;p26"/>
          <p:cNvSpPr txBox="1">
            <a:spLocks noGrp="1"/>
          </p:cNvSpPr>
          <p:nvPr>
            <p:ph type="subTitle" idx="9"/>
          </p:nvPr>
        </p:nvSpPr>
        <p:spPr>
          <a:xfrm>
            <a:off x="6314952" y="1199252"/>
            <a:ext cx="2104800" cy="43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latin typeface="Unbounded"/>
                <a:ea typeface="Unbounded"/>
                <a:cs typeface="Unbounded"/>
                <a:sym typeface="Unbounde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349" name="Google Shape;349;p26"/>
          <p:cNvSpPr txBox="1">
            <a:spLocks noGrp="1"/>
          </p:cNvSpPr>
          <p:nvPr>
            <p:ph type="subTitle" idx="13"/>
          </p:nvPr>
        </p:nvSpPr>
        <p:spPr>
          <a:xfrm>
            <a:off x="724200" y="2990649"/>
            <a:ext cx="2121600" cy="43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latin typeface="Unbounded"/>
                <a:ea typeface="Unbounded"/>
                <a:cs typeface="Unbounded"/>
                <a:sym typeface="Unbounde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350" name="Google Shape;350;p26"/>
          <p:cNvSpPr txBox="1">
            <a:spLocks noGrp="1"/>
          </p:cNvSpPr>
          <p:nvPr>
            <p:ph type="subTitle" idx="14"/>
          </p:nvPr>
        </p:nvSpPr>
        <p:spPr>
          <a:xfrm>
            <a:off x="3515376" y="2990649"/>
            <a:ext cx="2113200" cy="43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latin typeface="Unbounded"/>
                <a:ea typeface="Unbounded"/>
                <a:cs typeface="Unbounded"/>
                <a:sym typeface="Unbounde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351" name="Google Shape;351;p26"/>
          <p:cNvSpPr txBox="1">
            <a:spLocks noGrp="1"/>
          </p:cNvSpPr>
          <p:nvPr>
            <p:ph type="subTitle" idx="15"/>
          </p:nvPr>
        </p:nvSpPr>
        <p:spPr>
          <a:xfrm>
            <a:off x="6314952" y="2990649"/>
            <a:ext cx="2104800" cy="43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latin typeface="Unbounded"/>
                <a:ea typeface="Unbounded"/>
                <a:cs typeface="Unbounded"/>
                <a:sym typeface="Unbounde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352"/>
        <p:cNvGrpSpPr/>
        <p:nvPr/>
      </p:nvGrpSpPr>
      <p:grpSpPr>
        <a:xfrm>
          <a:off x="0" y="0"/>
          <a:ext cx="0" cy="0"/>
          <a:chOff x="0" y="0"/>
          <a:chExt cx="0" cy="0"/>
        </a:xfrm>
      </p:grpSpPr>
      <p:sp>
        <p:nvSpPr>
          <p:cNvPr id="353" name="Google Shape;353;p27"/>
          <p:cNvSpPr txBox="1">
            <a:spLocks noGrp="1"/>
          </p:cNvSpPr>
          <p:nvPr>
            <p:ph type="title" hasCustomPrompt="1"/>
          </p:nvPr>
        </p:nvSpPr>
        <p:spPr>
          <a:xfrm>
            <a:off x="2223600" y="670225"/>
            <a:ext cx="4696800" cy="76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54" name="Google Shape;354;p27"/>
          <p:cNvSpPr txBox="1">
            <a:spLocks noGrp="1"/>
          </p:cNvSpPr>
          <p:nvPr>
            <p:ph type="subTitle" idx="1"/>
          </p:nvPr>
        </p:nvSpPr>
        <p:spPr>
          <a:xfrm>
            <a:off x="2223600" y="1428226"/>
            <a:ext cx="4696800" cy="37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355" name="Google Shape;355;p27"/>
          <p:cNvSpPr txBox="1">
            <a:spLocks noGrp="1"/>
          </p:cNvSpPr>
          <p:nvPr>
            <p:ph type="title" idx="2" hasCustomPrompt="1"/>
          </p:nvPr>
        </p:nvSpPr>
        <p:spPr>
          <a:xfrm>
            <a:off x="2223600" y="1967931"/>
            <a:ext cx="4696800" cy="76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56" name="Google Shape;356;p27"/>
          <p:cNvSpPr txBox="1">
            <a:spLocks noGrp="1"/>
          </p:cNvSpPr>
          <p:nvPr>
            <p:ph type="subTitle" idx="3"/>
          </p:nvPr>
        </p:nvSpPr>
        <p:spPr>
          <a:xfrm>
            <a:off x="2223600" y="2728503"/>
            <a:ext cx="4696800" cy="37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357" name="Google Shape;357;p27"/>
          <p:cNvSpPr txBox="1">
            <a:spLocks noGrp="1"/>
          </p:cNvSpPr>
          <p:nvPr>
            <p:ph type="title" idx="4" hasCustomPrompt="1"/>
          </p:nvPr>
        </p:nvSpPr>
        <p:spPr>
          <a:xfrm>
            <a:off x="2223600" y="3265638"/>
            <a:ext cx="4696800" cy="76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58" name="Google Shape;358;p27"/>
          <p:cNvSpPr txBox="1">
            <a:spLocks noGrp="1"/>
          </p:cNvSpPr>
          <p:nvPr>
            <p:ph type="subTitle" idx="5"/>
          </p:nvPr>
        </p:nvSpPr>
        <p:spPr>
          <a:xfrm>
            <a:off x="2223600" y="4028781"/>
            <a:ext cx="4696800" cy="37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grpSp>
        <p:nvGrpSpPr>
          <p:cNvPr id="359" name="Google Shape;359;p27"/>
          <p:cNvGrpSpPr/>
          <p:nvPr/>
        </p:nvGrpSpPr>
        <p:grpSpPr>
          <a:xfrm>
            <a:off x="3837275" y="0"/>
            <a:ext cx="5306726" cy="4524600"/>
            <a:chOff x="3837275" y="0"/>
            <a:chExt cx="5306726" cy="4524600"/>
          </a:xfrm>
        </p:grpSpPr>
        <p:pic>
          <p:nvPicPr>
            <p:cNvPr id="360" name="Google Shape;360;p27"/>
            <p:cNvPicPr preferRelativeResize="0"/>
            <p:nvPr/>
          </p:nvPicPr>
          <p:blipFill rotWithShape="1">
            <a:blip r:embed="rId2">
              <a:alphaModFix/>
            </a:blip>
            <a:srcRect l="5319" t="20045" r="76013" b="10783"/>
            <a:stretch/>
          </p:blipFill>
          <p:spPr>
            <a:xfrm>
              <a:off x="6810850" y="0"/>
              <a:ext cx="2333151" cy="4524600"/>
            </a:xfrm>
            <a:prstGeom prst="rect">
              <a:avLst/>
            </a:prstGeom>
            <a:noFill/>
            <a:ln>
              <a:noFill/>
            </a:ln>
          </p:spPr>
        </p:pic>
        <p:pic>
          <p:nvPicPr>
            <p:cNvPr id="361" name="Google Shape;361;p27"/>
            <p:cNvPicPr preferRelativeResize="0"/>
            <p:nvPr/>
          </p:nvPicPr>
          <p:blipFill rotWithShape="1">
            <a:blip r:embed="rId3">
              <a:alphaModFix/>
            </a:blip>
            <a:srcRect l="28196" t="61951" r="22619" b="-2402"/>
            <a:stretch/>
          </p:blipFill>
          <p:spPr>
            <a:xfrm>
              <a:off x="3837275" y="0"/>
              <a:ext cx="5306724" cy="2284300"/>
            </a:xfrm>
            <a:prstGeom prst="rect">
              <a:avLst/>
            </a:prstGeom>
            <a:noFill/>
            <a:ln>
              <a:noFill/>
            </a:ln>
          </p:spPr>
        </p:pic>
      </p:grpSp>
      <p:grpSp>
        <p:nvGrpSpPr>
          <p:cNvPr id="362" name="Google Shape;362;p27"/>
          <p:cNvGrpSpPr/>
          <p:nvPr/>
        </p:nvGrpSpPr>
        <p:grpSpPr>
          <a:xfrm>
            <a:off x="0" y="1017726"/>
            <a:ext cx="4438149" cy="4166224"/>
            <a:chOff x="0" y="1017726"/>
            <a:chExt cx="4438149" cy="4166224"/>
          </a:xfrm>
        </p:grpSpPr>
        <p:pic>
          <p:nvPicPr>
            <p:cNvPr id="363" name="Google Shape;363;p27"/>
            <p:cNvPicPr preferRelativeResize="0"/>
            <p:nvPr/>
          </p:nvPicPr>
          <p:blipFill rotWithShape="1">
            <a:blip r:embed="rId3">
              <a:alphaModFix/>
            </a:blip>
            <a:srcRect l="35374" t="5165" r="21354" b="51352"/>
            <a:stretch/>
          </p:blipFill>
          <p:spPr>
            <a:xfrm>
              <a:off x="0" y="2809500"/>
              <a:ext cx="4438149" cy="2334000"/>
            </a:xfrm>
            <a:prstGeom prst="rect">
              <a:avLst/>
            </a:prstGeom>
            <a:noFill/>
            <a:ln>
              <a:noFill/>
            </a:ln>
          </p:spPr>
        </p:pic>
        <p:pic>
          <p:nvPicPr>
            <p:cNvPr id="364" name="Google Shape;364;p27"/>
            <p:cNvPicPr preferRelativeResize="0"/>
            <p:nvPr/>
          </p:nvPicPr>
          <p:blipFill rotWithShape="1">
            <a:blip r:embed="rId2">
              <a:alphaModFix/>
            </a:blip>
            <a:srcRect t="21590" r="76126" b="13747"/>
            <a:stretch/>
          </p:blipFill>
          <p:spPr>
            <a:xfrm rot="10800000">
              <a:off x="0" y="1017726"/>
              <a:ext cx="2939325" cy="4166224"/>
            </a:xfrm>
            <a:prstGeom prst="rect">
              <a:avLst/>
            </a:prstGeom>
            <a:noFill/>
            <a:ln>
              <a:noFill/>
            </a:ln>
          </p:spPr>
        </p:pic>
      </p:grpSp>
      <p:grpSp>
        <p:nvGrpSpPr>
          <p:cNvPr id="365" name="Google Shape;365;p27"/>
          <p:cNvGrpSpPr/>
          <p:nvPr/>
        </p:nvGrpSpPr>
        <p:grpSpPr>
          <a:xfrm>
            <a:off x="-1088650" y="-1306350"/>
            <a:ext cx="9792675" cy="6742738"/>
            <a:chOff x="-1088650" y="-1306350"/>
            <a:chExt cx="9792675" cy="6742738"/>
          </a:xfrm>
        </p:grpSpPr>
        <p:sp>
          <p:nvSpPr>
            <p:cNvPr id="366" name="Google Shape;366;p27"/>
            <p:cNvSpPr/>
            <p:nvPr/>
          </p:nvSpPr>
          <p:spPr>
            <a:xfrm>
              <a:off x="-1088650" y="-1306350"/>
              <a:ext cx="2429800" cy="2429150"/>
            </a:xfrm>
            <a:custGeom>
              <a:avLst/>
              <a:gdLst/>
              <a:ahLst/>
              <a:cxnLst/>
              <a:rect l="l" t="t" r="r" b="b"/>
              <a:pathLst>
                <a:path w="97192" h="97166" extrusionOk="0">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7"/>
            <p:cNvSpPr/>
            <p:nvPr/>
          </p:nvSpPr>
          <p:spPr>
            <a:xfrm>
              <a:off x="7957625" y="4130188"/>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7"/>
            <p:cNvSpPr/>
            <p:nvPr/>
          </p:nvSpPr>
          <p:spPr>
            <a:xfrm>
              <a:off x="437813" y="4321563"/>
              <a:ext cx="550834" cy="564881"/>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369"/>
        <p:cNvGrpSpPr/>
        <p:nvPr/>
      </p:nvGrpSpPr>
      <p:grpSpPr>
        <a:xfrm>
          <a:off x="0" y="0"/>
          <a:ext cx="0" cy="0"/>
          <a:chOff x="0" y="0"/>
          <a:chExt cx="0" cy="0"/>
        </a:xfrm>
      </p:grpSpPr>
      <p:grpSp>
        <p:nvGrpSpPr>
          <p:cNvPr id="370" name="Google Shape;370;p28"/>
          <p:cNvGrpSpPr/>
          <p:nvPr/>
        </p:nvGrpSpPr>
        <p:grpSpPr>
          <a:xfrm rot="10800000" flipH="1">
            <a:off x="6412875" y="0"/>
            <a:ext cx="2731125" cy="5143500"/>
            <a:chOff x="6412875" y="0"/>
            <a:chExt cx="2731125" cy="5143500"/>
          </a:xfrm>
        </p:grpSpPr>
        <p:pic>
          <p:nvPicPr>
            <p:cNvPr id="371" name="Google Shape;371;p28"/>
            <p:cNvPicPr preferRelativeResize="0"/>
            <p:nvPr/>
          </p:nvPicPr>
          <p:blipFill rotWithShape="1">
            <a:blip r:embed="rId2">
              <a:alphaModFix/>
            </a:blip>
            <a:srcRect t="24401" r="79404" b="13382"/>
            <a:stretch/>
          </p:blipFill>
          <p:spPr>
            <a:xfrm>
              <a:off x="6569750" y="1074000"/>
              <a:ext cx="2574249" cy="4069500"/>
            </a:xfrm>
            <a:prstGeom prst="rect">
              <a:avLst/>
            </a:prstGeom>
            <a:noFill/>
            <a:ln>
              <a:noFill/>
            </a:ln>
          </p:spPr>
        </p:pic>
        <p:pic>
          <p:nvPicPr>
            <p:cNvPr id="372" name="Google Shape;372;p28"/>
            <p:cNvPicPr preferRelativeResize="0"/>
            <p:nvPr/>
          </p:nvPicPr>
          <p:blipFill rotWithShape="1">
            <a:blip r:embed="rId3">
              <a:alphaModFix/>
            </a:blip>
            <a:srcRect l="18444" t="35665" r="56243" b="-7732"/>
            <a:stretch/>
          </p:blipFill>
          <p:spPr>
            <a:xfrm>
              <a:off x="6412875" y="0"/>
              <a:ext cx="2731125" cy="4069500"/>
            </a:xfrm>
            <a:prstGeom prst="rect">
              <a:avLst/>
            </a:prstGeom>
            <a:noFill/>
            <a:ln>
              <a:noFill/>
            </a:ln>
          </p:spPr>
        </p:pic>
      </p:grpSp>
      <p:grpSp>
        <p:nvGrpSpPr>
          <p:cNvPr id="373" name="Google Shape;373;p28"/>
          <p:cNvGrpSpPr/>
          <p:nvPr/>
        </p:nvGrpSpPr>
        <p:grpSpPr>
          <a:xfrm>
            <a:off x="0" y="1017726"/>
            <a:ext cx="6412874" cy="4166224"/>
            <a:chOff x="0" y="1017726"/>
            <a:chExt cx="6412874" cy="4166224"/>
          </a:xfrm>
        </p:grpSpPr>
        <p:pic>
          <p:nvPicPr>
            <p:cNvPr id="374" name="Google Shape;374;p28"/>
            <p:cNvPicPr preferRelativeResize="0"/>
            <p:nvPr/>
          </p:nvPicPr>
          <p:blipFill rotWithShape="1">
            <a:blip r:embed="rId3">
              <a:alphaModFix/>
            </a:blip>
            <a:srcRect l="23954" t="-9166" r="32773" b="65683"/>
            <a:stretch/>
          </p:blipFill>
          <p:spPr>
            <a:xfrm>
              <a:off x="1974725" y="2837650"/>
              <a:ext cx="4438149" cy="2334000"/>
            </a:xfrm>
            <a:prstGeom prst="rect">
              <a:avLst/>
            </a:prstGeom>
            <a:noFill/>
            <a:ln>
              <a:noFill/>
            </a:ln>
          </p:spPr>
        </p:pic>
        <p:pic>
          <p:nvPicPr>
            <p:cNvPr id="375" name="Google Shape;375;p28"/>
            <p:cNvPicPr preferRelativeResize="0"/>
            <p:nvPr/>
          </p:nvPicPr>
          <p:blipFill rotWithShape="1">
            <a:blip r:embed="rId2">
              <a:alphaModFix/>
            </a:blip>
            <a:srcRect l="-7178" t="31031" r="83305" b="4306"/>
            <a:stretch/>
          </p:blipFill>
          <p:spPr>
            <a:xfrm rot="10800000">
              <a:off x="0" y="1017726"/>
              <a:ext cx="2939325" cy="4166224"/>
            </a:xfrm>
            <a:prstGeom prst="rect">
              <a:avLst/>
            </a:prstGeom>
            <a:noFill/>
            <a:ln>
              <a:noFill/>
            </a:ln>
          </p:spPr>
        </p:pic>
      </p:grpSp>
      <p:grpSp>
        <p:nvGrpSpPr>
          <p:cNvPr id="376" name="Google Shape;376;p28"/>
          <p:cNvGrpSpPr/>
          <p:nvPr/>
        </p:nvGrpSpPr>
        <p:grpSpPr>
          <a:xfrm>
            <a:off x="-1811603" y="113994"/>
            <a:ext cx="7156253" cy="4944056"/>
            <a:chOff x="-1811603" y="113994"/>
            <a:chExt cx="7156253" cy="4944056"/>
          </a:xfrm>
        </p:grpSpPr>
        <p:sp>
          <p:nvSpPr>
            <p:cNvPr id="377" name="Google Shape;377;p28"/>
            <p:cNvSpPr/>
            <p:nvPr/>
          </p:nvSpPr>
          <p:spPr>
            <a:xfrm>
              <a:off x="3799350" y="4707400"/>
              <a:ext cx="1545300" cy="350650"/>
            </a:xfrm>
            <a:custGeom>
              <a:avLst/>
              <a:gdLst/>
              <a:ahLst/>
              <a:cxnLst/>
              <a:rect l="l" t="t" r="r" b="b"/>
              <a:pathLst>
                <a:path w="61812" h="14026" extrusionOk="0">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8"/>
            <p:cNvSpPr/>
            <p:nvPr/>
          </p:nvSpPr>
          <p:spPr>
            <a:xfrm rot="5400000">
              <a:off x="-1811928" y="114319"/>
              <a:ext cx="2429800" cy="2429150"/>
            </a:xfrm>
            <a:custGeom>
              <a:avLst/>
              <a:gdLst/>
              <a:ahLst/>
              <a:cxnLst/>
              <a:rect l="l" t="t" r="r" b="b"/>
              <a:pathLst>
                <a:path w="97192" h="97166" extrusionOk="0">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9" name="Google Shape;379;p28"/>
          <p:cNvSpPr txBox="1">
            <a:spLocks noGrp="1"/>
          </p:cNvSpPr>
          <p:nvPr>
            <p:ph type="title" hasCustomPrompt="1"/>
          </p:nvPr>
        </p:nvSpPr>
        <p:spPr>
          <a:xfrm>
            <a:off x="1325650" y="1962150"/>
            <a:ext cx="13989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2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80" name="Google Shape;380;p28"/>
          <p:cNvSpPr txBox="1">
            <a:spLocks noGrp="1"/>
          </p:cNvSpPr>
          <p:nvPr>
            <p:ph type="subTitle" idx="1"/>
          </p:nvPr>
        </p:nvSpPr>
        <p:spPr>
          <a:xfrm>
            <a:off x="938450" y="3479925"/>
            <a:ext cx="2173200" cy="7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81" name="Google Shape;381;p28"/>
          <p:cNvSpPr txBox="1">
            <a:spLocks noGrp="1"/>
          </p:cNvSpPr>
          <p:nvPr>
            <p:ph type="subTitle" idx="2"/>
          </p:nvPr>
        </p:nvSpPr>
        <p:spPr>
          <a:xfrm>
            <a:off x="938450" y="3047850"/>
            <a:ext cx="2173200" cy="44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b="1">
                <a:latin typeface="Unbounded"/>
                <a:ea typeface="Unbounded"/>
                <a:cs typeface="Unbounded"/>
                <a:sym typeface="Unbounde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82" name="Google Shape;382;p28"/>
          <p:cNvSpPr txBox="1">
            <a:spLocks noGrp="1"/>
          </p:cNvSpPr>
          <p:nvPr>
            <p:ph type="title" idx="3" hasCustomPrompt="1"/>
          </p:nvPr>
        </p:nvSpPr>
        <p:spPr>
          <a:xfrm>
            <a:off x="3873100" y="1962150"/>
            <a:ext cx="13977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2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83" name="Google Shape;383;p28"/>
          <p:cNvSpPr txBox="1">
            <a:spLocks noGrp="1"/>
          </p:cNvSpPr>
          <p:nvPr>
            <p:ph type="subTitle" idx="4"/>
          </p:nvPr>
        </p:nvSpPr>
        <p:spPr>
          <a:xfrm>
            <a:off x="3485350" y="3479925"/>
            <a:ext cx="2173200" cy="7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84" name="Google Shape;384;p28"/>
          <p:cNvSpPr txBox="1">
            <a:spLocks noGrp="1"/>
          </p:cNvSpPr>
          <p:nvPr>
            <p:ph type="subTitle" idx="5"/>
          </p:nvPr>
        </p:nvSpPr>
        <p:spPr>
          <a:xfrm>
            <a:off x="3485350" y="3047850"/>
            <a:ext cx="2173200" cy="44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b="1">
                <a:latin typeface="Unbounded"/>
                <a:ea typeface="Unbounded"/>
                <a:cs typeface="Unbounded"/>
                <a:sym typeface="Unbounde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85" name="Google Shape;385;p28"/>
          <p:cNvSpPr txBox="1">
            <a:spLocks noGrp="1"/>
          </p:cNvSpPr>
          <p:nvPr>
            <p:ph type="title" idx="6" hasCustomPrompt="1"/>
          </p:nvPr>
        </p:nvSpPr>
        <p:spPr>
          <a:xfrm>
            <a:off x="6417675" y="1962150"/>
            <a:ext cx="13977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2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86" name="Google Shape;386;p28"/>
          <p:cNvSpPr txBox="1">
            <a:spLocks noGrp="1"/>
          </p:cNvSpPr>
          <p:nvPr>
            <p:ph type="subTitle" idx="7"/>
          </p:nvPr>
        </p:nvSpPr>
        <p:spPr>
          <a:xfrm>
            <a:off x="6032250" y="3479925"/>
            <a:ext cx="2173200" cy="7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87" name="Google Shape;387;p28"/>
          <p:cNvSpPr txBox="1">
            <a:spLocks noGrp="1"/>
          </p:cNvSpPr>
          <p:nvPr>
            <p:ph type="subTitle" idx="8"/>
          </p:nvPr>
        </p:nvSpPr>
        <p:spPr>
          <a:xfrm>
            <a:off x="6032250" y="3047850"/>
            <a:ext cx="2173200" cy="44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b="1">
                <a:latin typeface="Unbounded"/>
                <a:ea typeface="Unbounded"/>
                <a:cs typeface="Unbounded"/>
                <a:sym typeface="Unbounde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88" name="Google Shape;388;p28"/>
          <p:cNvSpPr txBox="1">
            <a:spLocks noGrp="1"/>
          </p:cNvSpPr>
          <p:nvPr>
            <p:ph type="title" idx="9"/>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389"/>
        <p:cNvGrpSpPr/>
        <p:nvPr/>
      </p:nvGrpSpPr>
      <p:grpSpPr>
        <a:xfrm>
          <a:off x="0" y="0"/>
          <a:ext cx="0" cy="0"/>
          <a:chOff x="0" y="0"/>
          <a:chExt cx="0" cy="0"/>
        </a:xfrm>
      </p:grpSpPr>
      <p:pic>
        <p:nvPicPr>
          <p:cNvPr id="390" name="Google Shape;390;p29"/>
          <p:cNvPicPr preferRelativeResize="0"/>
          <p:nvPr/>
        </p:nvPicPr>
        <p:blipFill rotWithShape="1">
          <a:blip r:embed="rId2">
            <a:alphaModFix/>
          </a:blip>
          <a:srcRect/>
          <a:stretch/>
        </p:blipFill>
        <p:spPr>
          <a:xfrm>
            <a:off x="75" y="0"/>
            <a:ext cx="9144000" cy="5143500"/>
          </a:xfrm>
          <a:prstGeom prst="rect">
            <a:avLst/>
          </a:prstGeom>
          <a:noFill/>
          <a:ln>
            <a:noFill/>
          </a:ln>
        </p:spPr>
      </p:pic>
      <p:sp>
        <p:nvSpPr>
          <p:cNvPr id="391" name="Google Shape;391;p29"/>
          <p:cNvSpPr txBox="1">
            <a:spLocks noGrp="1"/>
          </p:cNvSpPr>
          <p:nvPr>
            <p:ph type="title"/>
          </p:nvPr>
        </p:nvSpPr>
        <p:spPr>
          <a:xfrm>
            <a:off x="2347950" y="539500"/>
            <a:ext cx="4448100" cy="109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900"/>
              <a:buNone/>
              <a:defRPr sz="6000"/>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392" name="Google Shape;392;p29"/>
          <p:cNvSpPr txBox="1">
            <a:spLocks noGrp="1"/>
          </p:cNvSpPr>
          <p:nvPr>
            <p:ph type="subTitle" idx="1"/>
          </p:nvPr>
        </p:nvSpPr>
        <p:spPr>
          <a:xfrm>
            <a:off x="2347950" y="1574325"/>
            <a:ext cx="4448100" cy="122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93" name="Google Shape;393;p29"/>
          <p:cNvSpPr txBox="1"/>
          <p:nvPr/>
        </p:nvSpPr>
        <p:spPr>
          <a:xfrm>
            <a:off x="2099100" y="361195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b="1">
                <a:solidFill>
                  <a:schemeClr val="lt1"/>
                </a:solidFill>
                <a:latin typeface="Actor"/>
                <a:ea typeface="Actor"/>
                <a:cs typeface="Actor"/>
                <a:sym typeface="Actor"/>
              </a:rPr>
              <a:t>CREDITS:</a:t>
            </a:r>
            <a:r>
              <a:rPr lang="en" sz="1200">
                <a:solidFill>
                  <a:schemeClr val="lt1"/>
                </a:solidFill>
                <a:latin typeface="Actor"/>
                <a:ea typeface="Actor"/>
                <a:cs typeface="Actor"/>
                <a:sym typeface="Actor"/>
              </a:rPr>
              <a:t> This presentation template was created by </a:t>
            </a:r>
            <a:r>
              <a:rPr lang="en" sz="1200" b="1" u="sng">
                <a:solidFill>
                  <a:schemeClr val="lt1"/>
                </a:solidFill>
                <a:latin typeface="Actor"/>
                <a:ea typeface="Actor"/>
                <a:cs typeface="Actor"/>
                <a:sym typeface="Actor"/>
                <a:hlinkClick r:id="rId3">
                  <a:extLst>
                    <a:ext uri="{A12FA001-AC4F-418D-AE19-62706E023703}">
                      <ahyp:hlinkClr xmlns:ahyp="http://schemas.microsoft.com/office/drawing/2018/hyperlinkcolor" val="tx"/>
                    </a:ext>
                  </a:extLst>
                </a:hlinkClick>
              </a:rPr>
              <a:t>Slidesgo</a:t>
            </a:r>
            <a:r>
              <a:rPr lang="en" sz="1200">
                <a:solidFill>
                  <a:schemeClr val="lt1"/>
                </a:solidFill>
                <a:latin typeface="Actor"/>
                <a:ea typeface="Actor"/>
                <a:cs typeface="Actor"/>
                <a:sym typeface="Actor"/>
              </a:rPr>
              <a:t>, and includes icons by </a:t>
            </a:r>
            <a:r>
              <a:rPr lang="en" sz="1200" b="1" u="sng">
                <a:solidFill>
                  <a:schemeClr val="lt1"/>
                </a:solidFill>
                <a:latin typeface="Actor"/>
                <a:ea typeface="Actor"/>
                <a:cs typeface="Actor"/>
                <a:sym typeface="Actor"/>
                <a:hlinkClick r:id="rId4">
                  <a:extLst>
                    <a:ext uri="{A12FA001-AC4F-418D-AE19-62706E023703}">
                      <ahyp:hlinkClr xmlns:ahyp="http://schemas.microsoft.com/office/drawing/2018/hyperlinkcolor" val="tx"/>
                    </a:ext>
                  </a:extLst>
                </a:hlinkClick>
              </a:rPr>
              <a:t>Flaticon</a:t>
            </a:r>
            <a:r>
              <a:rPr lang="en" sz="1200">
                <a:solidFill>
                  <a:schemeClr val="lt1"/>
                </a:solidFill>
                <a:latin typeface="Actor"/>
                <a:ea typeface="Actor"/>
                <a:cs typeface="Actor"/>
                <a:sym typeface="Actor"/>
              </a:rPr>
              <a:t>, and infographics &amp; images by </a:t>
            </a:r>
            <a:r>
              <a:rPr lang="en" sz="1200" b="1" u="sng">
                <a:solidFill>
                  <a:schemeClr val="lt1"/>
                </a:solidFill>
                <a:latin typeface="Actor"/>
                <a:ea typeface="Actor"/>
                <a:cs typeface="Actor"/>
                <a:sym typeface="Actor"/>
                <a:hlinkClick r:id="rId5">
                  <a:extLst>
                    <a:ext uri="{A12FA001-AC4F-418D-AE19-62706E023703}">
                      <ahyp:hlinkClr xmlns:ahyp="http://schemas.microsoft.com/office/drawing/2018/hyperlinkcolor" val="tx"/>
                    </a:ext>
                  </a:extLst>
                </a:hlinkClick>
              </a:rPr>
              <a:t>Freepik</a:t>
            </a:r>
            <a:r>
              <a:rPr lang="en" sz="1200" u="sng">
                <a:solidFill>
                  <a:schemeClr val="lt1"/>
                </a:solidFill>
                <a:latin typeface="Actor"/>
                <a:ea typeface="Actor"/>
                <a:cs typeface="Actor"/>
                <a:sym typeface="Actor"/>
              </a:rPr>
              <a:t> </a:t>
            </a:r>
            <a:endParaRPr sz="1200" b="1" u="sng">
              <a:solidFill>
                <a:schemeClr val="lt1"/>
              </a:solidFill>
              <a:latin typeface="Actor"/>
              <a:ea typeface="Actor"/>
              <a:cs typeface="Actor"/>
              <a:sym typeface="Actor"/>
            </a:endParaRPr>
          </a:p>
        </p:txBody>
      </p:sp>
      <p:grpSp>
        <p:nvGrpSpPr>
          <p:cNvPr id="394" name="Google Shape;394;p29"/>
          <p:cNvGrpSpPr/>
          <p:nvPr/>
        </p:nvGrpSpPr>
        <p:grpSpPr>
          <a:xfrm>
            <a:off x="-81850" y="-1889650"/>
            <a:ext cx="8788034" cy="6776300"/>
            <a:chOff x="-81850" y="-1889650"/>
            <a:chExt cx="8788034" cy="6776300"/>
          </a:xfrm>
        </p:grpSpPr>
        <p:sp>
          <p:nvSpPr>
            <p:cNvPr id="395" name="Google Shape;395;p29"/>
            <p:cNvSpPr/>
            <p:nvPr/>
          </p:nvSpPr>
          <p:spPr>
            <a:xfrm>
              <a:off x="-81850" y="-1889650"/>
              <a:ext cx="2429800" cy="2429150"/>
            </a:xfrm>
            <a:custGeom>
              <a:avLst/>
              <a:gdLst/>
              <a:ahLst/>
              <a:cxnLst/>
              <a:rect l="l" t="t" r="r" b="b"/>
              <a:pathLst>
                <a:path w="97192" h="97166" extrusionOk="0">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9"/>
            <p:cNvSpPr/>
            <p:nvPr/>
          </p:nvSpPr>
          <p:spPr>
            <a:xfrm>
              <a:off x="441325" y="3580450"/>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9"/>
            <p:cNvSpPr/>
            <p:nvPr/>
          </p:nvSpPr>
          <p:spPr>
            <a:xfrm>
              <a:off x="8155350" y="381925"/>
              <a:ext cx="550834" cy="564881"/>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98"/>
        <p:cNvGrpSpPr/>
        <p:nvPr/>
      </p:nvGrpSpPr>
      <p:grpSpPr>
        <a:xfrm>
          <a:off x="0" y="0"/>
          <a:ext cx="0" cy="0"/>
          <a:chOff x="0" y="0"/>
          <a:chExt cx="0" cy="0"/>
        </a:xfrm>
      </p:grpSpPr>
      <p:grpSp>
        <p:nvGrpSpPr>
          <p:cNvPr id="399" name="Google Shape;399;p30"/>
          <p:cNvGrpSpPr/>
          <p:nvPr/>
        </p:nvGrpSpPr>
        <p:grpSpPr>
          <a:xfrm rot="10800000" flipH="1">
            <a:off x="1" y="0"/>
            <a:ext cx="6656573" cy="2354225"/>
            <a:chOff x="1" y="2829725"/>
            <a:chExt cx="6656573" cy="2354225"/>
          </a:xfrm>
        </p:grpSpPr>
        <p:pic>
          <p:nvPicPr>
            <p:cNvPr id="400" name="Google Shape;400;p30"/>
            <p:cNvPicPr preferRelativeResize="0"/>
            <p:nvPr/>
          </p:nvPicPr>
          <p:blipFill rotWithShape="1">
            <a:blip r:embed="rId2">
              <a:alphaModFix/>
            </a:blip>
            <a:srcRect l="20102" t="-4419" r="24274" b="60658"/>
            <a:stretch/>
          </p:blipFill>
          <p:spPr>
            <a:xfrm>
              <a:off x="951450" y="2829725"/>
              <a:ext cx="5705124" cy="2348974"/>
            </a:xfrm>
            <a:prstGeom prst="rect">
              <a:avLst/>
            </a:prstGeom>
            <a:noFill/>
            <a:ln>
              <a:noFill/>
            </a:ln>
          </p:spPr>
        </p:pic>
        <p:pic>
          <p:nvPicPr>
            <p:cNvPr id="401" name="Google Shape;401;p30"/>
            <p:cNvPicPr preferRelativeResize="0"/>
            <p:nvPr/>
          </p:nvPicPr>
          <p:blipFill rotWithShape="1">
            <a:blip r:embed="rId3">
              <a:alphaModFix/>
            </a:blip>
            <a:srcRect l="4228" t="58248" r="61887" b="13983"/>
            <a:stretch/>
          </p:blipFill>
          <p:spPr>
            <a:xfrm rot="10800000">
              <a:off x="1" y="3394850"/>
              <a:ext cx="4171674" cy="1789100"/>
            </a:xfrm>
            <a:prstGeom prst="rect">
              <a:avLst/>
            </a:prstGeom>
            <a:noFill/>
            <a:ln>
              <a:noFill/>
            </a:ln>
          </p:spPr>
        </p:pic>
      </p:grpSp>
      <p:grpSp>
        <p:nvGrpSpPr>
          <p:cNvPr id="402" name="Google Shape;402;p30"/>
          <p:cNvGrpSpPr/>
          <p:nvPr/>
        </p:nvGrpSpPr>
        <p:grpSpPr>
          <a:xfrm rot="10800000" flipH="1">
            <a:off x="4985201" y="1693850"/>
            <a:ext cx="4171674" cy="3490101"/>
            <a:chOff x="4985201" y="0"/>
            <a:chExt cx="4171674" cy="3490101"/>
          </a:xfrm>
        </p:grpSpPr>
        <p:pic>
          <p:nvPicPr>
            <p:cNvPr id="403" name="Google Shape;403;p30"/>
            <p:cNvPicPr preferRelativeResize="0"/>
            <p:nvPr/>
          </p:nvPicPr>
          <p:blipFill rotWithShape="1">
            <a:blip r:embed="rId2">
              <a:alphaModFix/>
            </a:blip>
            <a:srcRect l="20955" t="31285" r="59279" b="6909"/>
            <a:stretch/>
          </p:blipFill>
          <p:spPr>
            <a:xfrm>
              <a:off x="7011325" y="0"/>
              <a:ext cx="2132676" cy="3490101"/>
            </a:xfrm>
            <a:prstGeom prst="rect">
              <a:avLst/>
            </a:prstGeom>
            <a:noFill/>
            <a:ln>
              <a:noFill/>
            </a:ln>
          </p:spPr>
        </p:pic>
        <p:pic>
          <p:nvPicPr>
            <p:cNvPr id="404" name="Google Shape;404;p30"/>
            <p:cNvPicPr preferRelativeResize="0"/>
            <p:nvPr/>
          </p:nvPicPr>
          <p:blipFill rotWithShape="1">
            <a:blip r:embed="rId3">
              <a:alphaModFix/>
            </a:blip>
            <a:srcRect l="4228" t="58248" r="61887" b="13983"/>
            <a:stretch/>
          </p:blipFill>
          <p:spPr>
            <a:xfrm>
              <a:off x="4985201" y="0"/>
              <a:ext cx="4171674" cy="1789100"/>
            </a:xfrm>
            <a:prstGeom prst="rect">
              <a:avLst/>
            </a:prstGeom>
            <a:noFill/>
            <a:ln>
              <a:noFill/>
            </a:ln>
          </p:spPr>
        </p:pic>
      </p:grpSp>
      <p:grpSp>
        <p:nvGrpSpPr>
          <p:cNvPr id="405" name="Google Shape;405;p30"/>
          <p:cNvGrpSpPr/>
          <p:nvPr/>
        </p:nvGrpSpPr>
        <p:grpSpPr>
          <a:xfrm rot="10800000" flipH="1">
            <a:off x="228600" y="173025"/>
            <a:ext cx="10722000" cy="5463125"/>
            <a:chOff x="228600" y="-452200"/>
            <a:chExt cx="10722000" cy="5463125"/>
          </a:xfrm>
        </p:grpSpPr>
        <p:sp>
          <p:nvSpPr>
            <p:cNvPr id="406" name="Google Shape;406;p30"/>
            <p:cNvSpPr/>
            <p:nvPr/>
          </p:nvSpPr>
          <p:spPr>
            <a:xfrm>
              <a:off x="8520800" y="1196350"/>
              <a:ext cx="2429800" cy="2429150"/>
            </a:xfrm>
            <a:custGeom>
              <a:avLst/>
              <a:gdLst/>
              <a:ahLst/>
              <a:cxnLst/>
              <a:rect l="l" t="t" r="r" b="b"/>
              <a:pathLst>
                <a:path w="97192" h="97166" extrusionOk="0">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0"/>
            <p:cNvSpPr/>
            <p:nvPr/>
          </p:nvSpPr>
          <p:spPr>
            <a:xfrm>
              <a:off x="3799350" y="4660275"/>
              <a:ext cx="1545300" cy="350650"/>
            </a:xfrm>
            <a:custGeom>
              <a:avLst/>
              <a:gdLst/>
              <a:ahLst/>
              <a:cxnLst/>
              <a:rect l="l" t="t" r="r" b="b"/>
              <a:pathLst>
                <a:path w="61812" h="14026" extrusionOk="0">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0"/>
            <p:cNvSpPr/>
            <p:nvPr/>
          </p:nvSpPr>
          <p:spPr>
            <a:xfrm>
              <a:off x="228600" y="-452200"/>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5"/>
        <p:cNvGrpSpPr/>
        <p:nvPr/>
      </p:nvGrpSpPr>
      <p:grpSpPr>
        <a:xfrm>
          <a:off x="0" y="0"/>
          <a:ext cx="0" cy="0"/>
          <a:chOff x="0" y="0"/>
          <a:chExt cx="0" cy="0"/>
        </a:xfrm>
      </p:grpSpPr>
      <p:grpSp>
        <p:nvGrpSpPr>
          <p:cNvPr id="36" name="Google Shape;36;p4"/>
          <p:cNvGrpSpPr/>
          <p:nvPr/>
        </p:nvGrpSpPr>
        <p:grpSpPr>
          <a:xfrm>
            <a:off x="0" y="-101799"/>
            <a:ext cx="9144001" cy="5285749"/>
            <a:chOff x="0" y="-101799"/>
            <a:chExt cx="9144001" cy="5285749"/>
          </a:xfrm>
        </p:grpSpPr>
        <p:grpSp>
          <p:nvGrpSpPr>
            <p:cNvPr id="37" name="Google Shape;37;p4"/>
            <p:cNvGrpSpPr/>
            <p:nvPr/>
          </p:nvGrpSpPr>
          <p:grpSpPr>
            <a:xfrm>
              <a:off x="5399875" y="0"/>
              <a:ext cx="3744126" cy="5183950"/>
              <a:chOff x="5399875" y="0"/>
              <a:chExt cx="3744126" cy="5183950"/>
            </a:xfrm>
          </p:grpSpPr>
          <p:pic>
            <p:nvPicPr>
              <p:cNvPr id="38" name="Google Shape;38;p4"/>
              <p:cNvPicPr preferRelativeResize="0"/>
              <p:nvPr/>
            </p:nvPicPr>
            <p:blipFill rotWithShape="1">
              <a:blip r:embed="rId2">
                <a:alphaModFix/>
              </a:blip>
              <a:srcRect t="28158" r="83019" b="11928"/>
              <a:stretch/>
            </p:blipFill>
            <p:spPr>
              <a:xfrm>
                <a:off x="7021525" y="0"/>
                <a:ext cx="2122476" cy="3919025"/>
              </a:xfrm>
              <a:prstGeom prst="rect">
                <a:avLst/>
              </a:prstGeom>
              <a:noFill/>
              <a:ln>
                <a:noFill/>
              </a:ln>
            </p:spPr>
          </p:pic>
          <p:pic>
            <p:nvPicPr>
              <p:cNvPr id="39" name="Google Shape;39;p4"/>
              <p:cNvPicPr preferRelativeResize="0"/>
              <p:nvPr/>
            </p:nvPicPr>
            <p:blipFill rotWithShape="1">
              <a:blip r:embed="rId3">
                <a:alphaModFix/>
              </a:blip>
              <a:srcRect l="13259" t="4639" r="52040" b="54908"/>
              <a:stretch/>
            </p:blipFill>
            <p:spPr>
              <a:xfrm>
                <a:off x="5399875" y="2899650"/>
                <a:ext cx="3744126" cy="2284300"/>
              </a:xfrm>
              <a:prstGeom prst="rect">
                <a:avLst/>
              </a:prstGeom>
              <a:noFill/>
              <a:ln>
                <a:noFill/>
              </a:ln>
            </p:spPr>
          </p:pic>
        </p:grpSp>
        <p:grpSp>
          <p:nvGrpSpPr>
            <p:cNvPr id="40" name="Google Shape;40;p4"/>
            <p:cNvGrpSpPr/>
            <p:nvPr/>
          </p:nvGrpSpPr>
          <p:grpSpPr>
            <a:xfrm>
              <a:off x="0" y="-101799"/>
              <a:ext cx="4438149" cy="4762499"/>
              <a:chOff x="0" y="-101799"/>
              <a:chExt cx="4438149" cy="4762499"/>
            </a:xfrm>
          </p:grpSpPr>
          <p:pic>
            <p:nvPicPr>
              <p:cNvPr id="41" name="Google Shape;41;p4"/>
              <p:cNvPicPr preferRelativeResize="0"/>
              <p:nvPr/>
            </p:nvPicPr>
            <p:blipFill rotWithShape="1">
              <a:blip r:embed="rId3">
                <a:alphaModFix/>
              </a:blip>
              <a:srcRect l="31151" t="56453" r="25577" b="4985"/>
              <a:stretch/>
            </p:blipFill>
            <p:spPr>
              <a:xfrm>
                <a:off x="0" y="0"/>
                <a:ext cx="4438149" cy="2069901"/>
              </a:xfrm>
              <a:prstGeom prst="rect">
                <a:avLst/>
              </a:prstGeom>
              <a:noFill/>
              <a:ln>
                <a:noFill/>
              </a:ln>
            </p:spPr>
          </p:pic>
          <p:pic>
            <p:nvPicPr>
              <p:cNvPr id="42" name="Google Shape;42;p4"/>
              <p:cNvPicPr preferRelativeResize="0"/>
              <p:nvPr/>
            </p:nvPicPr>
            <p:blipFill rotWithShape="1">
              <a:blip r:embed="rId2">
                <a:alphaModFix/>
              </a:blip>
              <a:srcRect l="4616" t="2365" r="79221" b="23719"/>
              <a:stretch/>
            </p:blipFill>
            <p:spPr>
              <a:xfrm rot="10800000">
                <a:off x="1" y="-101799"/>
                <a:ext cx="1989924" cy="4762499"/>
              </a:xfrm>
              <a:prstGeom prst="rect">
                <a:avLst/>
              </a:prstGeom>
              <a:noFill/>
              <a:ln>
                <a:noFill/>
              </a:ln>
            </p:spPr>
          </p:pic>
        </p:grpSp>
      </p:grpSp>
      <p:sp>
        <p:nvSpPr>
          <p:cNvPr id="43" name="Google Shape;43;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4" name="Google Shape;44;p4"/>
          <p:cNvSpPr txBox="1">
            <a:spLocks noGrp="1"/>
          </p:cNvSpPr>
          <p:nvPr>
            <p:ph type="body" idx="1"/>
          </p:nvPr>
        </p:nvSpPr>
        <p:spPr>
          <a:xfrm>
            <a:off x="720000" y="1136951"/>
            <a:ext cx="7704000" cy="353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sz="1200"/>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grpSp>
        <p:nvGrpSpPr>
          <p:cNvPr id="45" name="Google Shape;45;p4"/>
          <p:cNvGrpSpPr/>
          <p:nvPr/>
        </p:nvGrpSpPr>
        <p:grpSpPr>
          <a:xfrm>
            <a:off x="-1946600" y="-570275"/>
            <a:ext cx="10978984" cy="5713775"/>
            <a:chOff x="-1946600" y="-570275"/>
            <a:chExt cx="10978984" cy="5713775"/>
          </a:xfrm>
        </p:grpSpPr>
        <p:sp>
          <p:nvSpPr>
            <p:cNvPr id="46" name="Google Shape;46;p4"/>
            <p:cNvSpPr/>
            <p:nvPr/>
          </p:nvSpPr>
          <p:spPr>
            <a:xfrm rot="5400000">
              <a:off x="-1946925" y="2714025"/>
              <a:ext cx="2429800" cy="2429150"/>
            </a:xfrm>
            <a:custGeom>
              <a:avLst/>
              <a:gdLst/>
              <a:ahLst/>
              <a:cxnLst/>
              <a:rect l="l" t="t" r="r" b="b"/>
              <a:pathLst>
                <a:path w="97192" h="97166" extrusionOk="0">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8285975" y="-570275"/>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8481550" y="4321563"/>
              <a:ext cx="550834" cy="564881"/>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09"/>
        <p:cNvGrpSpPr/>
        <p:nvPr/>
      </p:nvGrpSpPr>
      <p:grpSpPr>
        <a:xfrm>
          <a:off x="0" y="0"/>
          <a:ext cx="0" cy="0"/>
          <a:chOff x="0" y="0"/>
          <a:chExt cx="0" cy="0"/>
        </a:xfrm>
      </p:grpSpPr>
      <p:grpSp>
        <p:nvGrpSpPr>
          <p:cNvPr id="410" name="Google Shape;410;p31"/>
          <p:cNvGrpSpPr/>
          <p:nvPr/>
        </p:nvGrpSpPr>
        <p:grpSpPr>
          <a:xfrm rot="10800000" flipH="1">
            <a:off x="3837275" y="604287"/>
            <a:ext cx="5306726" cy="4524600"/>
            <a:chOff x="3837275" y="0"/>
            <a:chExt cx="5306726" cy="4524600"/>
          </a:xfrm>
        </p:grpSpPr>
        <p:pic>
          <p:nvPicPr>
            <p:cNvPr id="411" name="Google Shape;411;p31"/>
            <p:cNvPicPr preferRelativeResize="0"/>
            <p:nvPr/>
          </p:nvPicPr>
          <p:blipFill rotWithShape="1">
            <a:blip r:embed="rId2">
              <a:alphaModFix/>
            </a:blip>
            <a:srcRect l="5319" t="20045" r="76013" b="10783"/>
            <a:stretch/>
          </p:blipFill>
          <p:spPr>
            <a:xfrm>
              <a:off x="6810850" y="0"/>
              <a:ext cx="2333151" cy="4524600"/>
            </a:xfrm>
            <a:prstGeom prst="rect">
              <a:avLst/>
            </a:prstGeom>
            <a:noFill/>
            <a:ln>
              <a:noFill/>
            </a:ln>
          </p:spPr>
        </p:pic>
        <p:pic>
          <p:nvPicPr>
            <p:cNvPr id="412" name="Google Shape;412;p31"/>
            <p:cNvPicPr preferRelativeResize="0"/>
            <p:nvPr/>
          </p:nvPicPr>
          <p:blipFill rotWithShape="1">
            <a:blip r:embed="rId3">
              <a:alphaModFix/>
            </a:blip>
            <a:srcRect l="28196" t="61951" r="22619" b="-2402"/>
            <a:stretch/>
          </p:blipFill>
          <p:spPr>
            <a:xfrm>
              <a:off x="3837275" y="0"/>
              <a:ext cx="5306724" cy="2284300"/>
            </a:xfrm>
            <a:prstGeom prst="rect">
              <a:avLst/>
            </a:prstGeom>
            <a:noFill/>
            <a:ln>
              <a:noFill/>
            </a:ln>
          </p:spPr>
        </p:pic>
      </p:grpSp>
      <p:grpSp>
        <p:nvGrpSpPr>
          <p:cNvPr id="413" name="Google Shape;413;p31"/>
          <p:cNvGrpSpPr/>
          <p:nvPr/>
        </p:nvGrpSpPr>
        <p:grpSpPr>
          <a:xfrm rot="10800000" flipH="1">
            <a:off x="0" y="-55062"/>
            <a:ext cx="4438149" cy="4166224"/>
            <a:chOff x="0" y="1017726"/>
            <a:chExt cx="4438149" cy="4166224"/>
          </a:xfrm>
        </p:grpSpPr>
        <p:pic>
          <p:nvPicPr>
            <p:cNvPr id="414" name="Google Shape;414;p31"/>
            <p:cNvPicPr preferRelativeResize="0"/>
            <p:nvPr/>
          </p:nvPicPr>
          <p:blipFill rotWithShape="1">
            <a:blip r:embed="rId3">
              <a:alphaModFix/>
            </a:blip>
            <a:srcRect l="35374" t="5165" r="21354" b="51352"/>
            <a:stretch/>
          </p:blipFill>
          <p:spPr>
            <a:xfrm>
              <a:off x="0" y="2809500"/>
              <a:ext cx="4438149" cy="2334000"/>
            </a:xfrm>
            <a:prstGeom prst="rect">
              <a:avLst/>
            </a:prstGeom>
            <a:noFill/>
            <a:ln>
              <a:noFill/>
            </a:ln>
          </p:spPr>
        </p:pic>
        <p:pic>
          <p:nvPicPr>
            <p:cNvPr id="415" name="Google Shape;415;p31"/>
            <p:cNvPicPr preferRelativeResize="0"/>
            <p:nvPr/>
          </p:nvPicPr>
          <p:blipFill rotWithShape="1">
            <a:blip r:embed="rId2">
              <a:alphaModFix/>
            </a:blip>
            <a:srcRect t="21590" r="76126" b="13747"/>
            <a:stretch/>
          </p:blipFill>
          <p:spPr>
            <a:xfrm rot="10800000">
              <a:off x="0" y="1017726"/>
              <a:ext cx="2939325" cy="4166224"/>
            </a:xfrm>
            <a:prstGeom prst="rect">
              <a:avLst/>
            </a:prstGeom>
            <a:noFill/>
            <a:ln>
              <a:noFill/>
            </a:ln>
          </p:spPr>
        </p:pic>
      </p:grpSp>
      <p:grpSp>
        <p:nvGrpSpPr>
          <p:cNvPr id="416" name="Google Shape;416;p31"/>
          <p:cNvGrpSpPr/>
          <p:nvPr/>
        </p:nvGrpSpPr>
        <p:grpSpPr>
          <a:xfrm>
            <a:off x="-308375" y="-307500"/>
            <a:ext cx="9012400" cy="5212970"/>
            <a:chOff x="-308375" y="-307500"/>
            <a:chExt cx="9012400" cy="5212970"/>
          </a:xfrm>
        </p:grpSpPr>
        <p:grpSp>
          <p:nvGrpSpPr>
            <p:cNvPr id="417" name="Google Shape;417;p31"/>
            <p:cNvGrpSpPr/>
            <p:nvPr/>
          </p:nvGrpSpPr>
          <p:grpSpPr>
            <a:xfrm rot="10800000" flipH="1">
              <a:off x="437813" y="-307500"/>
              <a:ext cx="8266213" cy="1306200"/>
              <a:chOff x="437813" y="4130188"/>
              <a:chExt cx="8266213" cy="1306200"/>
            </a:xfrm>
          </p:grpSpPr>
          <p:sp>
            <p:nvSpPr>
              <p:cNvPr id="418" name="Google Shape;418;p31"/>
              <p:cNvSpPr/>
              <p:nvPr/>
            </p:nvSpPr>
            <p:spPr>
              <a:xfrm>
                <a:off x="7957625" y="4130188"/>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1"/>
              <p:cNvSpPr/>
              <p:nvPr/>
            </p:nvSpPr>
            <p:spPr>
              <a:xfrm>
                <a:off x="437813" y="4321563"/>
                <a:ext cx="550834" cy="564881"/>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0" name="Google Shape;420;p31"/>
            <p:cNvSpPr/>
            <p:nvPr/>
          </p:nvSpPr>
          <p:spPr>
            <a:xfrm>
              <a:off x="-308375" y="3886925"/>
              <a:ext cx="1021601" cy="1018545"/>
            </a:xfrm>
            <a:custGeom>
              <a:avLst/>
              <a:gdLst/>
              <a:ahLst/>
              <a:cxnLst/>
              <a:rect l="l" t="t" r="r" b="b"/>
              <a:pathLst>
                <a:path w="52484" h="52327" extrusionOk="0">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31"/>
          <p:cNvGrpSpPr/>
          <p:nvPr/>
        </p:nvGrpSpPr>
        <p:grpSpPr>
          <a:xfrm rot="7200089">
            <a:off x="7619188" y="3767509"/>
            <a:ext cx="1257916" cy="1342596"/>
            <a:chOff x="-408900" y="504142"/>
            <a:chExt cx="1167600" cy="1246200"/>
          </a:xfrm>
        </p:grpSpPr>
        <p:cxnSp>
          <p:nvCxnSpPr>
            <p:cNvPr id="422" name="Google Shape;422;p31"/>
            <p:cNvCxnSpPr/>
            <p:nvPr/>
          </p:nvCxnSpPr>
          <p:spPr>
            <a:xfrm rot="-7477944">
              <a:off x="-336090" y="770661"/>
              <a:ext cx="1021979" cy="713164"/>
            </a:xfrm>
            <a:prstGeom prst="straightConnector1">
              <a:avLst/>
            </a:prstGeom>
            <a:noFill/>
            <a:ln w="38100" cap="flat" cmpd="sng">
              <a:solidFill>
                <a:schemeClr val="lt2"/>
              </a:solidFill>
              <a:prstDash val="solid"/>
              <a:round/>
              <a:headEnd type="none" w="med" len="med"/>
              <a:tailEnd type="none" w="med" len="med"/>
            </a:ln>
          </p:spPr>
        </p:cxnSp>
        <p:cxnSp>
          <p:nvCxnSpPr>
            <p:cNvPr id="423" name="Google Shape;423;p31"/>
            <p:cNvCxnSpPr/>
            <p:nvPr/>
          </p:nvCxnSpPr>
          <p:spPr>
            <a:xfrm rot="10800000" flipH="1">
              <a:off x="176606" y="1461749"/>
              <a:ext cx="263100" cy="275400"/>
            </a:xfrm>
            <a:prstGeom prst="straightConnector1">
              <a:avLst/>
            </a:prstGeom>
            <a:noFill/>
            <a:ln w="38100" cap="flat" cmpd="sng">
              <a:solidFill>
                <a:schemeClr val="lt2"/>
              </a:solidFill>
              <a:prstDash val="solid"/>
              <a:round/>
              <a:headEnd type="none" w="med" len="med"/>
              <a:tailEnd type="none" w="med" len="med"/>
            </a:ln>
          </p:spPr>
        </p:cxnSp>
        <p:cxnSp>
          <p:nvCxnSpPr>
            <p:cNvPr id="424" name="Google Shape;424;p31"/>
            <p:cNvCxnSpPr/>
            <p:nvPr/>
          </p:nvCxnSpPr>
          <p:spPr>
            <a:xfrm rot="10800000">
              <a:off x="-122164" y="1456780"/>
              <a:ext cx="288900" cy="280200"/>
            </a:xfrm>
            <a:prstGeom prst="straightConnector1">
              <a:avLst/>
            </a:prstGeom>
            <a:noFill/>
            <a:ln w="38100" cap="flat" cmpd="sng">
              <a:solidFill>
                <a:schemeClr val="lt2"/>
              </a:solidFill>
              <a:prstDash val="solid"/>
              <a:round/>
              <a:headEnd type="none" w="med" len="med"/>
              <a:tailEnd type="non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9"/>
        <p:cNvGrpSpPr/>
        <p:nvPr/>
      </p:nvGrpSpPr>
      <p:grpSpPr>
        <a:xfrm>
          <a:off x="0" y="0"/>
          <a:ext cx="0" cy="0"/>
          <a:chOff x="0" y="0"/>
          <a:chExt cx="0" cy="0"/>
        </a:xfrm>
      </p:grpSpPr>
      <p:grpSp>
        <p:nvGrpSpPr>
          <p:cNvPr id="50" name="Google Shape;50;p5"/>
          <p:cNvGrpSpPr/>
          <p:nvPr/>
        </p:nvGrpSpPr>
        <p:grpSpPr>
          <a:xfrm>
            <a:off x="0" y="0"/>
            <a:ext cx="9144000" cy="5183950"/>
            <a:chOff x="0" y="0"/>
            <a:chExt cx="9144000" cy="5183950"/>
          </a:xfrm>
        </p:grpSpPr>
        <p:grpSp>
          <p:nvGrpSpPr>
            <p:cNvPr id="51" name="Google Shape;51;p5"/>
            <p:cNvGrpSpPr/>
            <p:nvPr/>
          </p:nvGrpSpPr>
          <p:grpSpPr>
            <a:xfrm rot="10800000" flipH="1">
              <a:off x="6412875" y="0"/>
              <a:ext cx="2731125" cy="5143500"/>
              <a:chOff x="6412875" y="0"/>
              <a:chExt cx="2731125" cy="5143500"/>
            </a:xfrm>
          </p:grpSpPr>
          <p:pic>
            <p:nvPicPr>
              <p:cNvPr id="52" name="Google Shape;52;p5"/>
              <p:cNvPicPr preferRelativeResize="0"/>
              <p:nvPr/>
            </p:nvPicPr>
            <p:blipFill rotWithShape="1">
              <a:blip r:embed="rId2">
                <a:alphaModFix/>
              </a:blip>
              <a:srcRect t="24401" r="79404" b="13382"/>
              <a:stretch/>
            </p:blipFill>
            <p:spPr>
              <a:xfrm>
                <a:off x="6569750" y="1074000"/>
                <a:ext cx="2574249" cy="4069500"/>
              </a:xfrm>
              <a:prstGeom prst="rect">
                <a:avLst/>
              </a:prstGeom>
              <a:noFill/>
              <a:ln>
                <a:noFill/>
              </a:ln>
            </p:spPr>
          </p:pic>
          <p:pic>
            <p:nvPicPr>
              <p:cNvPr id="53" name="Google Shape;53;p5"/>
              <p:cNvPicPr preferRelativeResize="0"/>
              <p:nvPr/>
            </p:nvPicPr>
            <p:blipFill rotWithShape="1">
              <a:blip r:embed="rId3">
                <a:alphaModFix/>
              </a:blip>
              <a:srcRect l="18444" t="35665" r="56243" b="-7732"/>
              <a:stretch/>
            </p:blipFill>
            <p:spPr>
              <a:xfrm>
                <a:off x="6412875" y="0"/>
                <a:ext cx="2731125" cy="4069500"/>
              </a:xfrm>
              <a:prstGeom prst="rect">
                <a:avLst/>
              </a:prstGeom>
              <a:noFill/>
              <a:ln>
                <a:noFill/>
              </a:ln>
            </p:spPr>
          </p:pic>
        </p:grpSp>
        <p:grpSp>
          <p:nvGrpSpPr>
            <p:cNvPr id="54" name="Google Shape;54;p5"/>
            <p:cNvGrpSpPr/>
            <p:nvPr/>
          </p:nvGrpSpPr>
          <p:grpSpPr>
            <a:xfrm>
              <a:off x="0" y="1017726"/>
              <a:ext cx="6412874" cy="4166224"/>
              <a:chOff x="0" y="1017726"/>
              <a:chExt cx="6412874" cy="4166224"/>
            </a:xfrm>
          </p:grpSpPr>
          <p:pic>
            <p:nvPicPr>
              <p:cNvPr id="55" name="Google Shape;55;p5"/>
              <p:cNvPicPr preferRelativeResize="0"/>
              <p:nvPr/>
            </p:nvPicPr>
            <p:blipFill rotWithShape="1">
              <a:blip r:embed="rId3">
                <a:alphaModFix/>
              </a:blip>
              <a:srcRect l="23954" t="-9166" r="32773" b="65683"/>
              <a:stretch/>
            </p:blipFill>
            <p:spPr>
              <a:xfrm>
                <a:off x="1974725" y="2837650"/>
                <a:ext cx="4438149" cy="2334000"/>
              </a:xfrm>
              <a:prstGeom prst="rect">
                <a:avLst/>
              </a:prstGeom>
              <a:noFill/>
              <a:ln>
                <a:noFill/>
              </a:ln>
            </p:spPr>
          </p:pic>
          <p:pic>
            <p:nvPicPr>
              <p:cNvPr id="56" name="Google Shape;56;p5"/>
              <p:cNvPicPr preferRelativeResize="0"/>
              <p:nvPr/>
            </p:nvPicPr>
            <p:blipFill rotWithShape="1">
              <a:blip r:embed="rId2">
                <a:alphaModFix/>
              </a:blip>
              <a:srcRect l="-7178" t="31031" r="83305" b="4306"/>
              <a:stretch/>
            </p:blipFill>
            <p:spPr>
              <a:xfrm rot="10800000">
                <a:off x="0" y="1017726"/>
                <a:ext cx="2939325" cy="4166224"/>
              </a:xfrm>
              <a:prstGeom prst="rect">
                <a:avLst/>
              </a:prstGeom>
              <a:noFill/>
              <a:ln>
                <a:noFill/>
              </a:ln>
            </p:spPr>
          </p:pic>
        </p:grpSp>
      </p:grpSp>
      <p:grpSp>
        <p:nvGrpSpPr>
          <p:cNvPr id="57" name="Google Shape;57;p5"/>
          <p:cNvGrpSpPr/>
          <p:nvPr/>
        </p:nvGrpSpPr>
        <p:grpSpPr>
          <a:xfrm>
            <a:off x="-1811603" y="113994"/>
            <a:ext cx="7156253" cy="4944056"/>
            <a:chOff x="-1811603" y="113994"/>
            <a:chExt cx="7156253" cy="4944056"/>
          </a:xfrm>
        </p:grpSpPr>
        <p:sp>
          <p:nvSpPr>
            <p:cNvPr id="58" name="Google Shape;58;p5"/>
            <p:cNvSpPr/>
            <p:nvPr/>
          </p:nvSpPr>
          <p:spPr>
            <a:xfrm>
              <a:off x="3799350" y="4707400"/>
              <a:ext cx="1545300" cy="350650"/>
            </a:xfrm>
            <a:custGeom>
              <a:avLst/>
              <a:gdLst/>
              <a:ahLst/>
              <a:cxnLst/>
              <a:rect l="l" t="t" r="r" b="b"/>
              <a:pathLst>
                <a:path w="61812" h="14026" extrusionOk="0">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rot="5400000">
              <a:off x="-1811928" y="114319"/>
              <a:ext cx="2429800" cy="2429150"/>
            </a:xfrm>
            <a:custGeom>
              <a:avLst/>
              <a:gdLst/>
              <a:ahLst/>
              <a:cxnLst/>
              <a:rect l="l" t="t" r="r" b="b"/>
              <a:pathLst>
                <a:path w="97192" h="97166" extrusionOk="0">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61" name="Google Shape;61;p5"/>
          <p:cNvSpPr txBox="1">
            <a:spLocks noGrp="1"/>
          </p:cNvSpPr>
          <p:nvPr>
            <p:ph type="subTitle" idx="1"/>
          </p:nvPr>
        </p:nvSpPr>
        <p:spPr>
          <a:xfrm>
            <a:off x="5055284" y="3608749"/>
            <a:ext cx="2505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2" name="Google Shape;62;p5"/>
          <p:cNvSpPr txBox="1">
            <a:spLocks noGrp="1"/>
          </p:cNvSpPr>
          <p:nvPr>
            <p:ph type="subTitle" idx="2"/>
          </p:nvPr>
        </p:nvSpPr>
        <p:spPr>
          <a:xfrm>
            <a:off x="1583300" y="3608749"/>
            <a:ext cx="2505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3" name="Google Shape;63;p5"/>
          <p:cNvSpPr txBox="1">
            <a:spLocks noGrp="1"/>
          </p:cNvSpPr>
          <p:nvPr>
            <p:ph type="subTitle" idx="3"/>
          </p:nvPr>
        </p:nvSpPr>
        <p:spPr>
          <a:xfrm>
            <a:off x="5055275" y="3300725"/>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latin typeface="Unbounded"/>
                <a:ea typeface="Unbounded"/>
                <a:cs typeface="Unbounded"/>
                <a:sym typeface="Unbounde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4" name="Google Shape;64;p5"/>
          <p:cNvSpPr txBox="1">
            <a:spLocks noGrp="1"/>
          </p:cNvSpPr>
          <p:nvPr>
            <p:ph type="subTitle" idx="4"/>
          </p:nvPr>
        </p:nvSpPr>
        <p:spPr>
          <a:xfrm>
            <a:off x="1583300" y="3300725"/>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latin typeface="Unbounded"/>
                <a:ea typeface="Unbounded"/>
                <a:cs typeface="Unbounded"/>
                <a:sym typeface="Unbounde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5"/>
        <p:cNvGrpSpPr/>
        <p:nvPr/>
      </p:nvGrpSpPr>
      <p:grpSpPr>
        <a:xfrm>
          <a:off x="0" y="0"/>
          <a:ext cx="0" cy="0"/>
          <a:chOff x="0" y="0"/>
          <a:chExt cx="0" cy="0"/>
        </a:xfrm>
      </p:grpSpPr>
      <p:grpSp>
        <p:nvGrpSpPr>
          <p:cNvPr id="66" name="Google Shape;66;p6"/>
          <p:cNvGrpSpPr/>
          <p:nvPr/>
        </p:nvGrpSpPr>
        <p:grpSpPr>
          <a:xfrm>
            <a:off x="0" y="0"/>
            <a:ext cx="9144000" cy="5183950"/>
            <a:chOff x="0" y="0"/>
            <a:chExt cx="9144000" cy="5183950"/>
          </a:xfrm>
        </p:grpSpPr>
        <p:grpSp>
          <p:nvGrpSpPr>
            <p:cNvPr id="67" name="Google Shape;67;p6"/>
            <p:cNvGrpSpPr/>
            <p:nvPr/>
          </p:nvGrpSpPr>
          <p:grpSpPr>
            <a:xfrm>
              <a:off x="2674025" y="0"/>
              <a:ext cx="6469975" cy="2172250"/>
              <a:chOff x="2674025" y="0"/>
              <a:chExt cx="6469975" cy="2172250"/>
            </a:xfrm>
          </p:grpSpPr>
          <p:pic>
            <p:nvPicPr>
              <p:cNvPr id="68" name="Google Shape;68;p6"/>
              <p:cNvPicPr preferRelativeResize="0"/>
              <p:nvPr/>
            </p:nvPicPr>
            <p:blipFill rotWithShape="1">
              <a:blip r:embed="rId2">
                <a:alphaModFix/>
              </a:blip>
              <a:srcRect l="7151" t="55786" r="54604" b="11005"/>
              <a:stretch/>
            </p:blipFill>
            <p:spPr>
              <a:xfrm>
                <a:off x="2674025" y="0"/>
                <a:ext cx="4780299" cy="2172250"/>
              </a:xfrm>
              <a:prstGeom prst="rect">
                <a:avLst/>
              </a:prstGeom>
              <a:noFill/>
              <a:ln>
                <a:noFill/>
              </a:ln>
            </p:spPr>
          </p:pic>
          <p:pic>
            <p:nvPicPr>
              <p:cNvPr id="69" name="Google Shape;69;p6"/>
              <p:cNvPicPr preferRelativeResize="0"/>
              <p:nvPr/>
            </p:nvPicPr>
            <p:blipFill rotWithShape="1">
              <a:blip r:embed="rId3">
                <a:alphaModFix/>
              </a:blip>
              <a:srcRect l="22794" t="61047" r="30988" b="7332"/>
              <a:stretch/>
            </p:blipFill>
            <p:spPr>
              <a:xfrm>
                <a:off x="4157250" y="0"/>
                <a:ext cx="4986750" cy="1785600"/>
              </a:xfrm>
              <a:prstGeom prst="rect">
                <a:avLst/>
              </a:prstGeom>
              <a:noFill/>
              <a:ln>
                <a:noFill/>
              </a:ln>
            </p:spPr>
          </p:pic>
        </p:grpSp>
        <p:grpSp>
          <p:nvGrpSpPr>
            <p:cNvPr id="70" name="Google Shape;70;p6"/>
            <p:cNvGrpSpPr/>
            <p:nvPr/>
          </p:nvGrpSpPr>
          <p:grpSpPr>
            <a:xfrm>
              <a:off x="0" y="1017726"/>
              <a:ext cx="4438149" cy="4166224"/>
              <a:chOff x="0" y="1017726"/>
              <a:chExt cx="4438149" cy="4166224"/>
            </a:xfrm>
          </p:grpSpPr>
          <p:pic>
            <p:nvPicPr>
              <p:cNvPr id="71" name="Google Shape;71;p6"/>
              <p:cNvPicPr preferRelativeResize="0"/>
              <p:nvPr/>
            </p:nvPicPr>
            <p:blipFill rotWithShape="1">
              <a:blip r:embed="rId3">
                <a:alphaModFix/>
              </a:blip>
              <a:srcRect l="36975" t="-1817" r="19753" b="58335"/>
              <a:stretch/>
            </p:blipFill>
            <p:spPr>
              <a:xfrm>
                <a:off x="0" y="2809500"/>
                <a:ext cx="4438149" cy="2334000"/>
              </a:xfrm>
              <a:prstGeom prst="rect">
                <a:avLst/>
              </a:prstGeom>
              <a:noFill/>
              <a:ln>
                <a:noFill/>
              </a:ln>
            </p:spPr>
          </p:pic>
          <p:pic>
            <p:nvPicPr>
              <p:cNvPr id="72" name="Google Shape;72;p6"/>
              <p:cNvPicPr preferRelativeResize="0"/>
              <p:nvPr/>
            </p:nvPicPr>
            <p:blipFill rotWithShape="1">
              <a:blip r:embed="rId2">
                <a:alphaModFix/>
              </a:blip>
              <a:srcRect l="-2473" t="21409" r="78599" b="13928"/>
              <a:stretch/>
            </p:blipFill>
            <p:spPr>
              <a:xfrm rot="10800000">
                <a:off x="0" y="1017726"/>
                <a:ext cx="2939325" cy="4166224"/>
              </a:xfrm>
              <a:prstGeom prst="rect">
                <a:avLst/>
              </a:prstGeom>
              <a:noFill/>
              <a:ln>
                <a:noFill/>
              </a:ln>
            </p:spPr>
          </p:pic>
        </p:grpSp>
      </p:grpSp>
      <p:sp>
        <p:nvSpPr>
          <p:cNvPr id="73" name="Google Shape;73;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74" name="Google Shape;74;p6"/>
          <p:cNvGrpSpPr/>
          <p:nvPr/>
        </p:nvGrpSpPr>
        <p:grpSpPr>
          <a:xfrm>
            <a:off x="-279950" y="257063"/>
            <a:ext cx="9815576" cy="4780763"/>
            <a:chOff x="-279950" y="257063"/>
            <a:chExt cx="9815576" cy="4780763"/>
          </a:xfrm>
        </p:grpSpPr>
        <p:sp>
          <p:nvSpPr>
            <p:cNvPr id="75" name="Google Shape;75;p6"/>
            <p:cNvSpPr/>
            <p:nvPr/>
          </p:nvSpPr>
          <p:spPr>
            <a:xfrm>
              <a:off x="-279950" y="3731625"/>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8514025" y="3875450"/>
              <a:ext cx="1021601" cy="1018545"/>
            </a:xfrm>
            <a:custGeom>
              <a:avLst/>
              <a:gdLst/>
              <a:ahLst/>
              <a:cxnLst/>
              <a:rect l="l" t="t" r="r" b="b"/>
              <a:pathLst>
                <a:path w="52484" h="52327" extrusionOk="0">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a:off x="8291650" y="257063"/>
              <a:ext cx="550834" cy="564881"/>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8"/>
        <p:cNvGrpSpPr/>
        <p:nvPr/>
      </p:nvGrpSpPr>
      <p:grpSpPr>
        <a:xfrm>
          <a:off x="0" y="0"/>
          <a:ext cx="0" cy="0"/>
          <a:chOff x="0" y="0"/>
          <a:chExt cx="0" cy="0"/>
        </a:xfrm>
      </p:grpSpPr>
      <p:grpSp>
        <p:nvGrpSpPr>
          <p:cNvPr id="79" name="Google Shape;79;p7"/>
          <p:cNvGrpSpPr/>
          <p:nvPr/>
        </p:nvGrpSpPr>
        <p:grpSpPr>
          <a:xfrm>
            <a:off x="0" y="0"/>
            <a:ext cx="9144076" cy="5143500"/>
            <a:chOff x="0" y="0"/>
            <a:chExt cx="9144076" cy="5143500"/>
          </a:xfrm>
        </p:grpSpPr>
        <p:grpSp>
          <p:nvGrpSpPr>
            <p:cNvPr id="80" name="Google Shape;80;p7"/>
            <p:cNvGrpSpPr/>
            <p:nvPr/>
          </p:nvGrpSpPr>
          <p:grpSpPr>
            <a:xfrm>
              <a:off x="5048725" y="0"/>
              <a:ext cx="4095351" cy="5143500"/>
              <a:chOff x="5048725" y="0"/>
              <a:chExt cx="4095351" cy="5143500"/>
            </a:xfrm>
          </p:grpSpPr>
          <p:pic>
            <p:nvPicPr>
              <p:cNvPr id="81" name="Google Shape;81;p7"/>
              <p:cNvPicPr preferRelativeResize="0"/>
              <p:nvPr/>
            </p:nvPicPr>
            <p:blipFill rotWithShape="1">
              <a:blip r:embed="rId2">
                <a:alphaModFix/>
              </a:blip>
              <a:srcRect l="5249" t="15711" r="79664" b="36605"/>
              <a:stretch/>
            </p:blipFill>
            <p:spPr>
              <a:xfrm>
                <a:off x="7258525" y="2024450"/>
                <a:ext cx="1885551" cy="3119050"/>
              </a:xfrm>
              <a:prstGeom prst="rect">
                <a:avLst/>
              </a:prstGeom>
              <a:noFill/>
              <a:ln>
                <a:noFill/>
              </a:ln>
            </p:spPr>
          </p:pic>
          <p:pic>
            <p:nvPicPr>
              <p:cNvPr id="82" name="Google Shape;82;p7"/>
              <p:cNvPicPr preferRelativeResize="0"/>
              <p:nvPr/>
            </p:nvPicPr>
            <p:blipFill rotWithShape="1">
              <a:blip r:embed="rId3">
                <a:alphaModFix/>
              </a:blip>
              <a:srcRect l="20772" t="56249" r="41272" b="11611"/>
              <a:stretch/>
            </p:blipFill>
            <p:spPr>
              <a:xfrm>
                <a:off x="5048725" y="0"/>
                <a:ext cx="4095276" cy="1814900"/>
              </a:xfrm>
              <a:prstGeom prst="rect">
                <a:avLst/>
              </a:prstGeom>
              <a:noFill/>
              <a:ln>
                <a:noFill/>
              </a:ln>
            </p:spPr>
          </p:pic>
        </p:grpSp>
        <p:grpSp>
          <p:nvGrpSpPr>
            <p:cNvPr id="83" name="Google Shape;83;p7"/>
            <p:cNvGrpSpPr/>
            <p:nvPr/>
          </p:nvGrpSpPr>
          <p:grpSpPr>
            <a:xfrm>
              <a:off x="0" y="767150"/>
              <a:ext cx="2939325" cy="4376350"/>
              <a:chOff x="0" y="767150"/>
              <a:chExt cx="2939325" cy="4376350"/>
            </a:xfrm>
          </p:grpSpPr>
          <p:pic>
            <p:nvPicPr>
              <p:cNvPr id="84" name="Google Shape;84;p7"/>
              <p:cNvPicPr preferRelativeResize="0"/>
              <p:nvPr/>
            </p:nvPicPr>
            <p:blipFill rotWithShape="1">
              <a:blip r:embed="rId3">
                <a:alphaModFix/>
              </a:blip>
              <a:srcRect l="54318" t="9229" r="30047" b="9237"/>
              <a:stretch/>
            </p:blipFill>
            <p:spPr>
              <a:xfrm>
                <a:off x="0" y="767150"/>
                <a:ext cx="1603524" cy="4376350"/>
              </a:xfrm>
              <a:prstGeom prst="rect">
                <a:avLst/>
              </a:prstGeom>
              <a:noFill/>
              <a:ln>
                <a:noFill/>
              </a:ln>
            </p:spPr>
          </p:pic>
          <p:pic>
            <p:nvPicPr>
              <p:cNvPr id="85" name="Google Shape;85;p7"/>
              <p:cNvPicPr preferRelativeResize="0"/>
              <p:nvPr/>
            </p:nvPicPr>
            <p:blipFill rotWithShape="1">
              <a:blip r:embed="rId2">
                <a:alphaModFix/>
              </a:blip>
              <a:srcRect l="5068" t="61132" r="71057" b="-9577"/>
              <a:stretch/>
            </p:blipFill>
            <p:spPr>
              <a:xfrm rot="10800000">
                <a:off x="0" y="2022100"/>
                <a:ext cx="2939325" cy="3121400"/>
              </a:xfrm>
              <a:prstGeom prst="rect">
                <a:avLst/>
              </a:prstGeom>
              <a:noFill/>
              <a:ln>
                <a:noFill/>
              </a:ln>
            </p:spPr>
          </p:pic>
        </p:grpSp>
      </p:grpSp>
      <p:sp>
        <p:nvSpPr>
          <p:cNvPr id="86" name="Google Shape;86;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87" name="Google Shape;87;p7"/>
          <p:cNvSpPr txBox="1">
            <a:spLocks noGrp="1"/>
          </p:cNvSpPr>
          <p:nvPr>
            <p:ph type="subTitle" idx="1"/>
          </p:nvPr>
        </p:nvSpPr>
        <p:spPr>
          <a:xfrm>
            <a:off x="2426250" y="1654500"/>
            <a:ext cx="42915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600"/>
              <a:buFont typeface="Nunito Light"/>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grpSp>
        <p:nvGrpSpPr>
          <p:cNvPr id="88" name="Google Shape;88;p7"/>
          <p:cNvGrpSpPr/>
          <p:nvPr/>
        </p:nvGrpSpPr>
        <p:grpSpPr>
          <a:xfrm>
            <a:off x="169175" y="-573525"/>
            <a:ext cx="8842326" cy="6138125"/>
            <a:chOff x="169175" y="-573525"/>
            <a:chExt cx="8842326" cy="6138125"/>
          </a:xfrm>
        </p:grpSpPr>
        <p:sp>
          <p:nvSpPr>
            <p:cNvPr id="89" name="Google Shape;89;p7"/>
            <p:cNvSpPr/>
            <p:nvPr/>
          </p:nvSpPr>
          <p:spPr>
            <a:xfrm>
              <a:off x="8057575" y="4258400"/>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7"/>
            <p:cNvSpPr/>
            <p:nvPr/>
          </p:nvSpPr>
          <p:spPr>
            <a:xfrm>
              <a:off x="7989900" y="-573525"/>
              <a:ext cx="1021601" cy="1018545"/>
            </a:xfrm>
            <a:custGeom>
              <a:avLst/>
              <a:gdLst/>
              <a:ahLst/>
              <a:cxnLst/>
              <a:rect l="l" t="t" r="r" b="b"/>
              <a:pathLst>
                <a:path w="52484" h="52327" extrusionOk="0">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a:off x="169175" y="132625"/>
              <a:ext cx="550834" cy="564881"/>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2"/>
        <p:cNvGrpSpPr/>
        <p:nvPr/>
      </p:nvGrpSpPr>
      <p:grpSpPr>
        <a:xfrm>
          <a:off x="0" y="0"/>
          <a:ext cx="0" cy="0"/>
          <a:chOff x="0" y="0"/>
          <a:chExt cx="0" cy="0"/>
        </a:xfrm>
      </p:grpSpPr>
      <p:sp>
        <p:nvSpPr>
          <p:cNvPr id="93" name="Google Shape;93;p8"/>
          <p:cNvSpPr txBox="1">
            <a:spLocks noGrp="1"/>
          </p:cNvSpPr>
          <p:nvPr>
            <p:ph type="title"/>
          </p:nvPr>
        </p:nvSpPr>
        <p:spPr>
          <a:xfrm>
            <a:off x="1969350" y="1685100"/>
            <a:ext cx="5205300" cy="207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94" name="Google Shape;94;p8"/>
          <p:cNvGrpSpPr/>
          <p:nvPr/>
        </p:nvGrpSpPr>
        <p:grpSpPr>
          <a:xfrm>
            <a:off x="0" y="0"/>
            <a:ext cx="9144000" cy="5183950"/>
            <a:chOff x="0" y="0"/>
            <a:chExt cx="9144000" cy="5183950"/>
          </a:xfrm>
        </p:grpSpPr>
        <p:grpSp>
          <p:nvGrpSpPr>
            <p:cNvPr id="95" name="Google Shape;95;p8"/>
            <p:cNvGrpSpPr/>
            <p:nvPr/>
          </p:nvGrpSpPr>
          <p:grpSpPr>
            <a:xfrm>
              <a:off x="0" y="0"/>
              <a:ext cx="9144000" cy="3919025"/>
              <a:chOff x="0" y="0"/>
              <a:chExt cx="9144000" cy="3919025"/>
            </a:xfrm>
          </p:grpSpPr>
          <p:pic>
            <p:nvPicPr>
              <p:cNvPr id="96" name="Google Shape;96;p8"/>
              <p:cNvPicPr preferRelativeResize="0"/>
              <p:nvPr/>
            </p:nvPicPr>
            <p:blipFill rotWithShape="1">
              <a:blip r:embed="rId2">
                <a:alphaModFix/>
              </a:blip>
              <a:srcRect l="-1032" t="37319" r="79201" b="16861"/>
              <a:stretch/>
            </p:blipFill>
            <p:spPr>
              <a:xfrm>
                <a:off x="6204675" y="0"/>
                <a:ext cx="2939325" cy="3919025"/>
              </a:xfrm>
              <a:prstGeom prst="rect">
                <a:avLst/>
              </a:prstGeom>
              <a:noFill/>
              <a:ln>
                <a:noFill/>
              </a:ln>
            </p:spPr>
          </p:pic>
          <p:pic>
            <p:nvPicPr>
              <p:cNvPr id="97" name="Google Shape;97;p8"/>
              <p:cNvPicPr preferRelativeResize="0"/>
              <p:nvPr/>
            </p:nvPicPr>
            <p:blipFill rotWithShape="1">
              <a:blip r:embed="rId3">
                <a:alphaModFix/>
              </a:blip>
              <a:srcRect l="32809" t="59548" r="33982"/>
              <a:stretch/>
            </p:blipFill>
            <p:spPr>
              <a:xfrm>
                <a:off x="0" y="0"/>
                <a:ext cx="4896600" cy="2284300"/>
              </a:xfrm>
              <a:prstGeom prst="rect">
                <a:avLst/>
              </a:prstGeom>
              <a:noFill/>
              <a:ln>
                <a:noFill/>
              </a:ln>
            </p:spPr>
          </p:pic>
        </p:grpSp>
        <p:grpSp>
          <p:nvGrpSpPr>
            <p:cNvPr id="98" name="Google Shape;98;p8"/>
            <p:cNvGrpSpPr/>
            <p:nvPr/>
          </p:nvGrpSpPr>
          <p:grpSpPr>
            <a:xfrm>
              <a:off x="0" y="1017726"/>
              <a:ext cx="4438149" cy="4166224"/>
              <a:chOff x="0" y="1017726"/>
              <a:chExt cx="4438149" cy="4166224"/>
            </a:xfrm>
          </p:grpSpPr>
          <p:pic>
            <p:nvPicPr>
              <p:cNvPr id="99" name="Google Shape;99;p8"/>
              <p:cNvPicPr preferRelativeResize="0"/>
              <p:nvPr/>
            </p:nvPicPr>
            <p:blipFill rotWithShape="1">
              <a:blip r:embed="rId3">
                <a:alphaModFix/>
              </a:blip>
              <a:srcRect l="35374" t="5165" r="21354" b="51352"/>
              <a:stretch/>
            </p:blipFill>
            <p:spPr>
              <a:xfrm>
                <a:off x="0" y="2809500"/>
                <a:ext cx="4438149" cy="2334000"/>
              </a:xfrm>
              <a:prstGeom prst="rect">
                <a:avLst/>
              </a:prstGeom>
              <a:noFill/>
              <a:ln>
                <a:noFill/>
              </a:ln>
            </p:spPr>
          </p:pic>
          <p:pic>
            <p:nvPicPr>
              <p:cNvPr id="100" name="Google Shape;100;p8"/>
              <p:cNvPicPr preferRelativeResize="0"/>
              <p:nvPr/>
            </p:nvPicPr>
            <p:blipFill rotWithShape="1">
              <a:blip r:embed="rId2">
                <a:alphaModFix/>
              </a:blip>
              <a:srcRect t="21590" r="76126" b="13747"/>
              <a:stretch/>
            </p:blipFill>
            <p:spPr>
              <a:xfrm rot="10800000">
                <a:off x="0" y="1017726"/>
                <a:ext cx="2939325" cy="4166224"/>
              </a:xfrm>
              <a:prstGeom prst="rect">
                <a:avLst/>
              </a:prstGeom>
              <a:noFill/>
              <a:ln>
                <a:noFill/>
              </a:ln>
            </p:spPr>
          </p:pic>
        </p:grpSp>
      </p:grpSp>
      <p:grpSp>
        <p:nvGrpSpPr>
          <p:cNvPr id="101" name="Google Shape;101;p8"/>
          <p:cNvGrpSpPr/>
          <p:nvPr/>
        </p:nvGrpSpPr>
        <p:grpSpPr>
          <a:xfrm>
            <a:off x="437800" y="-302825"/>
            <a:ext cx="1949176" cy="4906831"/>
            <a:chOff x="437800" y="-302825"/>
            <a:chExt cx="1949176" cy="4906831"/>
          </a:xfrm>
        </p:grpSpPr>
        <p:sp>
          <p:nvSpPr>
            <p:cNvPr id="102" name="Google Shape;102;p8"/>
            <p:cNvSpPr/>
            <p:nvPr/>
          </p:nvSpPr>
          <p:spPr>
            <a:xfrm>
              <a:off x="1365375" y="-302825"/>
              <a:ext cx="1021601" cy="1018545"/>
            </a:xfrm>
            <a:custGeom>
              <a:avLst/>
              <a:gdLst/>
              <a:ahLst/>
              <a:cxnLst/>
              <a:rect l="l" t="t" r="r" b="b"/>
              <a:pathLst>
                <a:path w="52484" h="52327" extrusionOk="0">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8"/>
            <p:cNvSpPr/>
            <p:nvPr/>
          </p:nvSpPr>
          <p:spPr>
            <a:xfrm>
              <a:off x="437800" y="4039125"/>
              <a:ext cx="550834" cy="564881"/>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4"/>
        <p:cNvGrpSpPr/>
        <p:nvPr/>
      </p:nvGrpSpPr>
      <p:grpSpPr>
        <a:xfrm>
          <a:off x="0" y="0"/>
          <a:ext cx="0" cy="0"/>
          <a:chOff x="0" y="0"/>
          <a:chExt cx="0" cy="0"/>
        </a:xfrm>
      </p:grpSpPr>
      <p:sp>
        <p:nvSpPr>
          <p:cNvPr id="105" name="Google Shape;105;p9"/>
          <p:cNvSpPr txBox="1">
            <a:spLocks noGrp="1"/>
          </p:cNvSpPr>
          <p:nvPr>
            <p:ph type="title"/>
          </p:nvPr>
        </p:nvSpPr>
        <p:spPr>
          <a:xfrm>
            <a:off x="2135550" y="1470600"/>
            <a:ext cx="4872900" cy="1460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900"/>
              <a:buNone/>
              <a:defRPr sz="8100"/>
            </a:lvl1pPr>
            <a:lvl2pPr lvl="1" algn="ctr" rtl="0">
              <a:spcBef>
                <a:spcPts val="0"/>
              </a:spcBef>
              <a:spcAft>
                <a:spcPts val="0"/>
              </a:spcAft>
              <a:buSzPts val="2900"/>
              <a:buNone/>
              <a:defRPr/>
            </a:lvl2pPr>
            <a:lvl3pPr lvl="2" algn="ctr" rtl="0">
              <a:spcBef>
                <a:spcPts val="0"/>
              </a:spcBef>
              <a:spcAft>
                <a:spcPts val="0"/>
              </a:spcAft>
              <a:buSzPts val="2900"/>
              <a:buNone/>
              <a:defRPr/>
            </a:lvl3pPr>
            <a:lvl4pPr lvl="3" algn="ctr" rtl="0">
              <a:spcBef>
                <a:spcPts val="0"/>
              </a:spcBef>
              <a:spcAft>
                <a:spcPts val="0"/>
              </a:spcAft>
              <a:buSzPts val="2900"/>
              <a:buNone/>
              <a:defRPr/>
            </a:lvl4pPr>
            <a:lvl5pPr lvl="4" algn="ctr" rtl="0">
              <a:spcBef>
                <a:spcPts val="0"/>
              </a:spcBef>
              <a:spcAft>
                <a:spcPts val="0"/>
              </a:spcAft>
              <a:buSzPts val="2900"/>
              <a:buNone/>
              <a:defRPr/>
            </a:lvl5pPr>
            <a:lvl6pPr lvl="5" algn="ctr" rtl="0">
              <a:spcBef>
                <a:spcPts val="0"/>
              </a:spcBef>
              <a:spcAft>
                <a:spcPts val="0"/>
              </a:spcAft>
              <a:buSzPts val="2900"/>
              <a:buNone/>
              <a:defRPr/>
            </a:lvl6pPr>
            <a:lvl7pPr lvl="6" algn="ctr" rtl="0">
              <a:spcBef>
                <a:spcPts val="0"/>
              </a:spcBef>
              <a:spcAft>
                <a:spcPts val="0"/>
              </a:spcAft>
              <a:buSzPts val="2900"/>
              <a:buNone/>
              <a:defRPr/>
            </a:lvl7pPr>
            <a:lvl8pPr lvl="7" algn="ctr" rtl="0">
              <a:spcBef>
                <a:spcPts val="0"/>
              </a:spcBef>
              <a:spcAft>
                <a:spcPts val="0"/>
              </a:spcAft>
              <a:buSzPts val="2900"/>
              <a:buNone/>
              <a:defRPr/>
            </a:lvl8pPr>
            <a:lvl9pPr lvl="8" algn="ctr" rtl="0">
              <a:spcBef>
                <a:spcPts val="0"/>
              </a:spcBef>
              <a:spcAft>
                <a:spcPts val="0"/>
              </a:spcAft>
              <a:buSzPts val="2900"/>
              <a:buNone/>
              <a:defRPr/>
            </a:lvl9pPr>
          </a:lstStyle>
          <a:p>
            <a:endParaRPr/>
          </a:p>
        </p:txBody>
      </p:sp>
      <p:sp>
        <p:nvSpPr>
          <p:cNvPr id="106" name="Google Shape;106;p9"/>
          <p:cNvSpPr txBox="1">
            <a:spLocks noGrp="1"/>
          </p:cNvSpPr>
          <p:nvPr>
            <p:ph type="subTitle" idx="1"/>
          </p:nvPr>
        </p:nvSpPr>
        <p:spPr>
          <a:xfrm>
            <a:off x="2135550" y="28550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07" name="Google Shape;107;p9"/>
          <p:cNvGrpSpPr/>
          <p:nvPr/>
        </p:nvGrpSpPr>
        <p:grpSpPr>
          <a:xfrm>
            <a:off x="4911175" y="18549"/>
            <a:ext cx="4232826" cy="5143501"/>
            <a:chOff x="4911175" y="18549"/>
            <a:chExt cx="4232826" cy="5143501"/>
          </a:xfrm>
        </p:grpSpPr>
        <p:pic>
          <p:nvPicPr>
            <p:cNvPr id="108" name="Google Shape;108;p9"/>
            <p:cNvPicPr preferRelativeResize="0"/>
            <p:nvPr/>
          </p:nvPicPr>
          <p:blipFill rotWithShape="1">
            <a:blip r:embed="rId2">
              <a:alphaModFix/>
            </a:blip>
            <a:srcRect l="4411" t="12981" r="74488" b="16466"/>
            <a:stretch/>
          </p:blipFill>
          <p:spPr>
            <a:xfrm rot="10800000" flipH="1">
              <a:off x="6204675" y="18549"/>
              <a:ext cx="2939325" cy="5143501"/>
            </a:xfrm>
            <a:prstGeom prst="rect">
              <a:avLst/>
            </a:prstGeom>
            <a:noFill/>
            <a:ln>
              <a:noFill/>
            </a:ln>
          </p:spPr>
        </p:pic>
        <p:pic>
          <p:nvPicPr>
            <p:cNvPr id="109" name="Google Shape;109;p9"/>
            <p:cNvPicPr preferRelativeResize="0"/>
            <p:nvPr/>
          </p:nvPicPr>
          <p:blipFill rotWithShape="1">
            <a:blip r:embed="rId3">
              <a:alphaModFix/>
            </a:blip>
            <a:srcRect l="25298" t="54968" r="42214" b="4803"/>
            <a:stretch/>
          </p:blipFill>
          <p:spPr>
            <a:xfrm rot="10800000" flipH="1">
              <a:off x="4911175" y="2418850"/>
              <a:ext cx="4232826" cy="2743200"/>
            </a:xfrm>
            <a:prstGeom prst="rect">
              <a:avLst/>
            </a:prstGeom>
            <a:noFill/>
            <a:ln>
              <a:noFill/>
            </a:ln>
          </p:spPr>
        </p:pic>
      </p:grpSp>
      <p:grpSp>
        <p:nvGrpSpPr>
          <p:cNvPr id="110" name="Google Shape;110;p9"/>
          <p:cNvGrpSpPr/>
          <p:nvPr/>
        </p:nvGrpSpPr>
        <p:grpSpPr>
          <a:xfrm>
            <a:off x="0" y="0"/>
            <a:ext cx="4438149" cy="4144324"/>
            <a:chOff x="0" y="0"/>
            <a:chExt cx="4438149" cy="4144324"/>
          </a:xfrm>
        </p:grpSpPr>
        <p:pic>
          <p:nvPicPr>
            <p:cNvPr id="111" name="Google Shape;111;p9"/>
            <p:cNvPicPr preferRelativeResize="0"/>
            <p:nvPr/>
          </p:nvPicPr>
          <p:blipFill rotWithShape="1">
            <a:blip r:embed="rId3">
              <a:alphaModFix/>
            </a:blip>
            <a:srcRect l="27572" t="-5678" r="29156" b="62196"/>
            <a:stretch/>
          </p:blipFill>
          <p:spPr>
            <a:xfrm rot="10800000" flipH="1">
              <a:off x="0" y="18550"/>
              <a:ext cx="4438149" cy="2334000"/>
            </a:xfrm>
            <a:prstGeom prst="rect">
              <a:avLst/>
            </a:prstGeom>
            <a:noFill/>
            <a:ln>
              <a:noFill/>
            </a:ln>
          </p:spPr>
        </p:pic>
        <p:pic>
          <p:nvPicPr>
            <p:cNvPr id="112" name="Google Shape;112;p9"/>
            <p:cNvPicPr preferRelativeResize="0"/>
            <p:nvPr/>
          </p:nvPicPr>
          <p:blipFill rotWithShape="1">
            <a:blip r:embed="rId2">
              <a:alphaModFix/>
            </a:blip>
            <a:srcRect l="-2630" t="23406" r="78757" b="12272"/>
            <a:stretch/>
          </p:blipFill>
          <p:spPr>
            <a:xfrm flipH="1">
              <a:off x="0" y="0"/>
              <a:ext cx="2939325" cy="4144324"/>
            </a:xfrm>
            <a:prstGeom prst="rect">
              <a:avLst/>
            </a:prstGeom>
            <a:noFill/>
            <a:ln>
              <a:noFill/>
            </a:ln>
          </p:spPr>
        </p:pic>
      </p:grpSp>
      <p:grpSp>
        <p:nvGrpSpPr>
          <p:cNvPr id="113" name="Google Shape;113;p9"/>
          <p:cNvGrpSpPr/>
          <p:nvPr/>
        </p:nvGrpSpPr>
        <p:grpSpPr>
          <a:xfrm>
            <a:off x="-1623775" y="-288475"/>
            <a:ext cx="10294625" cy="5254500"/>
            <a:chOff x="-1623775" y="-288475"/>
            <a:chExt cx="10294625" cy="5254500"/>
          </a:xfrm>
        </p:grpSpPr>
        <p:sp>
          <p:nvSpPr>
            <p:cNvPr id="114" name="Google Shape;114;p9"/>
            <p:cNvSpPr/>
            <p:nvPr/>
          </p:nvSpPr>
          <p:spPr>
            <a:xfrm>
              <a:off x="-1623775" y="2536875"/>
              <a:ext cx="2429800" cy="2429150"/>
            </a:xfrm>
            <a:custGeom>
              <a:avLst/>
              <a:gdLst/>
              <a:ahLst/>
              <a:cxnLst/>
              <a:rect l="l" t="t" r="r" b="b"/>
              <a:pathLst>
                <a:path w="97192" h="97166" extrusionOk="0">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a:off x="7924450" y="-288475"/>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6"/>
        <p:cNvGrpSpPr/>
        <p:nvPr/>
      </p:nvGrpSpPr>
      <p:grpSpPr>
        <a:xfrm>
          <a:off x="0" y="0"/>
          <a:ext cx="0" cy="0"/>
          <a:chOff x="0" y="0"/>
          <a:chExt cx="0" cy="0"/>
        </a:xfrm>
      </p:grpSpPr>
      <p:sp>
        <p:nvSpPr>
          <p:cNvPr id="117" name="Google Shape;117;p10"/>
          <p:cNvSpPr>
            <a:spLocks noGrp="1"/>
          </p:cNvSpPr>
          <p:nvPr>
            <p:ph type="pic" idx="2"/>
          </p:nvPr>
        </p:nvSpPr>
        <p:spPr>
          <a:xfrm>
            <a:off x="0" y="0"/>
            <a:ext cx="9144000" cy="5143500"/>
          </a:xfrm>
          <a:prstGeom prst="rect">
            <a:avLst/>
          </a:prstGeom>
          <a:noFill/>
          <a:ln>
            <a:noFill/>
          </a:ln>
        </p:spPr>
      </p:sp>
      <p:sp>
        <p:nvSpPr>
          <p:cNvPr id="118" name="Google Shape;118;p10"/>
          <p:cNvSpPr txBox="1">
            <a:spLocks noGrp="1"/>
          </p:cNvSpPr>
          <p:nvPr>
            <p:ph type="title"/>
          </p:nvPr>
        </p:nvSpPr>
        <p:spPr>
          <a:xfrm>
            <a:off x="713225" y="539500"/>
            <a:ext cx="3365100" cy="1360200"/>
          </a:xfrm>
          <a:prstGeom prst="rect">
            <a:avLst/>
          </a:prstGeom>
          <a:solidFill>
            <a:schemeClr val="dk1"/>
          </a:solidFill>
        </p:spPr>
        <p:txBody>
          <a:bodyPr spcFirstLastPara="1" wrap="square" lIns="91425" tIns="91425" rIns="91425" bIns="91425" anchor="t" anchorCtr="0">
            <a:noAutofit/>
          </a:bodyPr>
          <a:lstStyle>
            <a:lvl1pPr lvl="0" algn="l" rtl="0">
              <a:spcBef>
                <a:spcPts val="0"/>
              </a:spcBef>
              <a:spcAft>
                <a:spcPts val="0"/>
              </a:spcAft>
              <a:buSzPts val="2900"/>
              <a:buNone/>
              <a:defRPr sz="2400"/>
            </a:lvl1pPr>
            <a:lvl2pPr lvl="1" algn="ctr" rtl="0">
              <a:spcBef>
                <a:spcPts val="0"/>
              </a:spcBef>
              <a:spcAft>
                <a:spcPts val="0"/>
              </a:spcAft>
              <a:buSzPts val="2900"/>
              <a:buNone/>
              <a:defRPr/>
            </a:lvl2pPr>
            <a:lvl3pPr lvl="2" algn="ctr" rtl="0">
              <a:spcBef>
                <a:spcPts val="0"/>
              </a:spcBef>
              <a:spcAft>
                <a:spcPts val="0"/>
              </a:spcAft>
              <a:buSzPts val="2900"/>
              <a:buNone/>
              <a:defRPr/>
            </a:lvl3pPr>
            <a:lvl4pPr lvl="3" algn="ctr" rtl="0">
              <a:spcBef>
                <a:spcPts val="0"/>
              </a:spcBef>
              <a:spcAft>
                <a:spcPts val="0"/>
              </a:spcAft>
              <a:buSzPts val="2900"/>
              <a:buNone/>
              <a:defRPr/>
            </a:lvl4pPr>
            <a:lvl5pPr lvl="4" algn="ctr" rtl="0">
              <a:spcBef>
                <a:spcPts val="0"/>
              </a:spcBef>
              <a:spcAft>
                <a:spcPts val="0"/>
              </a:spcAft>
              <a:buSzPts val="2900"/>
              <a:buNone/>
              <a:defRPr/>
            </a:lvl5pPr>
            <a:lvl6pPr lvl="5" algn="ctr" rtl="0">
              <a:spcBef>
                <a:spcPts val="0"/>
              </a:spcBef>
              <a:spcAft>
                <a:spcPts val="0"/>
              </a:spcAft>
              <a:buSzPts val="2900"/>
              <a:buNone/>
              <a:defRPr/>
            </a:lvl6pPr>
            <a:lvl7pPr lvl="6" algn="ctr" rtl="0">
              <a:spcBef>
                <a:spcPts val="0"/>
              </a:spcBef>
              <a:spcAft>
                <a:spcPts val="0"/>
              </a:spcAft>
              <a:buSzPts val="2900"/>
              <a:buNone/>
              <a:defRPr/>
            </a:lvl7pPr>
            <a:lvl8pPr lvl="7" algn="ctr" rtl="0">
              <a:spcBef>
                <a:spcPts val="0"/>
              </a:spcBef>
              <a:spcAft>
                <a:spcPts val="0"/>
              </a:spcAft>
              <a:buSzPts val="2900"/>
              <a:buNone/>
              <a:defRPr/>
            </a:lvl8pPr>
            <a:lvl9pPr lvl="8" algn="ctr" rtl="0">
              <a:spcBef>
                <a:spcPts val="0"/>
              </a:spcBef>
              <a:spcAft>
                <a:spcPts val="0"/>
              </a:spcAft>
              <a:buSzPts val="29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2900"/>
              <a:buFont typeface="Unbounded"/>
              <a:buNone/>
              <a:defRPr sz="2900" b="1">
                <a:solidFill>
                  <a:schemeClr val="lt1"/>
                </a:solidFill>
                <a:latin typeface="Unbounded"/>
                <a:ea typeface="Unbounded"/>
                <a:cs typeface="Unbounded"/>
                <a:sym typeface="Unbounded"/>
              </a:defRPr>
            </a:lvl1pPr>
            <a:lvl2pPr lvl="1" algn="ctr" rtl="0">
              <a:spcBef>
                <a:spcPts val="0"/>
              </a:spcBef>
              <a:spcAft>
                <a:spcPts val="0"/>
              </a:spcAft>
              <a:buClr>
                <a:schemeClr val="lt1"/>
              </a:buClr>
              <a:buSzPts val="2900"/>
              <a:buFont typeface="Unbounded"/>
              <a:buNone/>
              <a:defRPr sz="2900" b="1">
                <a:solidFill>
                  <a:schemeClr val="lt1"/>
                </a:solidFill>
                <a:latin typeface="Unbounded"/>
                <a:ea typeface="Unbounded"/>
                <a:cs typeface="Unbounded"/>
                <a:sym typeface="Unbounded"/>
              </a:defRPr>
            </a:lvl2pPr>
            <a:lvl3pPr lvl="2" algn="ctr" rtl="0">
              <a:spcBef>
                <a:spcPts val="0"/>
              </a:spcBef>
              <a:spcAft>
                <a:spcPts val="0"/>
              </a:spcAft>
              <a:buClr>
                <a:schemeClr val="lt1"/>
              </a:buClr>
              <a:buSzPts val="2900"/>
              <a:buFont typeface="Unbounded"/>
              <a:buNone/>
              <a:defRPr sz="2900" b="1">
                <a:solidFill>
                  <a:schemeClr val="lt1"/>
                </a:solidFill>
                <a:latin typeface="Unbounded"/>
                <a:ea typeface="Unbounded"/>
                <a:cs typeface="Unbounded"/>
                <a:sym typeface="Unbounded"/>
              </a:defRPr>
            </a:lvl3pPr>
            <a:lvl4pPr lvl="3" algn="ctr" rtl="0">
              <a:spcBef>
                <a:spcPts val="0"/>
              </a:spcBef>
              <a:spcAft>
                <a:spcPts val="0"/>
              </a:spcAft>
              <a:buClr>
                <a:schemeClr val="lt1"/>
              </a:buClr>
              <a:buSzPts val="2900"/>
              <a:buFont typeface="Unbounded"/>
              <a:buNone/>
              <a:defRPr sz="2900" b="1">
                <a:solidFill>
                  <a:schemeClr val="lt1"/>
                </a:solidFill>
                <a:latin typeface="Unbounded"/>
                <a:ea typeface="Unbounded"/>
                <a:cs typeface="Unbounded"/>
                <a:sym typeface="Unbounded"/>
              </a:defRPr>
            </a:lvl4pPr>
            <a:lvl5pPr lvl="4" algn="ctr" rtl="0">
              <a:spcBef>
                <a:spcPts val="0"/>
              </a:spcBef>
              <a:spcAft>
                <a:spcPts val="0"/>
              </a:spcAft>
              <a:buClr>
                <a:schemeClr val="lt1"/>
              </a:buClr>
              <a:buSzPts val="2900"/>
              <a:buFont typeface="Unbounded"/>
              <a:buNone/>
              <a:defRPr sz="2900" b="1">
                <a:solidFill>
                  <a:schemeClr val="lt1"/>
                </a:solidFill>
                <a:latin typeface="Unbounded"/>
                <a:ea typeface="Unbounded"/>
                <a:cs typeface="Unbounded"/>
                <a:sym typeface="Unbounded"/>
              </a:defRPr>
            </a:lvl5pPr>
            <a:lvl6pPr lvl="5" algn="ctr" rtl="0">
              <a:spcBef>
                <a:spcPts val="0"/>
              </a:spcBef>
              <a:spcAft>
                <a:spcPts val="0"/>
              </a:spcAft>
              <a:buClr>
                <a:schemeClr val="lt1"/>
              </a:buClr>
              <a:buSzPts val="2900"/>
              <a:buFont typeface="Unbounded"/>
              <a:buNone/>
              <a:defRPr sz="2900" b="1">
                <a:solidFill>
                  <a:schemeClr val="lt1"/>
                </a:solidFill>
                <a:latin typeface="Unbounded"/>
                <a:ea typeface="Unbounded"/>
                <a:cs typeface="Unbounded"/>
                <a:sym typeface="Unbounded"/>
              </a:defRPr>
            </a:lvl6pPr>
            <a:lvl7pPr lvl="6" algn="ctr" rtl="0">
              <a:spcBef>
                <a:spcPts val="0"/>
              </a:spcBef>
              <a:spcAft>
                <a:spcPts val="0"/>
              </a:spcAft>
              <a:buClr>
                <a:schemeClr val="lt1"/>
              </a:buClr>
              <a:buSzPts val="2900"/>
              <a:buFont typeface="Unbounded"/>
              <a:buNone/>
              <a:defRPr sz="2900" b="1">
                <a:solidFill>
                  <a:schemeClr val="lt1"/>
                </a:solidFill>
                <a:latin typeface="Unbounded"/>
                <a:ea typeface="Unbounded"/>
                <a:cs typeface="Unbounded"/>
                <a:sym typeface="Unbounded"/>
              </a:defRPr>
            </a:lvl7pPr>
            <a:lvl8pPr lvl="7" algn="ctr" rtl="0">
              <a:spcBef>
                <a:spcPts val="0"/>
              </a:spcBef>
              <a:spcAft>
                <a:spcPts val="0"/>
              </a:spcAft>
              <a:buClr>
                <a:schemeClr val="lt1"/>
              </a:buClr>
              <a:buSzPts val="2900"/>
              <a:buFont typeface="Unbounded"/>
              <a:buNone/>
              <a:defRPr sz="2900" b="1">
                <a:solidFill>
                  <a:schemeClr val="lt1"/>
                </a:solidFill>
                <a:latin typeface="Unbounded"/>
                <a:ea typeface="Unbounded"/>
                <a:cs typeface="Unbounded"/>
                <a:sym typeface="Unbounded"/>
              </a:defRPr>
            </a:lvl8pPr>
            <a:lvl9pPr lvl="8" algn="ctr" rtl="0">
              <a:spcBef>
                <a:spcPts val="0"/>
              </a:spcBef>
              <a:spcAft>
                <a:spcPts val="0"/>
              </a:spcAft>
              <a:buClr>
                <a:schemeClr val="lt1"/>
              </a:buClr>
              <a:buSzPts val="2900"/>
              <a:buFont typeface="Unbounded"/>
              <a:buNone/>
              <a:defRPr sz="2900" b="1">
                <a:solidFill>
                  <a:schemeClr val="lt1"/>
                </a:solidFill>
                <a:latin typeface="Unbounded"/>
                <a:ea typeface="Unbounded"/>
                <a:cs typeface="Unbounded"/>
                <a:sym typeface="Unbounde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Actor"/>
              <a:buChar char="●"/>
              <a:defRPr>
                <a:solidFill>
                  <a:schemeClr val="lt1"/>
                </a:solidFill>
                <a:latin typeface="Actor"/>
                <a:ea typeface="Actor"/>
                <a:cs typeface="Actor"/>
                <a:sym typeface="Actor"/>
              </a:defRPr>
            </a:lvl1pPr>
            <a:lvl2pPr marL="914400" lvl="1" indent="-317500">
              <a:lnSpc>
                <a:spcPct val="100000"/>
              </a:lnSpc>
              <a:spcBef>
                <a:spcPts val="1600"/>
              </a:spcBef>
              <a:spcAft>
                <a:spcPts val="0"/>
              </a:spcAft>
              <a:buClr>
                <a:schemeClr val="lt1"/>
              </a:buClr>
              <a:buSzPts val="1400"/>
              <a:buFont typeface="Actor"/>
              <a:buChar char="○"/>
              <a:defRPr>
                <a:solidFill>
                  <a:schemeClr val="lt1"/>
                </a:solidFill>
                <a:latin typeface="Actor"/>
                <a:ea typeface="Actor"/>
                <a:cs typeface="Actor"/>
                <a:sym typeface="Actor"/>
              </a:defRPr>
            </a:lvl2pPr>
            <a:lvl3pPr marL="1371600" lvl="2" indent="-317500">
              <a:lnSpc>
                <a:spcPct val="100000"/>
              </a:lnSpc>
              <a:spcBef>
                <a:spcPts val="1600"/>
              </a:spcBef>
              <a:spcAft>
                <a:spcPts val="0"/>
              </a:spcAft>
              <a:buClr>
                <a:schemeClr val="lt1"/>
              </a:buClr>
              <a:buSzPts val="1400"/>
              <a:buFont typeface="Actor"/>
              <a:buChar char="■"/>
              <a:defRPr>
                <a:solidFill>
                  <a:schemeClr val="lt1"/>
                </a:solidFill>
                <a:latin typeface="Actor"/>
                <a:ea typeface="Actor"/>
                <a:cs typeface="Actor"/>
                <a:sym typeface="Actor"/>
              </a:defRPr>
            </a:lvl3pPr>
            <a:lvl4pPr marL="1828800" lvl="3" indent="-317500">
              <a:lnSpc>
                <a:spcPct val="100000"/>
              </a:lnSpc>
              <a:spcBef>
                <a:spcPts val="1600"/>
              </a:spcBef>
              <a:spcAft>
                <a:spcPts val="0"/>
              </a:spcAft>
              <a:buClr>
                <a:schemeClr val="lt1"/>
              </a:buClr>
              <a:buSzPts val="1400"/>
              <a:buFont typeface="Actor"/>
              <a:buChar char="●"/>
              <a:defRPr>
                <a:solidFill>
                  <a:schemeClr val="lt1"/>
                </a:solidFill>
                <a:latin typeface="Actor"/>
                <a:ea typeface="Actor"/>
                <a:cs typeface="Actor"/>
                <a:sym typeface="Actor"/>
              </a:defRPr>
            </a:lvl4pPr>
            <a:lvl5pPr marL="2286000" lvl="4" indent="-317500">
              <a:lnSpc>
                <a:spcPct val="100000"/>
              </a:lnSpc>
              <a:spcBef>
                <a:spcPts val="1600"/>
              </a:spcBef>
              <a:spcAft>
                <a:spcPts val="0"/>
              </a:spcAft>
              <a:buClr>
                <a:schemeClr val="lt1"/>
              </a:buClr>
              <a:buSzPts val="1400"/>
              <a:buFont typeface="Actor"/>
              <a:buChar char="○"/>
              <a:defRPr>
                <a:solidFill>
                  <a:schemeClr val="lt1"/>
                </a:solidFill>
                <a:latin typeface="Actor"/>
                <a:ea typeface="Actor"/>
                <a:cs typeface="Actor"/>
                <a:sym typeface="Actor"/>
              </a:defRPr>
            </a:lvl5pPr>
            <a:lvl6pPr marL="2743200" lvl="5" indent="-317500">
              <a:lnSpc>
                <a:spcPct val="100000"/>
              </a:lnSpc>
              <a:spcBef>
                <a:spcPts val="1600"/>
              </a:spcBef>
              <a:spcAft>
                <a:spcPts val="0"/>
              </a:spcAft>
              <a:buClr>
                <a:schemeClr val="lt1"/>
              </a:buClr>
              <a:buSzPts val="1400"/>
              <a:buFont typeface="Actor"/>
              <a:buChar char="■"/>
              <a:defRPr>
                <a:solidFill>
                  <a:schemeClr val="lt1"/>
                </a:solidFill>
                <a:latin typeface="Actor"/>
                <a:ea typeface="Actor"/>
                <a:cs typeface="Actor"/>
                <a:sym typeface="Actor"/>
              </a:defRPr>
            </a:lvl6pPr>
            <a:lvl7pPr marL="3200400" lvl="6" indent="-317500">
              <a:lnSpc>
                <a:spcPct val="100000"/>
              </a:lnSpc>
              <a:spcBef>
                <a:spcPts val="1600"/>
              </a:spcBef>
              <a:spcAft>
                <a:spcPts val="0"/>
              </a:spcAft>
              <a:buClr>
                <a:schemeClr val="lt1"/>
              </a:buClr>
              <a:buSzPts val="1400"/>
              <a:buFont typeface="Actor"/>
              <a:buChar char="●"/>
              <a:defRPr>
                <a:solidFill>
                  <a:schemeClr val="lt1"/>
                </a:solidFill>
                <a:latin typeface="Actor"/>
                <a:ea typeface="Actor"/>
                <a:cs typeface="Actor"/>
                <a:sym typeface="Actor"/>
              </a:defRPr>
            </a:lvl7pPr>
            <a:lvl8pPr marL="3657600" lvl="7" indent="-317500">
              <a:lnSpc>
                <a:spcPct val="100000"/>
              </a:lnSpc>
              <a:spcBef>
                <a:spcPts val="1600"/>
              </a:spcBef>
              <a:spcAft>
                <a:spcPts val="0"/>
              </a:spcAft>
              <a:buClr>
                <a:schemeClr val="lt1"/>
              </a:buClr>
              <a:buSzPts val="1400"/>
              <a:buFont typeface="Actor"/>
              <a:buChar char="○"/>
              <a:defRPr>
                <a:solidFill>
                  <a:schemeClr val="lt1"/>
                </a:solidFill>
                <a:latin typeface="Actor"/>
                <a:ea typeface="Actor"/>
                <a:cs typeface="Actor"/>
                <a:sym typeface="Actor"/>
              </a:defRPr>
            </a:lvl8pPr>
            <a:lvl9pPr marL="4114800" lvl="8" indent="-317500">
              <a:lnSpc>
                <a:spcPct val="100000"/>
              </a:lnSpc>
              <a:spcBef>
                <a:spcPts val="1600"/>
              </a:spcBef>
              <a:spcAft>
                <a:spcPts val="1600"/>
              </a:spcAft>
              <a:buClr>
                <a:schemeClr val="lt1"/>
              </a:buClr>
              <a:buSzPts val="1400"/>
              <a:buFont typeface="Actor"/>
              <a:buChar char="■"/>
              <a:defRPr>
                <a:solidFill>
                  <a:schemeClr val="lt1"/>
                </a:solidFill>
                <a:latin typeface="Actor"/>
                <a:ea typeface="Actor"/>
                <a:cs typeface="Actor"/>
                <a:sym typeface="Acto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2"/>
          <p:cNvSpPr txBox="1">
            <a:spLocks noGrp="1"/>
          </p:cNvSpPr>
          <p:nvPr>
            <p:ph type="ctrTitle"/>
          </p:nvPr>
        </p:nvSpPr>
        <p:spPr>
          <a:xfrm>
            <a:off x="911050" y="-706975"/>
            <a:ext cx="7486500" cy="2019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Unbounded SemiBold"/>
                <a:ea typeface="Unbounded SemiBold"/>
                <a:cs typeface="Unbounded SemiBold"/>
                <a:sym typeface="Unbounded SemiBold"/>
              </a:rPr>
              <a:t>Sign2Speech</a:t>
            </a:r>
            <a:endParaRPr>
              <a:latin typeface="Unbounded Light"/>
              <a:ea typeface="Unbounded Light"/>
              <a:cs typeface="Unbounded Light"/>
              <a:sym typeface="Unbounded Light"/>
            </a:endParaRPr>
          </a:p>
        </p:txBody>
      </p:sp>
      <p:sp>
        <p:nvSpPr>
          <p:cNvPr id="430" name="Google Shape;430;p32"/>
          <p:cNvSpPr txBox="1">
            <a:spLocks noGrp="1"/>
          </p:cNvSpPr>
          <p:nvPr>
            <p:ph type="subTitle" idx="1"/>
          </p:nvPr>
        </p:nvSpPr>
        <p:spPr>
          <a:xfrm>
            <a:off x="2307600" y="1312325"/>
            <a:ext cx="45288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i="1">
                <a:solidFill>
                  <a:srgbClr val="00C3B1"/>
                </a:solidFill>
              </a:rPr>
              <a:t>Talk to AI with Hand Signs</a:t>
            </a:r>
            <a:endParaRPr b="1" i="1">
              <a:solidFill>
                <a:srgbClr val="00C3B1"/>
              </a:solidFill>
            </a:endParaRPr>
          </a:p>
        </p:txBody>
      </p:sp>
      <p:sp>
        <p:nvSpPr>
          <p:cNvPr id="431" name="Google Shape;431;p32"/>
          <p:cNvSpPr/>
          <p:nvPr/>
        </p:nvSpPr>
        <p:spPr>
          <a:xfrm>
            <a:off x="806025" y="672850"/>
            <a:ext cx="550834" cy="564881"/>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2" name="Google Shape;432;p32"/>
          <p:cNvGrpSpPr/>
          <p:nvPr/>
        </p:nvGrpSpPr>
        <p:grpSpPr>
          <a:xfrm rot="7200089">
            <a:off x="7286063" y="3423059"/>
            <a:ext cx="1257916" cy="1342596"/>
            <a:chOff x="-408900" y="504142"/>
            <a:chExt cx="1167600" cy="1246200"/>
          </a:xfrm>
        </p:grpSpPr>
        <p:cxnSp>
          <p:nvCxnSpPr>
            <p:cNvPr id="433" name="Google Shape;433;p32"/>
            <p:cNvCxnSpPr/>
            <p:nvPr/>
          </p:nvCxnSpPr>
          <p:spPr>
            <a:xfrm rot="-7477944">
              <a:off x="-336090" y="770661"/>
              <a:ext cx="1021979" cy="713164"/>
            </a:xfrm>
            <a:prstGeom prst="straightConnector1">
              <a:avLst/>
            </a:prstGeom>
            <a:noFill/>
            <a:ln w="38100" cap="flat" cmpd="sng">
              <a:solidFill>
                <a:schemeClr val="lt2"/>
              </a:solidFill>
              <a:prstDash val="solid"/>
              <a:round/>
              <a:headEnd type="none" w="med" len="med"/>
              <a:tailEnd type="none" w="med" len="med"/>
            </a:ln>
          </p:spPr>
        </p:cxnSp>
        <p:cxnSp>
          <p:nvCxnSpPr>
            <p:cNvPr id="434" name="Google Shape;434;p32"/>
            <p:cNvCxnSpPr/>
            <p:nvPr/>
          </p:nvCxnSpPr>
          <p:spPr>
            <a:xfrm rot="10800000" flipH="1">
              <a:off x="176606" y="1461749"/>
              <a:ext cx="263100" cy="275400"/>
            </a:xfrm>
            <a:prstGeom prst="straightConnector1">
              <a:avLst/>
            </a:prstGeom>
            <a:noFill/>
            <a:ln w="38100" cap="flat" cmpd="sng">
              <a:solidFill>
                <a:schemeClr val="lt2"/>
              </a:solidFill>
              <a:prstDash val="solid"/>
              <a:round/>
              <a:headEnd type="none" w="med" len="med"/>
              <a:tailEnd type="none" w="med" len="med"/>
            </a:ln>
          </p:spPr>
        </p:cxnSp>
        <p:cxnSp>
          <p:nvCxnSpPr>
            <p:cNvPr id="435" name="Google Shape;435;p32"/>
            <p:cNvCxnSpPr/>
            <p:nvPr/>
          </p:nvCxnSpPr>
          <p:spPr>
            <a:xfrm rot="10800000">
              <a:off x="-122164" y="1456780"/>
              <a:ext cx="288900" cy="280200"/>
            </a:xfrm>
            <a:prstGeom prst="straightConnector1">
              <a:avLst/>
            </a:prstGeom>
            <a:noFill/>
            <a:ln w="38100" cap="flat" cmpd="sng">
              <a:solidFill>
                <a:schemeClr val="lt2"/>
              </a:solidFill>
              <a:prstDash val="solid"/>
              <a:round/>
              <a:headEnd type="none" w="med" len="med"/>
              <a:tailEnd type="none" w="med" len="med"/>
            </a:ln>
          </p:spPr>
        </p:cxnSp>
      </p:grpSp>
      <p:sp>
        <p:nvSpPr>
          <p:cNvPr id="436" name="Google Shape;436;p32"/>
          <p:cNvSpPr txBox="1"/>
          <p:nvPr/>
        </p:nvSpPr>
        <p:spPr>
          <a:xfrm>
            <a:off x="1989900" y="2744600"/>
            <a:ext cx="5164200" cy="159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chemeClr val="lt1"/>
                </a:solidFill>
                <a:latin typeface="Unbounded SemiBold"/>
                <a:ea typeface="Unbounded SemiBold"/>
                <a:cs typeface="Unbounded SemiBold"/>
                <a:sym typeface="Unbounded SemiBold"/>
              </a:rPr>
              <a:t>Team </a:t>
            </a:r>
            <a:endParaRPr sz="1600">
              <a:solidFill>
                <a:schemeClr val="lt1"/>
              </a:solidFill>
              <a:latin typeface="Unbounded SemiBold"/>
              <a:ea typeface="Unbounded SemiBold"/>
              <a:cs typeface="Unbounded SemiBold"/>
              <a:sym typeface="Unbounded SemiBold"/>
            </a:endParaRPr>
          </a:p>
          <a:p>
            <a:pPr marL="0" lvl="0" indent="0" algn="ctr" rtl="0">
              <a:spcBef>
                <a:spcPts val="0"/>
              </a:spcBef>
              <a:spcAft>
                <a:spcPts val="0"/>
              </a:spcAft>
              <a:buNone/>
            </a:pPr>
            <a:endParaRPr sz="1600">
              <a:solidFill>
                <a:schemeClr val="lt1"/>
              </a:solidFill>
              <a:latin typeface="Unbounded SemiBold"/>
              <a:ea typeface="Unbounded SemiBold"/>
              <a:cs typeface="Unbounded SemiBold"/>
              <a:sym typeface="Unbounded SemiBold"/>
            </a:endParaRPr>
          </a:p>
          <a:p>
            <a:pPr marL="0" lvl="0" indent="0" algn="ctr" rtl="0">
              <a:spcBef>
                <a:spcPts val="0"/>
              </a:spcBef>
              <a:spcAft>
                <a:spcPts val="0"/>
              </a:spcAft>
              <a:buNone/>
            </a:pPr>
            <a:r>
              <a:rPr lang="en" sz="1600">
                <a:solidFill>
                  <a:schemeClr val="lt1"/>
                </a:solidFill>
                <a:latin typeface="Unbounded SemiBold"/>
                <a:ea typeface="Unbounded SemiBold"/>
                <a:cs typeface="Unbounded SemiBold"/>
                <a:sym typeface="Unbounded SemiBold"/>
              </a:rPr>
              <a:t>Arun Karthick S - 2022115082</a:t>
            </a:r>
            <a:endParaRPr sz="1600">
              <a:solidFill>
                <a:schemeClr val="lt1"/>
              </a:solidFill>
              <a:latin typeface="Unbounded SemiBold"/>
              <a:ea typeface="Unbounded SemiBold"/>
              <a:cs typeface="Unbounded SemiBold"/>
              <a:sym typeface="Unbounded SemiBold"/>
            </a:endParaRPr>
          </a:p>
          <a:p>
            <a:pPr marL="0" lvl="0" indent="0" algn="ctr" rtl="0">
              <a:spcBef>
                <a:spcPts val="0"/>
              </a:spcBef>
              <a:spcAft>
                <a:spcPts val="0"/>
              </a:spcAft>
              <a:buNone/>
            </a:pPr>
            <a:endParaRPr sz="1600">
              <a:solidFill>
                <a:schemeClr val="lt1"/>
              </a:solidFill>
              <a:latin typeface="Unbounded SemiBold"/>
              <a:ea typeface="Unbounded SemiBold"/>
              <a:cs typeface="Unbounded SemiBold"/>
              <a:sym typeface="Unbounded SemiBold"/>
            </a:endParaRPr>
          </a:p>
          <a:p>
            <a:pPr marL="0" lvl="0" indent="0" algn="ctr" rtl="0">
              <a:spcBef>
                <a:spcPts val="0"/>
              </a:spcBef>
              <a:spcAft>
                <a:spcPts val="0"/>
              </a:spcAft>
              <a:buNone/>
            </a:pPr>
            <a:r>
              <a:rPr lang="en" sz="1600">
                <a:solidFill>
                  <a:schemeClr val="lt1"/>
                </a:solidFill>
                <a:latin typeface="Unbounded SemiBold"/>
                <a:ea typeface="Unbounded SemiBold"/>
                <a:cs typeface="Unbounded SemiBold"/>
                <a:sym typeface="Unbounded SemiBold"/>
              </a:rPr>
              <a:t>Madhan D - 2022115084</a:t>
            </a:r>
            <a:endParaRPr sz="1600">
              <a:solidFill>
                <a:schemeClr val="lt1"/>
              </a:solidFill>
              <a:latin typeface="Unbounded SemiBold"/>
              <a:ea typeface="Unbounded SemiBold"/>
              <a:cs typeface="Unbounded SemiBold"/>
              <a:sym typeface="Unbounded SemiBold"/>
            </a:endParaRPr>
          </a:p>
          <a:p>
            <a:pPr marL="0" lvl="0" indent="0" algn="ctr" rtl="0">
              <a:spcBef>
                <a:spcPts val="0"/>
              </a:spcBef>
              <a:spcAft>
                <a:spcPts val="0"/>
              </a:spcAft>
              <a:buNone/>
            </a:pPr>
            <a:endParaRPr sz="1600">
              <a:solidFill>
                <a:schemeClr val="lt1"/>
              </a:solidFill>
              <a:latin typeface="Unbounded SemiBold"/>
              <a:ea typeface="Unbounded SemiBold"/>
              <a:cs typeface="Unbounded SemiBold"/>
              <a:sym typeface="Unbounded SemiBold"/>
            </a:endParaRPr>
          </a:p>
          <a:p>
            <a:pPr marL="0" lvl="0" indent="0" algn="ctr" rtl="0">
              <a:spcBef>
                <a:spcPts val="0"/>
              </a:spcBef>
              <a:spcAft>
                <a:spcPts val="0"/>
              </a:spcAft>
              <a:buNone/>
            </a:pPr>
            <a:r>
              <a:rPr lang="en" sz="1600">
                <a:solidFill>
                  <a:schemeClr val="lt1"/>
                </a:solidFill>
                <a:latin typeface="Unbounded SemiBold"/>
                <a:ea typeface="Unbounded SemiBold"/>
                <a:cs typeface="Unbounded SemiBold"/>
                <a:sym typeface="Unbounded SemiBold"/>
              </a:rPr>
              <a:t>Abhinav M S - 2022115039</a:t>
            </a:r>
            <a:endParaRPr sz="1600">
              <a:solidFill>
                <a:schemeClr val="lt1"/>
              </a:solidFill>
              <a:latin typeface="Unbounded SemiBold"/>
              <a:ea typeface="Unbounded SemiBold"/>
              <a:cs typeface="Unbounded SemiBold"/>
              <a:sym typeface="Unbounded SemiBold"/>
            </a:endParaRPr>
          </a:p>
        </p:txBody>
      </p:sp>
      <p:sp>
        <p:nvSpPr>
          <p:cNvPr id="437" name="Google Shape;437;p32"/>
          <p:cNvSpPr txBox="1"/>
          <p:nvPr/>
        </p:nvSpPr>
        <p:spPr>
          <a:xfrm>
            <a:off x="3032225" y="2066263"/>
            <a:ext cx="590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lt1"/>
                </a:solidFill>
                <a:latin typeface="Unbounded"/>
                <a:ea typeface="Unbounded"/>
                <a:cs typeface="Unbounded"/>
                <a:sym typeface="Unbounded"/>
              </a:rPr>
              <a:t>MENTOR - Mr.H.Riasudheen</a:t>
            </a:r>
            <a:endParaRPr b="1">
              <a:solidFill>
                <a:schemeClr val="lt1"/>
              </a:solidFill>
              <a:latin typeface="Unbounded"/>
              <a:ea typeface="Unbounded"/>
              <a:cs typeface="Unbounded"/>
              <a:sym typeface="Unbounde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41"/>
          <p:cNvSpPr txBox="1"/>
          <p:nvPr/>
        </p:nvSpPr>
        <p:spPr>
          <a:xfrm>
            <a:off x="288925" y="178275"/>
            <a:ext cx="3104700" cy="76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lt1"/>
                </a:solidFill>
                <a:latin typeface="Unbounded"/>
                <a:ea typeface="Unbounded"/>
                <a:cs typeface="Unbounded"/>
                <a:sym typeface="Unbounded"/>
              </a:rPr>
              <a:t>VIRTUAL MOUSE</a:t>
            </a:r>
            <a:endParaRPr sz="1800" b="1">
              <a:solidFill>
                <a:schemeClr val="lt1"/>
              </a:solidFill>
              <a:latin typeface="Unbounded"/>
              <a:ea typeface="Unbounded"/>
              <a:cs typeface="Unbounded"/>
              <a:sym typeface="Unbounded"/>
            </a:endParaRPr>
          </a:p>
        </p:txBody>
      </p:sp>
      <p:pic>
        <p:nvPicPr>
          <p:cNvPr id="495" name="Google Shape;495;p41"/>
          <p:cNvPicPr preferRelativeResize="0"/>
          <p:nvPr/>
        </p:nvPicPr>
        <p:blipFill>
          <a:blip r:embed="rId3">
            <a:alphaModFix/>
          </a:blip>
          <a:stretch>
            <a:fillRect/>
          </a:stretch>
        </p:blipFill>
        <p:spPr>
          <a:xfrm>
            <a:off x="1255750" y="741450"/>
            <a:ext cx="6632499" cy="43111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pic>
        <p:nvPicPr>
          <p:cNvPr id="500" name="Google Shape;500;p42"/>
          <p:cNvPicPr preferRelativeResize="0"/>
          <p:nvPr/>
        </p:nvPicPr>
        <p:blipFill>
          <a:blip r:embed="rId3">
            <a:alphaModFix/>
          </a:blip>
          <a:stretch>
            <a:fillRect/>
          </a:stretch>
        </p:blipFill>
        <p:spPr>
          <a:xfrm>
            <a:off x="849925" y="152400"/>
            <a:ext cx="7444157" cy="48387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43"/>
          <p:cNvSpPr txBox="1"/>
          <p:nvPr/>
        </p:nvSpPr>
        <p:spPr>
          <a:xfrm>
            <a:off x="237700" y="157800"/>
            <a:ext cx="3207000" cy="76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lt1"/>
                </a:solidFill>
                <a:latin typeface="Unbounded"/>
                <a:ea typeface="Unbounded"/>
                <a:cs typeface="Unbounded"/>
                <a:sym typeface="Unbounded"/>
              </a:rPr>
              <a:t>VOLUME CONTROL</a:t>
            </a:r>
            <a:endParaRPr sz="1800" b="1">
              <a:solidFill>
                <a:schemeClr val="lt1"/>
              </a:solidFill>
              <a:latin typeface="Unbounded"/>
              <a:ea typeface="Unbounded"/>
              <a:cs typeface="Unbounded"/>
              <a:sym typeface="Unbounded"/>
            </a:endParaRPr>
          </a:p>
        </p:txBody>
      </p:sp>
      <p:pic>
        <p:nvPicPr>
          <p:cNvPr id="506" name="Google Shape;506;p43"/>
          <p:cNvPicPr preferRelativeResize="0"/>
          <p:nvPr/>
        </p:nvPicPr>
        <p:blipFill>
          <a:blip r:embed="rId3">
            <a:alphaModFix/>
          </a:blip>
          <a:stretch>
            <a:fillRect/>
          </a:stretch>
        </p:blipFill>
        <p:spPr>
          <a:xfrm>
            <a:off x="1259252" y="677077"/>
            <a:ext cx="6625501" cy="43065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pic>
        <p:nvPicPr>
          <p:cNvPr id="511" name="Google Shape;511;p44"/>
          <p:cNvPicPr preferRelativeResize="0"/>
          <p:nvPr/>
        </p:nvPicPr>
        <p:blipFill>
          <a:blip r:embed="rId3">
            <a:alphaModFix/>
          </a:blip>
          <a:stretch>
            <a:fillRect/>
          </a:stretch>
        </p:blipFill>
        <p:spPr>
          <a:xfrm>
            <a:off x="849925" y="152400"/>
            <a:ext cx="7444157" cy="483870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45"/>
          <p:cNvSpPr txBox="1"/>
          <p:nvPr/>
        </p:nvSpPr>
        <p:spPr>
          <a:xfrm>
            <a:off x="166025" y="352450"/>
            <a:ext cx="4866900" cy="85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lt1"/>
                </a:solidFill>
                <a:latin typeface="Unbounded"/>
                <a:ea typeface="Unbounded"/>
                <a:cs typeface="Unbounded"/>
                <a:sym typeface="Unbounded"/>
              </a:rPr>
              <a:t>PRESENTATION CONTROLLER</a:t>
            </a:r>
            <a:endParaRPr sz="1800" b="1">
              <a:solidFill>
                <a:schemeClr val="lt1"/>
              </a:solidFill>
              <a:latin typeface="Unbounded"/>
              <a:ea typeface="Unbounded"/>
              <a:cs typeface="Unbounded"/>
              <a:sym typeface="Unbounded"/>
            </a:endParaRPr>
          </a:p>
        </p:txBody>
      </p:sp>
      <p:pic>
        <p:nvPicPr>
          <p:cNvPr id="517" name="Google Shape;517;p45"/>
          <p:cNvPicPr preferRelativeResize="0"/>
          <p:nvPr/>
        </p:nvPicPr>
        <p:blipFill>
          <a:blip r:embed="rId3">
            <a:alphaModFix/>
          </a:blip>
          <a:stretch>
            <a:fillRect/>
          </a:stretch>
        </p:blipFill>
        <p:spPr>
          <a:xfrm>
            <a:off x="1349638" y="854725"/>
            <a:ext cx="6444726" cy="41890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46"/>
          <p:cNvSpPr txBox="1">
            <a:spLocks noGrp="1"/>
          </p:cNvSpPr>
          <p:nvPr>
            <p:ph type="title"/>
          </p:nvPr>
        </p:nvSpPr>
        <p:spPr>
          <a:xfrm>
            <a:off x="614150" y="5273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Results</a:t>
            </a:r>
            <a:endParaRPr b="0"/>
          </a:p>
        </p:txBody>
      </p:sp>
      <p:sp>
        <p:nvSpPr>
          <p:cNvPr id="523" name="Google Shape;523;p46"/>
          <p:cNvSpPr txBox="1">
            <a:spLocks noGrp="1"/>
          </p:cNvSpPr>
          <p:nvPr>
            <p:ph type="subTitle" idx="2"/>
          </p:nvPr>
        </p:nvSpPr>
        <p:spPr>
          <a:xfrm>
            <a:off x="308075" y="1246500"/>
            <a:ext cx="8125500" cy="31398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sz="1600">
              <a:latin typeface="Unbounded SemiBold"/>
              <a:ea typeface="Unbounded SemiBold"/>
              <a:cs typeface="Unbounded SemiBold"/>
              <a:sym typeface="Unbounded SemiBold"/>
            </a:endParaRPr>
          </a:p>
          <a:p>
            <a:pPr marL="285750" indent="-285750">
              <a:lnSpc>
                <a:spcPct val="115000"/>
              </a:lnSpc>
              <a:buFont typeface="Arial"/>
              <a:buChar char="•"/>
            </a:pPr>
            <a:r>
              <a:rPr lang="en" sz="1600" dirty="0">
                <a:latin typeface="Unbounded SemiBold"/>
                <a:ea typeface="Unbounded SemiBold"/>
                <a:cs typeface="Unbounded SemiBold"/>
                <a:sym typeface="Unbounded SemiBold"/>
              </a:rPr>
              <a:t>The ASL-AI Communication System enables deaf and mute individuals to communicate by translating ASL into text and generating AI responses, which are converted to speech for blind users. </a:t>
            </a:r>
            <a:endParaRPr lang="en" sz="1600">
              <a:latin typeface="Unbounded SemiBold"/>
              <a:ea typeface="Unbounded SemiBold"/>
              <a:cs typeface="Unbounded SemiBold"/>
            </a:endParaRPr>
          </a:p>
          <a:p>
            <a:pPr marL="285750" indent="-285750">
              <a:lnSpc>
                <a:spcPct val="114999"/>
              </a:lnSpc>
              <a:buFont typeface="Arial"/>
              <a:buChar char="•"/>
            </a:pPr>
            <a:r>
              <a:rPr lang="en" sz="1600" dirty="0">
                <a:latin typeface="Unbounded SemiBold"/>
                <a:ea typeface="Unbounded SemiBold"/>
                <a:cs typeface="Unbounded SemiBold"/>
                <a:sym typeface="Unbounded SemiBold"/>
              </a:rPr>
              <a:t>Its gesture control features, including volume adjustment and virtual mouse functionality, enhance accessibility for users with limited mobility. </a:t>
            </a:r>
            <a:endParaRPr lang="en" sz="1600">
              <a:latin typeface="Unbounded SemiBold"/>
              <a:ea typeface="Unbounded SemiBold"/>
              <a:cs typeface="Unbounded SemiBold"/>
            </a:endParaRPr>
          </a:p>
          <a:p>
            <a:pPr marL="285750" lvl="0" indent="-285750" algn="ctr">
              <a:lnSpc>
                <a:spcPct val="114999"/>
              </a:lnSpc>
              <a:spcBef>
                <a:spcPts val="0"/>
              </a:spcBef>
              <a:spcAft>
                <a:spcPts val="0"/>
              </a:spcAft>
              <a:buFont typeface="Arial"/>
              <a:buChar char="•"/>
            </a:pPr>
            <a:r>
              <a:rPr lang="en" sz="1600" dirty="0">
                <a:latin typeface="Unbounded SemiBold"/>
                <a:ea typeface="Unbounded SemiBold"/>
                <a:cs typeface="Unbounded SemiBold"/>
                <a:sym typeface="Unbounded SemiBold"/>
              </a:rPr>
              <a:t>Designed for public spaces like train stations and booking centers, the system assists users in navigating services and gathering information.</a:t>
            </a:r>
            <a:endParaRPr sz="1600">
              <a:latin typeface="Unbounded SemiBold"/>
              <a:ea typeface="Unbounded SemiBold"/>
              <a:cs typeface="Unbounded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a:t>
            </a:r>
            <a:endParaRPr b="0"/>
          </a:p>
        </p:txBody>
      </p:sp>
      <p:sp>
        <p:nvSpPr>
          <p:cNvPr id="443" name="Google Shape;443;p33"/>
          <p:cNvSpPr txBox="1">
            <a:spLocks noGrp="1"/>
          </p:cNvSpPr>
          <p:nvPr>
            <p:ph type="body" idx="1"/>
          </p:nvPr>
        </p:nvSpPr>
        <p:spPr>
          <a:xfrm>
            <a:off x="720000" y="1136951"/>
            <a:ext cx="7704000" cy="353700"/>
          </a:xfrm>
          <a:prstGeom prst="rect">
            <a:avLst/>
          </a:prstGeom>
        </p:spPr>
        <p:txBody>
          <a:bodyPr spcFirstLastPara="1" wrap="square" lIns="91425" tIns="91425" rIns="91425" bIns="91425" anchor="t" anchorCtr="0">
            <a:noAutofit/>
          </a:bodyPr>
          <a:lstStyle/>
          <a:p>
            <a:pPr marL="285750" indent="-285750" algn="just">
              <a:lnSpc>
                <a:spcPct val="115000"/>
              </a:lnSpc>
            </a:pPr>
            <a:r>
              <a:rPr lang="en" sz="1800" dirty="0">
                <a:latin typeface="Unbounded"/>
                <a:ea typeface="Unbounded"/>
                <a:cs typeface="Unbounded"/>
                <a:sym typeface="Unbounded"/>
              </a:rPr>
              <a:t>Our project integrates American Sign Language (ASL) with AI, allowing users to chat through hand gestures. </a:t>
            </a:r>
            <a:endParaRPr lang="en-US" sz="1900" dirty="0">
              <a:latin typeface="Unbounded"/>
              <a:ea typeface="Unbounded"/>
              <a:cs typeface="Unbounded"/>
            </a:endParaRPr>
          </a:p>
          <a:p>
            <a:pPr marL="285750" indent="-285750" algn="just">
              <a:lnSpc>
                <a:spcPct val="114999"/>
              </a:lnSpc>
            </a:pPr>
            <a:r>
              <a:rPr lang="en" sz="1800">
                <a:latin typeface="Unbounded"/>
                <a:ea typeface="Unbounded"/>
                <a:cs typeface="Unbounded"/>
                <a:sym typeface="Unbounded"/>
              </a:rPr>
              <a:t>ASL signs are converted into text, sent to Ollama for AI-generated responses, and then spoken aloud. </a:t>
            </a:r>
            <a:endParaRPr lang="en" sz="1900">
              <a:latin typeface="Unbounded"/>
              <a:ea typeface="Unbounded"/>
              <a:cs typeface="Unbounded"/>
              <a:sym typeface="Unbounded"/>
            </a:endParaRPr>
          </a:p>
          <a:p>
            <a:pPr marL="285750" indent="-285750" algn="just">
              <a:lnSpc>
                <a:spcPct val="114999"/>
              </a:lnSpc>
            </a:pPr>
            <a:r>
              <a:rPr lang="en" sz="1800">
                <a:latin typeface="Unbounded"/>
                <a:ea typeface="Unbounded"/>
                <a:cs typeface="Unbounded"/>
                <a:sym typeface="Unbounded"/>
              </a:rPr>
              <a:t>Additionally, it includes special features like gesture-based volume control (using thumb-index distance), a presentation controller for moving and writing on slides, and a virtual mouse for controlling the cursor and taking screenshots. </a:t>
            </a:r>
            <a:endParaRPr lang="en" sz="1900">
              <a:latin typeface="Unbounded"/>
              <a:ea typeface="Unbounded"/>
              <a:cs typeface="Unbounded"/>
              <a:sym typeface="Unbounded"/>
            </a:endParaRPr>
          </a:p>
          <a:p>
            <a:pPr marL="285750" lvl="0" indent="-285750" algn="just">
              <a:lnSpc>
                <a:spcPct val="114999"/>
              </a:lnSpc>
              <a:spcBef>
                <a:spcPts val="0"/>
              </a:spcBef>
              <a:spcAft>
                <a:spcPts val="0"/>
              </a:spcAft>
            </a:pPr>
            <a:r>
              <a:rPr lang="en" sz="1800" dirty="0">
                <a:latin typeface="Unbounded"/>
                <a:ea typeface="Unbounded"/>
                <a:cs typeface="Unbounded"/>
                <a:sym typeface="Unbounded"/>
              </a:rPr>
              <a:t>This system enhances accessibility and interaction by combining AI with intuitive hand gestures.</a:t>
            </a:r>
            <a:endParaRPr sz="1900" dirty="0">
              <a:latin typeface="Unbounded"/>
              <a:ea typeface="Unbounded"/>
              <a:cs typeface="Unbounde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34"/>
          <p:cNvSpPr txBox="1">
            <a:spLocks noGrp="1"/>
          </p:cNvSpPr>
          <p:nvPr>
            <p:ph type="title"/>
          </p:nvPr>
        </p:nvSpPr>
        <p:spPr>
          <a:xfrm>
            <a:off x="720000" y="436366"/>
            <a:ext cx="7704000" cy="58135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Problem Definition</a:t>
            </a:r>
            <a:endParaRPr b="0"/>
          </a:p>
        </p:txBody>
      </p:sp>
      <p:sp>
        <p:nvSpPr>
          <p:cNvPr id="450" name="Google Shape;450;p34"/>
          <p:cNvSpPr txBox="1"/>
          <p:nvPr/>
        </p:nvSpPr>
        <p:spPr>
          <a:xfrm>
            <a:off x="1129675" y="685800"/>
            <a:ext cx="7129800" cy="4887205"/>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0"/>
              </a:spcAft>
              <a:buNone/>
            </a:pPr>
            <a:endParaRPr sz="1700" b="1">
              <a:solidFill>
                <a:schemeClr val="lt1"/>
              </a:solidFill>
              <a:latin typeface="Unbounded"/>
              <a:ea typeface="Unbounded"/>
              <a:cs typeface="Unbounded"/>
              <a:sym typeface="Unbounded"/>
            </a:endParaRPr>
          </a:p>
          <a:p>
            <a:pPr marL="285750" indent="-285750">
              <a:lnSpc>
                <a:spcPct val="115000"/>
              </a:lnSpc>
              <a:spcBef>
                <a:spcPts val="1400"/>
              </a:spcBef>
              <a:buFont typeface="Arial"/>
              <a:buChar char="•"/>
            </a:pPr>
            <a:r>
              <a:rPr lang="en" sz="1700" b="1" dirty="0">
                <a:solidFill>
                  <a:schemeClr val="lt1"/>
                </a:solidFill>
                <a:latin typeface="Unbounded"/>
                <a:ea typeface="Unbounded"/>
                <a:cs typeface="Unbounded"/>
                <a:sym typeface="Unbounded"/>
              </a:rPr>
              <a:t>Our project addresses communication challenges for deaf, mute, and blind individuals. </a:t>
            </a:r>
            <a:endParaRPr lang="en" sz="1700" b="1" dirty="0">
              <a:solidFill>
                <a:schemeClr val="lt1"/>
              </a:solidFill>
              <a:latin typeface="Unbounded"/>
              <a:ea typeface="Unbounded"/>
              <a:cs typeface="Unbounded"/>
            </a:endParaRPr>
          </a:p>
          <a:p>
            <a:pPr marL="285750" indent="-285750">
              <a:lnSpc>
                <a:spcPct val="114999"/>
              </a:lnSpc>
              <a:spcBef>
                <a:spcPts val="1400"/>
              </a:spcBef>
              <a:buChar char="•"/>
            </a:pPr>
            <a:r>
              <a:rPr lang="en" sz="1700" b="1" dirty="0">
                <a:solidFill>
                  <a:schemeClr val="lt1"/>
                </a:solidFill>
                <a:latin typeface="Unbounded"/>
                <a:ea typeface="Unbounded"/>
                <a:cs typeface="Unbounded"/>
                <a:sym typeface="Unbounded"/>
              </a:rPr>
              <a:t>It detects ASL hand signs, converting them into text for AI-based chatting, with responses read aloud for blind users who understand ASL. </a:t>
            </a:r>
            <a:endParaRPr lang="en" sz="1700" b="1">
              <a:solidFill>
                <a:schemeClr val="lt1"/>
              </a:solidFill>
              <a:latin typeface="Unbounded"/>
              <a:ea typeface="Unbounded"/>
              <a:cs typeface="Unbounded"/>
            </a:endParaRPr>
          </a:p>
          <a:p>
            <a:pPr marL="285750" lvl="0" indent="-285750" algn="l">
              <a:lnSpc>
                <a:spcPct val="114999"/>
              </a:lnSpc>
              <a:spcBef>
                <a:spcPts val="1400"/>
              </a:spcBef>
              <a:spcAft>
                <a:spcPts val="0"/>
              </a:spcAft>
              <a:buFont typeface="Arial"/>
              <a:buChar char="•"/>
            </a:pPr>
            <a:r>
              <a:rPr lang="en" sz="1700" b="1" dirty="0">
                <a:solidFill>
                  <a:schemeClr val="lt1"/>
                </a:solidFill>
                <a:latin typeface="Unbounded"/>
                <a:ea typeface="Unbounded"/>
                <a:cs typeface="Unbounded"/>
                <a:sym typeface="Unbounded"/>
              </a:rPr>
              <a:t>Additionally, the system includes gesture-based features like volume control, presentation navigation, and virtual mouse control, aiding people with limited mobility and enhancing interaction. This creates a more accessible and intuitive way to engage with technology.</a:t>
            </a:r>
            <a:endParaRPr lang="en-US" sz="1700" b="1" dirty="0">
              <a:solidFill>
                <a:schemeClr val="lt1"/>
              </a:solidFill>
              <a:latin typeface="Unbounded"/>
              <a:ea typeface="Unbounded"/>
              <a:cs typeface="Unbounded"/>
            </a:endParaRPr>
          </a:p>
          <a:p>
            <a:pPr marL="0" lvl="0" indent="0" algn="ctr" rtl="0">
              <a:lnSpc>
                <a:spcPct val="115000"/>
              </a:lnSpc>
              <a:spcBef>
                <a:spcPts val="1400"/>
              </a:spcBef>
              <a:spcAft>
                <a:spcPts val="0"/>
              </a:spcAft>
              <a:buNone/>
            </a:pPr>
            <a:endParaRPr sz="1100" b="1">
              <a:solidFill>
                <a:schemeClr val="lt1"/>
              </a:solidFill>
              <a:latin typeface="Unbounded"/>
              <a:ea typeface="Unbounded"/>
              <a:cs typeface="Unbounded"/>
              <a:sym typeface="Unbounde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35"/>
          <p:cNvSpPr txBox="1">
            <a:spLocks noGrp="1"/>
          </p:cNvSpPr>
          <p:nvPr>
            <p:ph type="title"/>
          </p:nvPr>
        </p:nvSpPr>
        <p:spPr>
          <a:xfrm>
            <a:off x="2135550" y="-232575"/>
            <a:ext cx="4872900" cy="146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500"/>
              <a:t>Idea</a:t>
            </a:r>
            <a:endParaRPr sz="6500"/>
          </a:p>
        </p:txBody>
      </p:sp>
      <p:sp>
        <p:nvSpPr>
          <p:cNvPr id="456" name="Google Shape;456;p35"/>
          <p:cNvSpPr txBox="1">
            <a:spLocks noGrp="1"/>
          </p:cNvSpPr>
          <p:nvPr>
            <p:ph type="subTitle" idx="1"/>
          </p:nvPr>
        </p:nvSpPr>
        <p:spPr>
          <a:xfrm>
            <a:off x="1141425" y="1319900"/>
            <a:ext cx="7586100" cy="3229500"/>
          </a:xfrm>
          <a:prstGeom prst="rect">
            <a:avLst/>
          </a:prstGeom>
        </p:spPr>
        <p:txBody>
          <a:bodyPr spcFirstLastPara="1" wrap="square" lIns="91425" tIns="91425" rIns="91425" bIns="91425" anchor="t" anchorCtr="0">
            <a:noAutofit/>
          </a:bodyPr>
          <a:lstStyle/>
          <a:p>
            <a:pPr marL="0" lvl="0" indent="457200" algn="l" rtl="0">
              <a:lnSpc>
                <a:spcPct val="115000"/>
              </a:lnSpc>
              <a:spcBef>
                <a:spcPts val="0"/>
              </a:spcBef>
              <a:spcAft>
                <a:spcPts val="0"/>
              </a:spcAft>
              <a:buNone/>
            </a:pPr>
            <a:r>
              <a:rPr lang="en" sz="1800" dirty="0">
                <a:latin typeface="Unbounded Medium"/>
                <a:ea typeface="Unbounded Medium"/>
                <a:cs typeface="Unbounded Medium"/>
                <a:sym typeface="Unbounded Medium"/>
              </a:rPr>
              <a:t>We aim to improve communication for deaf and mute individuals in public spaces like IRCTC booking counters, bus stations, and train stations. To do this, we will survey users to understand their challenges when seeking assistance and gathering information while traveling. We will evaluate the relevance of our ASL detection and AI chat system, along with gesture-based features for users with limited mobility. This feedback will help us refine our solution to better meet their needs in these environments.</a:t>
            </a:r>
            <a:endParaRPr sz="1800" dirty="0">
              <a:latin typeface="Unbounded Medium"/>
              <a:ea typeface="Unbounded Medium"/>
              <a:cs typeface="Unbounded Medium"/>
              <a:sym typeface="Unbounded Medium"/>
            </a:endParaRPr>
          </a:p>
        </p:txBody>
      </p:sp>
      <p:sp>
        <p:nvSpPr>
          <p:cNvPr id="457" name="Google Shape;457;p35"/>
          <p:cNvSpPr/>
          <p:nvPr/>
        </p:nvSpPr>
        <p:spPr>
          <a:xfrm>
            <a:off x="326613" y="269563"/>
            <a:ext cx="550834" cy="564881"/>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6"/>
          <p:cNvSpPr txBox="1">
            <a:spLocks noGrp="1"/>
          </p:cNvSpPr>
          <p:nvPr>
            <p:ph type="title"/>
          </p:nvPr>
        </p:nvSpPr>
        <p:spPr>
          <a:xfrm>
            <a:off x="1531350" y="-1216550"/>
            <a:ext cx="6081300" cy="257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System Architecture</a:t>
            </a:r>
            <a:endParaRPr b="0"/>
          </a:p>
        </p:txBody>
      </p:sp>
      <p:pic>
        <p:nvPicPr>
          <p:cNvPr id="463" name="Google Shape;463;p36"/>
          <p:cNvPicPr preferRelativeResize="0"/>
          <p:nvPr/>
        </p:nvPicPr>
        <p:blipFill>
          <a:blip r:embed="rId3">
            <a:alphaModFix/>
          </a:blip>
          <a:stretch>
            <a:fillRect/>
          </a:stretch>
        </p:blipFill>
        <p:spPr>
          <a:xfrm>
            <a:off x="152400" y="1356550"/>
            <a:ext cx="8839199" cy="3669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37"/>
          <p:cNvSpPr txBox="1">
            <a:spLocks noGrp="1"/>
          </p:cNvSpPr>
          <p:nvPr>
            <p:ph type="title"/>
          </p:nvPr>
        </p:nvSpPr>
        <p:spPr>
          <a:xfrm>
            <a:off x="720000" y="25687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Design</a:t>
            </a:r>
            <a:endParaRPr b="0"/>
          </a:p>
        </p:txBody>
      </p:sp>
      <p:sp>
        <p:nvSpPr>
          <p:cNvPr id="469" name="Google Shape;469;p37"/>
          <p:cNvSpPr txBox="1">
            <a:spLocks noGrp="1"/>
          </p:cNvSpPr>
          <p:nvPr>
            <p:ph type="subTitle" idx="1"/>
          </p:nvPr>
        </p:nvSpPr>
        <p:spPr>
          <a:xfrm>
            <a:off x="4576650" y="829575"/>
            <a:ext cx="3939300" cy="3763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dirty="0">
                <a:latin typeface="Unbounded Medium"/>
                <a:ea typeface="Unbounded Medium"/>
                <a:cs typeface="Unbounded Medium"/>
                <a:sym typeface="Unbounded Medium"/>
              </a:rPr>
              <a:t>Back End:</a:t>
            </a:r>
            <a:endParaRPr sz="1500" dirty="0">
              <a:latin typeface="Unbounded Medium"/>
              <a:ea typeface="Unbounded Medium"/>
              <a:cs typeface="Unbounded Medium"/>
              <a:sym typeface="Unbounded Medium"/>
            </a:endParaRPr>
          </a:p>
          <a:p>
            <a:pPr marL="285750" indent="-285750">
              <a:lnSpc>
                <a:spcPct val="115000"/>
              </a:lnSpc>
              <a:buFont typeface="Arial"/>
              <a:buChar char="•"/>
            </a:pPr>
            <a:r>
              <a:rPr lang="en" sz="1500" dirty="0">
                <a:latin typeface="Unbounded Medium"/>
                <a:ea typeface="Unbounded Medium"/>
                <a:cs typeface="Unbounded Medium"/>
                <a:sym typeface="Unbounded Medium"/>
              </a:rPr>
              <a:t>The backend of Sign2Speech uses </a:t>
            </a:r>
            <a:r>
              <a:rPr lang="en" sz="1500" dirty="0" err="1">
                <a:latin typeface="Unbounded Medium"/>
                <a:ea typeface="Unbounded Medium"/>
                <a:cs typeface="Unbounded Medium"/>
                <a:sym typeface="Unbounded Medium"/>
              </a:rPr>
              <a:t>MediaPipe</a:t>
            </a:r>
            <a:r>
              <a:rPr lang="en" sz="1500" dirty="0">
                <a:latin typeface="Unbounded Medium"/>
                <a:ea typeface="Unbounded Medium"/>
                <a:cs typeface="Unbounded Medium"/>
                <a:sym typeface="Unbounded Medium"/>
              </a:rPr>
              <a:t> and OpenCV for real-time ASL gesture capture.</a:t>
            </a:r>
            <a:endParaRPr lang="en" sz="1800" dirty="0">
              <a:latin typeface="Unbounded Medium"/>
              <a:ea typeface="Unbounded Medium"/>
              <a:cs typeface="Unbounded Medium"/>
              <a:sym typeface="Unbounded Medium"/>
            </a:endParaRPr>
          </a:p>
          <a:p>
            <a:pPr marL="285750" indent="-285750">
              <a:lnSpc>
                <a:spcPct val="114999"/>
              </a:lnSpc>
              <a:buFont typeface="Arial"/>
              <a:buChar char="•"/>
            </a:pPr>
            <a:r>
              <a:rPr lang="en" sz="1500" dirty="0">
                <a:latin typeface="Unbounded Medium"/>
                <a:ea typeface="Unbounded Medium"/>
                <a:cs typeface="Unbounded Medium"/>
                <a:sym typeface="Unbounded Medium"/>
              </a:rPr>
              <a:t> A Scikit-Learn Random Forest model processes gestures into text, which is sent to </a:t>
            </a:r>
            <a:r>
              <a:rPr lang="en" sz="1500" dirty="0" err="1">
                <a:latin typeface="Unbounded Medium"/>
                <a:ea typeface="Unbounded Medium"/>
                <a:cs typeface="Unbounded Medium"/>
                <a:sym typeface="Unbounded Medium"/>
              </a:rPr>
              <a:t>Ollama</a:t>
            </a:r>
            <a:r>
              <a:rPr lang="en" sz="1500" dirty="0">
                <a:latin typeface="Unbounded Medium"/>
                <a:ea typeface="Unbounded Medium"/>
                <a:cs typeface="Unbounded Medium"/>
                <a:sym typeface="Unbounded Medium"/>
              </a:rPr>
              <a:t> 3.1 for AI responses. pyttsx3 handles text-to-speech conversion, while </a:t>
            </a:r>
            <a:r>
              <a:rPr lang="en" sz="1500" dirty="0" err="1">
                <a:latin typeface="Unbounded Medium"/>
                <a:ea typeface="Unbounded Medium"/>
                <a:cs typeface="Unbounded Medium"/>
                <a:sym typeface="Unbounded Medium"/>
              </a:rPr>
              <a:t>cvzone</a:t>
            </a:r>
            <a:r>
              <a:rPr lang="en" sz="1500" dirty="0">
                <a:latin typeface="Unbounded Medium"/>
                <a:ea typeface="Unbounded Medium"/>
                <a:cs typeface="Unbounded Medium"/>
                <a:sym typeface="Unbounded Medium"/>
              </a:rPr>
              <a:t>, </a:t>
            </a:r>
            <a:r>
              <a:rPr lang="en" sz="1500" dirty="0" err="1">
                <a:latin typeface="Unbounded Medium"/>
                <a:ea typeface="Unbounded Medium"/>
                <a:cs typeface="Unbounded Medium"/>
                <a:sym typeface="Unbounded Medium"/>
              </a:rPr>
              <a:t>pycaw</a:t>
            </a:r>
            <a:r>
              <a:rPr lang="en" sz="1500" dirty="0">
                <a:latin typeface="Unbounded Medium"/>
                <a:ea typeface="Unbounded Medium"/>
                <a:cs typeface="Unbounded Medium"/>
                <a:sym typeface="Unbounded Medium"/>
              </a:rPr>
              <a:t>, and </a:t>
            </a:r>
            <a:r>
              <a:rPr lang="en" sz="1500" dirty="0" err="1">
                <a:latin typeface="Unbounded Medium"/>
                <a:ea typeface="Unbounded Medium"/>
                <a:cs typeface="Unbounded Medium"/>
                <a:sym typeface="Unbounded Medium"/>
              </a:rPr>
              <a:t>pyautogui</a:t>
            </a:r>
            <a:r>
              <a:rPr lang="en" sz="1500" dirty="0">
                <a:latin typeface="Unbounded Medium"/>
                <a:ea typeface="Unbounded Medium"/>
                <a:cs typeface="Unbounded Medium"/>
                <a:sym typeface="Unbounded Medium"/>
              </a:rPr>
              <a:t> enable gesture-based presentation control, volume adjustment, and virtual mouse functions.</a:t>
            </a:r>
            <a:endParaRPr lang="en" sz="1800" dirty="0">
              <a:latin typeface="Unbounded Medium"/>
              <a:ea typeface="Unbounded Medium"/>
              <a:cs typeface="Unbounded Medium"/>
            </a:endParaRPr>
          </a:p>
        </p:txBody>
      </p:sp>
      <p:sp>
        <p:nvSpPr>
          <p:cNvPr id="470" name="Google Shape;470;p37"/>
          <p:cNvSpPr txBox="1">
            <a:spLocks noGrp="1"/>
          </p:cNvSpPr>
          <p:nvPr>
            <p:ph type="subTitle" idx="2"/>
          </p:nvPr>
        </p:nvSpPr>
        <p:spPr>
          <a:xfrm>
            <a:off x="472725" y="829575"/>
            <a:ext cx="3939300" cy="3911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dirty="0">
                <a:latin typeface="Unbounded SemiBold"/>
                <a:ea typeface="Unbounded SemiBold"/>
                <a:cs typeface="Unbounded SemiBold"/>
                <a:sym typeface="Unbounded SemiBold"/>
              </a:rPr>
              <a:t>Front End:</a:t>
            </a:r>
            <a:endParaRPr lang="en-US" sz="1500">
              <a:latin typeface="Unbounded SemiBold"/>
              <a:ea typeface="Unbounded SemiBold"/>
              <a:cs typeface="Unbounded SemiBold"/>
            </a:endParaRPr>
          </a:p>
          <a:p>
            <a:pPr marL="285750" indent="-285750">
              <a:lnSpc>
                <a:spcPct val="115000"/>
              </a:lnSpc>
              <a:buFont typeface="Arial"/>
              <a:buChar char="•"/>
            </a:pPr>
            <a:r>
              <a:rPr lang="en" sz="1500" dirty="0">
                <a:latin typeface="Unbounded SemiBold"/>
                <a:ea typeface="Unbounded SemiBold"/>
                <a:cs typeface="Unbounded SemiBold"/>
                <a:sym typeface="Unbounded SemiBold"/>
              </a:rPr>
              <a:t>The Sign2Speech front-end, built with </a:t>
            </a:r>
            <a:r>
              <a:rPr lang="en" sz="1500" dirty="0" err="1">
                <a:latin typeface="Unbounded SemiBold"/>
                <a:ea typeface="Unbounded SemiBold"/>
                <a:cs typeface="Unbounded SemiBold"/>
                <a:sym typeface="Unbounded SemiBold"/>
              </a:rPr>
              <a:t>Streamlit</a:t>
            </a:r>
            <a:r>
              <a:rPr lang="en" sz="1500" dirty="0">
                <a:latin typeface="Unbounded SemiBold"/>
                <a:ea typeface="Unbounded SemiBold"/>
                <a:cs typeface="Unbounded SemiBold"/>
                <a:sym typeface="Unbounded SemiBold"/>
              </a:rPr>
              <a:t>, lets users perform ASL gestures and see real-time text translation, with the option to send text to </a:t>
            </a:r>
            <a:r>
              <a:rPr lang="en" sz="1500" dirty="0" err="1">
                <a:latin typeface="Unbounded SemiBold"/>
                <a:ea typeface="Unbounded SemiBold"/>
                <a:cs typeface="Unbounded SemiBold"/>
                <a:sym typeface="Unbounded SemiBold"/>
              </a:rPr>
              <a:t>Ollama</a:t>
            </a:r>
            <a:r>
              <a:rPr lang="en" sz="1500" dirty="0">
                <a:latin typeface="Unbounded SemiBold"/>
                <a:ea typeface="Unbounded SemiBold"/>
                <a:cs typeface="Unbounded SemiBold"/>
                <a:sym typeface="Unbounded SemiBold"/>
              </a:rPr>
              <a:t> 3.1 for AI responses. </a:t>
            </a:r>
          </a:p>
          <a:p>
            <a:pPr marL="285750" indent="-285750">
              <a:lnSpc>
                <a:spcPct val="114999"/>
              </a:lnSpc>
              <a:buFont typeface="Arial"/>
              <a:buChar char="•"/>
            </a:pPr>
            <a:r>
              <a:rPr lang="en" sz="1500">
                <a:latin typeface="Unbounded SemiBold"/>
                <a:ea typeface="Unbounded SemiBold"/>
                <a:cs typeface="Unbounded SemiBold"/>
                <a:sym typeface="Unbounded SemiBold"/>
              </a:rPr>
              <a:t>Users can toggle between text and speech output using pyttsx3. </a:t>
            </a:r>
            <a:endParaRPr lang="en" sz="1500">
              <a:latin typeface="Unbounded SemiBold"/>
              <a:ea typeface="Unbounded SemiBold"/>
              <a:cs typeface="Unbounded SemiBold"/>
            </a:endParaRPr>
          </a:p>
          <a:p>
            <a:pPr marL="285750" lvl="0" indent="-285750" algn="l">
              <a:lnSpc>
                <a:spcPct val="114999"/>
              </a:lnSpc>
              <a:spcBef>
                <a:spcPts val="0"/>
              </a:spcBef>
              <a:spcAft>
                <a:spcPts val="0"/>
              </a:spcAft>
              <a:buFont typeface="Arial"/>
              <a:buChar char="•"/>
            </a:pPr>
            <a:r>
              <a:rPr lang="en" sz="1500" dirty="0">
                <a:latin typeface="Unbounded SemiBold"/>
                <a:ea typeface="Unbounded SemiBold"/>
                <a:cs typeface="Unbounded SemiBold"/>
                <a:sym typeface="Unbounded SemiBold"/>
              </a:rPr>
              <a:t>Gesture-based controls include volume adjustment, presentation navigation, and a virtual mouse.</a:t>
            </a:r>
            <a:endParaRPr sz="1500" dirty="0">
              <a:latin typeface="Unbounded SemiBold"/>
              <a:ea typeface="Unbounded SemiBold"/>
              <a:cs typeface="Unbounded SemiBold"/>
            </a:endParaRPr>
          </a:p>
        </p:txBody>
      </p:sp>
      <p:sp>
        <p:nvSpPr>
          <p:cNvPr id="471" name="Google Shape;471;p37"/>
          <p:cNvSpPr txBox="1"/>
          <p:nvPr/>
        </p:nvSpPr>
        <p:spPr>
          <a:xfrm>
            <a:off x="10303475" y="1025400"/>
            <a:ext cx="590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Actor"/>
              <a:ea typeface="Actor"/>
              <a:cs typeface="Actor"/>
              <a:sym typeface="Acto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38"/>
          <p:cNvSpPr txBox="1">
            <a:spLocks noGrp="1"/>
          </p:cNvSpPr>
          <p:nvPr>
            <p:ph type="title"/>
          </p:nvPr>
        </p:nvSpPr>
        <p:spPr>
          <a:xfrm>
            <a:off x="716550" y="292150"/>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Tools and Technologies</a:t>
            </a:r>
            <a:endParaRPr b="0"/>
          </a:p>
        </p:txBody>
      </p:sp>
      <p:sp>
        <p:nvSpPr>
          <p:cNvPr id="477" name="Google Shape;477;p38"/>
          <p:cNvSpPr txBox="1">
            <a:spLocks noGrp="1"/>
          </p:cNvSpPr>
          <p:nvPr>
            <p:ph type="subTitle" idx="1"/>
          </p:nvPr>
        </p:nvSpPr>
        <p:spPr>
          <a:xfrm>
            <a:off x="716550" y="1029500"/>
            <a:ext cx="4144200" cy="4009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endParaRPr sz="1500">
              <a:latin typeface="Unbounded Medium"/>
              <a:ea typeface="Unbounded Medium"/>
              <a:cs typeface="Unbounded Medium"/>
              <a:sym typeface="Unbounded Medium"/>
            </a:endParaRPr>
          </a:p>
          <a:p>
            <a:pPr marL="0" lvl="0" indent="0" algn="just" rtl="0">
              <a:lnSpc>
                <a:spcPct val="115000"/>
              </a:lnSpc>
              <a:spcBef>
                <a:spcPts val="0"/>
              </a:spcBef>
              <a:spcAft>
                <a:spcPts val="0"/>
              </a:spcAft>
              <a:buNone/>
            </a:pPr>
            <a:r>
              <a:rPr lang="en" sz="1500" u="sng">
                <a:latin typeface="Unbounded Medium"/>
                <a:ea typeface="Unbounded Medium"/>
                <a:cs typeface="Unbounded Medium"/>
                <a:sym typeface="Unbounded Medium"/>
              </a:rPr>
              <a:t>Frontend:</a:t>
            </a:r>
            <a:endParaRPr sz="1500" u="sng">
              <a:latin typeface="Unbounded Medium"/>
              <a:ea typeface="Unbounded Medium"/>
              <a:cs typeface="Unbounded Medium"/>
              <a:sym typeface="Unbounded Medium"/>
            </a:endParaRPr>
          </a:p>
          <a:p>
            <a:pPr marL="0" lvl="0" indent="0" algn="just" rtl="0">
              <a:lnSpc>
                <a:spcPct val="115000"/>
              </a:lnSpc>
              <a:spcBef>
                <a:spcPts val="0"/>
              </a:spcBef>
              <a:spcAft>
                <a:spcPts val="0"/>
              </a:spcAft>
              <a:buNone/>
            </a:pPr>
            <a:endParaRPr sz="1500">
              <a:latin typeface="Unbounded Medium"/>
              <a:ea typeface="Unbounded Medium"/>
              <a:cs typeface="Unbounded Medium"/>
              <a:sym typeface="Unbounded Medium"/>
            </a:endParaRPr>
          </a:p>
          <a:p>
            <a:pPr marL="0" lvl="0" indent="0" algn="just" rtl="0">
              <a:lnSpc>
                <a:spcPct val="115000"/>
              </a:lnSpc>
              <a:spcBef>
                <a:spcPts val="0"/>
              </a:spcBef>
              <a:spcAft>
                <a:spcPts val="0"/>
              </a:spcAft>
              <a:buNone/>
            </a:pPr>
            <a:r>
              <a:rPr lang="en" sz="1500">
                <a:latin typeface="Unbounded Medium"/>
                <a:ea typeface="Unbounded Medium"/>
                <a:cs typeface="Unbounded Medium"/>
                <a:sym typeface="Unbounded Medium"/>
              </a:rPr>
              <a:t>- Streamlit - For UI</a:t>
            </a:r>
            <a:endParaRPr sz="1500">
              <a:latin typeface="Unbounded Medium"/>
              <a:ea typeface="Unbounded Medium"/>
              <a:cs typeface="Unbounded Medium"/>
              <a:sym typeface="Unbounded Medium"/>
            </a:endParaRPr>
          </a:p>
          <a:p>
            <a:pPr marL="0" lvl="0" indent="0" algn="just" rtl="0">
              <a:lnSpc>
                <a:spcPct val="115000"/>
              </a:lnSpc>
              <a:spcBef>
                <a:spcPts val="0"/>
              </a:spcBef>
              <a:spcAft>
                <a:spcPts val="0"/>
              </a:spcAft>
              <a:buNone/>
            </a:pPr>
            <a:endParaRPr sz="1500">
              <a:latin typeface="Unbounded Medium"/>
              <a:ea typeface="Unbounded Medium"/>
              <a:cs typeface="Unbounded Medium"/>
              <a:sym typeface="Unbounded Medium"/>
            </a:endParaRPr>
          </a:p>
          <a:p>
            <a:pPr marL="0" lvl="0" indent="0" algn="just" rtl="0">
              <a:lnSpc>
                <a:spcPct val="115000"/>
              </a:lnSpc>
              <a:spcBef>
                <a:spcPts val="0"/>
              </a:spcBef>
              <a:spcAft>
                <a:spcPts val="0"/>
              </a:spcAft>
              <a:buNone/>
            </a:pPr>
            <a:r>
              <a:rPr lang="en" sz="1500" u="sng">
                <a:latin typeface="Unbounded Medium"/>
                <a:ea typeface="Unbounded Medium"/>
                <a:cs typeface="Unbounded Medium"/>
                <a:sym typeface="Unbounded Medium"/>
              </a:rPr>
              <a:t>Machine Learning Model:</a:t>
            </a:r>
            <a:endParaRPr sz="1500" u="sng">
              <a:latin typeface="Unbounded Medium"/>
              <a:ea typeface="Unbounded Medium"/>
              <a:cs typeface="Unbounded Medium"/>
              <a:sym typeface="Unbounded Medium"/>
            </a:endParaRPr>
          </a:p>
          <a:p>
            <a:pPr marL="0" lvl="0" indent="0" algn="just" rtl="0">
              <a:lnSpc>
                <a:spcPct val="115000"/>
              </a:lnSpc>
              <a:spcBef>
                <a:spcPts val="0"/>
              </a:spcBef>
              <a:spcAft>
                <a:spcPts val="0"/>
              </a:spcAft>
              <a:buNone/>
            </a:pPr>
            <a:endParaRPr sz="1500">
              <a:latin typeface="Unbounded Medium"/>
              <a:ea typeface="Unbounded Medium"/>
              <a:cs typeface="Unbounded Medium"/>
              <a:sym typeface="Unbounded Medium"/>
            </a:endParaRPr>
          </a:p>
          <a:p>
            <a:pPr marL="0" lvl="0" indent="0" algn="just" rtl="0">
              <a:lnSpc>
                <a:spcPct val="115000"/>
              </a:lnSpc>
              <a:spcBef>
                <a:spcPts val="0"/>
              </a:spcBef>
              <a:spcAft>
                <a:spcPts val="0"/>
              </a:spcAft>
              <a:buNone/>
            </a:pPr>
            <a:r>
              <a:rPr lang="en" sz="1500">
                <a:latin typeface="Unbounded Medium"/>
                <a:ea typeface="Unbounded Medium"/>
                <a:cs typeface="Unbounded Medium"/>
                <a:sym typeface="Unbounded Medium"/>
              </a:rPr>
              <a:t>- Scikit-Learn (Random Forest)</a:t>
            </a:r>
            <a:endParaRPr sz="1500">
              <a:latin typeface="Unbounded Medium"/>
              <a:ea typeface="Unbounded Medium"/>
              <a:cs typeface="Unbounded Medium"/>
              <a:sym typeface="Unbounded Medium"/>
            </a:endParaRPr>
          </a:p>
          <a:p>
            <a:pPr marL="0" lvl="0" indent="0" algn="just" rtl="0">
              <a:lnSpc>
                <a:spcPct val="115000"/>
              </a:lnSpc>
              <a:spcBef>
                <a:spcPts val="0"/>
              </a:spcBef>
              <a:spcAft>
                <a:spcPts val="0"/>
              </a:spcAft>
              <a:buNone/>
            </a:pPr>
            <a:r>
              <a:rPr lang="en" sz="1500">
                <a:latin typeface="Unbounded Medium"/>
                <a:ea typeface="Unbounded Medium"/>
                <a:cs typeface="Unbounded Medium"/>
                <a:sym typeface="Unbounded Medium"/>
              </a:rPr>
              <a:t>- Ollama 3.1 - for AI response</a:t>
            </a:r>
            <a:endParaRPr sz="1500">
              <a:latin typeface="Unbounded Medium"/>
              <a:ea typeface="Unbounded Medium"/>
              <a:cs typeface="Unbounded Medium"/>
              <a:sym typeface="Unbounded Medium"/>
            </a:endParaRPr>
          </a:p>
          <a:p>
            <a:pPr marL="0" lvl="0" indent="0" algn="just" rtl="0">
              <a:lnSpc>
                <a:spcPct val="115000"/>
              </a:lnSpc>
              <a:spcBef>
                <a:spcPts val="0"/>
              </a:spcBef>
              <a:spcAft>
                <a:spcPts val="0"/>
              </a:spcAft>
              <a:buNone/>
            </a:pPr>
            <a:r>
              <a:rPr lang="en" sz="1500">
                <a:latin typeface="Unbounded Medium"/>
                <a:ea typeface="Unbounded Medium"/>
                <a:cs typeface="Unbounded Medium"/>
                <a:sym typeface="Unbounded Medium"/>
              </a:rPr>
              <a:t>- Pickle</a:t>
            </a:r>
            <a:endParaRPr sz="1500">
              <a:latin typeface="Unbounded Medium"/>
              <a:ea typeface="Unbounded Medium"/>
              <a:cs typeface="Unbounded Medium"/>
              <a:sym typeface="Unbounded Medium"/>
            </a:endParaRPr>
          </a:p>
          <a:p>
            <a:pPr marL="0" lvl="0" indent="0" algn="just" rtl="0">
              <a:lnSpc>
                <a:spcPct val="115000"/>
              </a:lnSpc>
              <a:spcBef>
                <a:spcPts val="0"/>
              </a:spcBef>
              <a:spcAft>
                <a:spcPts val="0"/>
              </a:spcAft>
              <a:buNone/>
            </a:pPr>
            <a:endParaRPr sz="1500">
              <a:latin typeface="Unbounded Medium"/>
              <a:ea typeface="Unbounded Medium"/>
              <a:cs typeface="Unbounded Medium"/>
              <a:sym typeface="Unbounded Medium"/>
            </a:endParaRPr>
          </a:p>
          <a:p>
            <a:pPr marL="0" lvl="0" indent="0" algn="just" rtl="0">
              <a:lnSpc>
                <a:spcPct val="115000"/>
              </a:lnSpc>
              <a:spcBef>
                <a:spcPts val="0"/>
              </a:spcBef>
              <a:spcAft>
                <a:spcPts val="0"/>
              </a:spcAft>
              <a:buNone/>
            </a:pPr>
            <a:endParaRPr sz="1500">
              <a:latin typeface="Unbounded Medium"/>
              <a:ea typeface="Unbounded Medium"/>
              <a:cs typeface="Unbounded Medium"/>
              <a:sym typeface="Unbounded Medium"/>
            </a:endParaRPr>
          </a:p>
          <a:p>
            <a:pPr marL="0" lvl="0" indent="0" algn="just" rtl="0">
              <a:lnSpc>
                <a:spcPct val="115000"/>
              </a:lnSpc>
              <a:spcBef>
                <a:spcPts val="0"/>
              </a:spcBef>
              <a:spcAft>
                <a:spcPts val="0"/>
              </a:spcAft>
              <a:buNone/>
            </a:pPr>
            <a:endParaRPr sz="1500">
              <a:latin typeface="Unbounded Medium"/>
              <a:ea typeface="Unbounded Medium"/>
              <a:cs typeface="Unbounded Medium"/>
              <a:sym typeface="Unbounded Medium"/>
            </a:endParaRPr>
          </a:p>
        </p:txBody>
      </p:sp>
      <p:sp>
        <p:nvSpPr>
          <p:cNvPr id="478" name="Google Shape;478;p38"/>
          <p:cNvSpPr txBox="1"/>
          <p:nvPr/>
        </p:nvSpPr>
        <p:spPr>
          <a:xfrm>
            <a:off x="5299350" y="1321750"/>
            <a:ext cx="3128100" cy="27516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500" u="sng">
                <a:solidFill>
                  <a:schemeClr val="lt1"/>
                </a:solidFill>
                <a:latin typeface="Unbounded Medium"/>
                <a:ea typeface="Unbounded Medium"/>
                <a:cs typeface="Unbounded Medium"/>
                <a:sym typeface="Unbounded Medium"/>
              </a:rPr>
              <a:t>Python Modules</a:t>
            </a:r>
            <a:r>
              <a:rPr lang="en" sz="1500">
                <a:solidFill>
                  <a:schemeClr val="lt1"/>
                </a:solidFill>
                <a:latin typeface="Unbounded Medium"/>
                <a:ea typeface="Unbounded Medium"/>
                <a:cs typeface="Unbounded Medium"/>
                <a:sym typeface="Unbounded Medium"/>
              </a:rPr>
              <a:t>:</a:t>
            </a:r>
            <a:endParaRPr sz="1500">
              <a:solidFill>
                <a:schemeClr val="lt1"/>
              </a:solidFill>
              <a:latin typeface="Unbounded Medium"/>
              <a:ea typeface="Unbounded Medium"/>
              <a:cs typeface="Unbounded Medium"/>
              <a:sym typeface="Unbounded Medium"/>
            </a:endParaRPr>
          </a:p>
          <a:p>
            <a:pPr marL="0" lvl="0" indent="0" algn="just" rtl="0">
              <a:lnSpc>
                <a:spcPct val="115000"/>
              </a:lnSpc>
              <a:spcBef>
                <a:spcPts val="0"/>
              </a:spcBef>
              <a:spcAft>
                <a:spcPts val="0"/>
              </a:spcAft>
              <a:buNone/>
            </a:pPr>
            <a:endParaRPr sz="1500">
              <a:solidFill>
                <a:schemeClr val="lt1"/>
              </a:solidFill>
              <a:latin typeface="Unbounded Medium"/>
              <a:ea typeface="Unbounded Medium"/>
              <a:cs typeface="Unbounded Medium"/>
              <a:sym typeface="Unbounded Medium"/>
            </a:endParaRPr>
          </a:p>
          <a:p>
            <a:pPr marL="0" lvl="0" indent="0" algn="just" rtl="0">
              <a:lnSpc>
                <a:spcPct val="115000"/>
              </a:lnSpc>
              <a:spcBef>
                <a:spcPts val="0"/>
              </a:spcBef>
              <a:spcAft>
                <a:spcPts val="0"/>
              </a:spcAft>
              <a:buNone/>
            </a:pPr>
            <a:r>
              <a:rPr lang="en" sz="1500">
                <a:solidFill>
                  <a:schemeClr val="lt1"/>
                </a:solidFill>
                <a:latin typeface="Unbounded Medium"/>
                <a:ea typeface="Unbounded Medium"/>
                <a:cs typeface="Unbounded Medium"/>
                <a:sym typeface="Unbounded Medium"/>
              </a:rPr>
              <a:t>- MediaPipe</a:t>
            </a:r>
            <a:endParaRPr sz="1500">
              <a:solidFill>
                <a:schemeClr val="lt1"/>
              </a:solidFill>
              <a:latin typeface="Unbounded Medium"/>
              <a:ea typeface="Unbounded Medium"/>
              <a:cs typeface="Unbounded Medium"/>
              <a:sym typeface="Unbounded Medium"/>
            </a:endParaRPr>
          </a:p>
          <a:p>
            <a:pPr marL="0" lvl="0" indent="0" algn="just" rtl="0">
              <a:lnSpc>
                <a:spcPct val="115000"/>
              </a:lnSpc>
              <a:spcBef>
                <a:spcPts val="0"/>
              </a:spcBef>
              <a:spcAft>
                <a:spcPts val="0"/>
              </a:spcAft>
              <a:buNone/>
            </a:pPr>
            <a:r>
              <a:rPr lang="en" sz="1500">
                <a:solidFill>
                  <a:schemeClr val="lt1"/>
                </a:solidFill>
                <a:latin typeface="Unbounded Medium"/>
                <a:ea typeface="Unbounded Medium"/>
                <a:cs typeface="Unbounded Medium"/>
                <a:sym typeface="Unbounded Medium"/>
              </a:rPr>
              <a:t>- OpenCV</a:t>
            </a:r>
            <a:endParaRPr sz="1500">
              <a:solidFill>
                <a:schemeClr val="lt1"/>
              </a:solidFill>
              <a:latin typeface="Unbounded Medium"/>
              <a:ea typeface="Unbounded Medium"/>
              <a:cs typeface="Unbounded Medium"/>
              <a:sym typeface="Unbounded Medium"/>
            </a:endParaRPr>
          </a:p>
          <a:p>
            <a:pPr marL="0" lvl="0" indent="0" algn="just" rtl="0">
              <a:lnSpc>
                <a:spcPct val="115000"/>
              </a:lnSpc>
              <a:spcBef>
                <a:spcPts val="0"/>
              </a:spcBef>
              <a:spcAft>
                <a:spcPts val="0"/>
              </a:spcAft>
              <a:buNone/>
            </a:pPr>
            <a:r>
              <a:rPr lang="en" sz="1500">
                <a:solidFill>
                  <a:schemeClr val="lt1"/>
                </a:solidFill>
                <a:latin typeface="Unbounded Medium"/>
                <a:ea typeface="Unbounded Medium"/>
                <a:cs typeface="Unbounded Medium"/>
                <a:sym typeface="Unbounded Medium"/>
              </a:rPr>
              <a:t>- Pycaw</a:t>
            </a:r>
            <a:endParaRPr sz="1500">
              <a:solidFill>
                <a:schemeClr val="lt1"/>
              </a:solidFill>
              <a:latin typeface="Unbounded Medium"/>
              <a:ea typeface="Unbounded Medium"/>
              <a:cs typeface="Unbounded Medium"/>
              <a:sym typeface="Unbounded Medium"/>
            </a:endParaRPr>
          </a:p>
          <a:p>
            <a:pPr marL="0" lvl="0" indent="0" algn="just" rtl="0">
              <a:lnSpc>
                <a:spcPct val="115000"/>
              </a:lnSpc>
              <a:spcBef>
                <a:spcPts val="0"/>
              </a:spcBef>
              <a:spcAft>
                <a:spcPts val="0"/>
              </a:spcAft>
              <a:buNone/>
            </a:pPr>
            <a:r>
              <a:rPr lang="en" sz="1500">
                <a:solidFill>
                  <a:schemeClr val="lt1"/>
                </a:solidFill>
                <a:latin typeface="Unbounded Medium"/>
                <a:ea typeface="Unbounded Medium"/>
                <a:cs typeface="Unbounded Medium"/>
                <a:sym typeface="Unbounded Medium"/>
              </a:rPr>
              <a:t>- Pyttsx3</a:t>
            </a:r>
            <a:endParaRPr sz="1500">
              <a:solidFill>
                <a:schemeClr val="lt1"/>
              </a:solidFill>
              <a:latin typeface="Unbounded Medium"/>
              <a:ea typeface="Unbounded Medium"/>
              <a:cs typeface="Unbounded Medium"/>
              <a:sym typeface="Unbounded Medium"/>
            </a:endParaRPr>
          </a:p>
          <a:p>
            <a:pPr marL="0" lvl="0" indent="0" algn="just" rtl="0">
              <a:lnSpc>
                <a:spcPct val="115000"/>
              </a:lnSpc>
              <a:spcBef>
                <a:spcPts val="0"/>
              </a:spcBef>
              <a:spcAft>
                <a:spcPts val="0"/>
              </a:spcAft>
              <a:buNone/>
            </a:pPr>
            <a:r>
              <a:rPr lang="en" sz="1500">
                <a:solidFill>
                  <a:schemeClr val="lt1"/>
                </a:solidFill>
                <a:latin typeface="Unbounded Medium"/>
                <a:ea typeface="Unbounded Medium"/>
                <a:cs typeface="Unbounded Medium"/>
                <a:sym typeface="Unbounded Medium"/>
              </a:rPr>
              <a:t>- PyAutoGUI</a:t>
            </a:r>
            <a:endParaRPr sz="1500">
              <a:solidFill>
                <a:schemeClr val="lt1"/>
              </a:solidFill>
              <a:latin typeface="Unbounded Medium"/>
              <a:ea typeface="Unbounded Medium"/>
              <a:cs typeface="Unbounded Medium"/>
              <a:sym typeface="Unbounded Medium"/>
            </a:endParaRPr>
          </a:p>
          <a:p>
            <a:pPr marL="0" lvl="0" indent="0" algn="just" rtl="0">
              <a:lnSpc>
                <a:spcPct val="115000"/>
              </a:lnSpc>
              <a:spcBef>
                <a:spcPts val="0"/>
              </a:spcBef>
              <a:spcAft>
                <a:spcPts val="0"/>
              </a:spcAft>
              <a:buNone/>
            </a:pPr>
            <a:r>
              <a:rPr lang="en" sz="1500">
                <a:solidFill>
                  <a:schemeClr val="lt1"/>
                </a:solidFill>
                <a:latin typeface="Unbounded Medium"/>
                <a:ea typeface="Unbounded Medium"/>
                <a:cs typeface="Unbounded Medium"/>
                <a:sym typeface="Unbounded Medium"/>
              </a:rPr>
              <a:t>- Cvzone</a:t>
            </a:r>
            <a:endParaRPr>
              <a:solidFill>
                <a:schemeClr val="lt1"/>
              </a:solidFill>
              <a:latin typeface="Actor"/>
              <a:ea typeface="Actor"/>
              <a:cs typeface="Actor"/>
              <a:sym typeface="Acto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39"/>
          <p:cNvSpPr txBox="1"/>
          <p:nvPr/>
        </p:nvSpPr>
        <p:spPr>
          <a:xfrm>
            <a:off x="2169450" y="137300"/>
            <a:ext cx="4805100" cy="57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chemeClr val="lt1"/>
                </a:solidFill>
                <a:latin typeface="Unbounded"/>
                <a:ea typeface="Unbounded"/>
                <a:cs typeface="Unbounded"/>
                <a:sym typeface="Unbounded"/>
              </a:rPr>
              <a:t>OUTPUT - SCREENSHOTS   (ASL)</a:t>
            </a:r>
            <a:endParaRPr sz="1700" b="1">
              <a:solidFill>
                <a:schemeClr val="lt1"/>
              </a:solidFill>
              <a:latin typeface="Unbounded"/>
              <a:ea typeface="Unbounded"/>
              <a:cs typeface="Unbounded"/>
              <a:sym typeface="Unbounded"/>
            </a:endParaRPr>
          </a:p>
        </p:txBody>
      </p:sp>
      <p:pic>
        <p:nvPicPr>
          <p:cNvPr id="484" name="Google Shape;484;p39"/>
          <p:cNvPicPr preferRelativeResize="0"/>
          <p:nvPr/>
        </p:nvPicPr>
        <p:blipFill>
          <a:blip r:embed="rId3">
            <a:alphaModFix/>
          </a:blip>
          <a:stretch>
            <a:fillRect/>
          </a:stretch>
        </p:blipFill>
        <p:spPr>
          <a:xfrm>
            <a:off x="668050" y="711200"/>
            <a:ext cx="7981626" cy="43735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pic>
        <p:nvPicPr>
          <p:cNvPr id="489" name="Google Shape;489;p40"/>
          <p:cNvPicPr preferRelativeResize="0"/>
          <p:nvPr/>
        </p:nvPicPr>
        <p:blipFill>
          <a:blip r:embed="rId3">
            <a:alphaModFix/>
          </a:blip>
          <a:stretch>
            <a:fillRect/>
          </a:stretch>
        </p:blipFill>
        <p:spPr>
          <a:xfrm>
            <a:off x="0" y="53290"/>
            <a:ext cx="9144000" cy="5036911"/>
          </a:xfrm>
          <a:prstGeom prst="rect">
            <a:avLst/>
          </a:prstGeom>
          <a:noFill/>
          <a:ln>
            <a:noFill/>
          </a:ln>
        </p:spPr>
      </p:pic>
    </p:spTree>
  </p:cSld>
  <p:clrMapOvr>
    <a:masterClrMapping/>
  </p:clrMapOvr>
</p:sld>
</file>

<file path=ppt/theme/theme1.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15</Slides>
  <Notes>15</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My Presentation Template</vt:lpstr>
      <vt:lpstr>Sign2Speech</vt:lpstr>
      <vt:lpstr>Introduction</vt:lpstr>
      <vt:lpstr>Problem Definition</vt:lpstr>
      <vt:lpstr>Idea</vt:lpstr>
      <vt:lpstr>System Architecture</vt:lpstr>
      <vt:lpstr>Design</vt:lpstr>
      <vt:lpstr>Tools and Technologies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30</cp:revision>
  <dcterms:modified xsi:type="dcterms:W3CDTF">2024-10-25T10:38:52Z</dcterms:modified>
</cp:coreProperties>
</file>