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108871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108871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108871d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108871d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108871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108871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108871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108871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0108871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0108871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108871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108871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108871d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108871d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0108871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0108871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0108871d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0108871d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108871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108871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onalsannigrahi/HindiOC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OvRNKeL7n8f4_qO03TzvaW8OeMGGY5Cj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11"/>
              <a:t>Creative and Innovative Project:</a:t>
            </a:r>
            <a:endParaRPr sz="3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Optical Character Recogniser and Translator (Hindi → English)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2"/>
            <a:ext cx="81231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2018115049 → Kevin Paul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2018115109 → Srijeyarankesh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2018115134 → Vishwa Kumar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Are you satisfied with your work. If yes, why? If no, why?</a:t>
            </a:r>
            <a:endParaRPr b="1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2264725"/>
            <a:ext cx="8520600" cy="230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We always had the idea to create an Android app which could be of use to this society and this seemed like a </a:t>
            </a:r>
            <a:r>
              <a:rPr b="1" lang="en-GB" sz="1700">
                <a:solidFill>
                  <a:schemeClr val="dk1"/>
                </a:solidFill>
              </a:rPr>
              <a:t>perfect</a:t>
            </a:r>
            <a:r>
              <a:rPr b="1" lang="en-GB" sz="1700">
                <a:solidFill>
                  <a:schemeClr val="dk1"/>
                </a:solidFill>
              </a:rPr>
              <a:t> </a:t>
            </a:r>
            <a:r>
              <a:rPr b="1" lang="en-GB" sz="1700">
                <a:solidFill>
                  <a:schemeClr val="dk1"/>
                </a:solidFill>
              </a:rPr>
              <a:t>opportunity</a:t>
            </a:r>
            <a:r>
              <a:rPr b="1" lang="en-GB" sz="1700">
                <a:solidFill>
                  <a:schemeClr val="dk1"/>
                </a:solidFill>
              </a:rPr>
              <a:t>.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We learnt about integration of mobile app development, various other Machine Learning models and optimization algorithms.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We were able to overcome hurdles and find solutions which gave us a positive outlook towards the end.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192011" y="973325"/>
            <a:ext cx="2759980" cy="908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2857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Proxima Nova"/>
              </a:rPr>
              <a:t>YES.</a:t>
            </a:r>
          </a:p>
        </p:txBody>
      </p:sp>
      <p:sp>
        <p:nvSpPr>
          <p:cNvPr id="149" name="Google Shape;149;p22"/>
          <p:cNvSpPr/>
          <p:nvPr/>
        </p:nvSpPr>
        <p:spPr>
          <a:xfrm>
            <a:off x="1036675" y="1148325"/>
            <a:ext cx="1347600" cy="6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2926600" y="909025"/>
            <a:ext cx="2783100" cy="1260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Self evaluation - on 25, how will you evaluate your own work. Why?</a:t>
            </a:r>
            <a:endParaRPr b="1"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07325" y="2169025"/>
            <a:ext cx="43647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An advanced OCR Translator Mobile Application which is complex but very convenient for daily use.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An embedded model filled with applications from Machine Learning and Mobile Development to create a sophisticated end product.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080652" y="1075863"/>
            <a:ext cx="2475000" cy="926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Montserrat"/>
              </a:rPr>
              <a:t>23/25</a:t>
            </a:r>
          </a:p>
        </p:txBody>
      </p:sp>
      <p:sp>
        <p:nvSpPr>
          <p:cNvPr id="158" name="Google Shape;158;p23"/>
          <p:cNvSpPr txBox="1"/>
          <p:nvPr/>
        </p:nvSpPr>
        <p:spPr>
          <a:xfrm>
            <a:off x="5380300" y="2252875"/>
            <a:ext cx="33324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</a:t>
            </a:r>
            <a:r>
              <a:rPr b="1"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Aesthetic elements can be further developed to build a even more user friendly UI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-GB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of model is not perfect. Errors are capable.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/>
              <a:t>Introduction - Why you have chosen the project?</a:t>
            </a:r>
            <a:endParaRPr b="1" sz="20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Since its independence, India has been </a:t>
            </a:r>
            <a:r>
              <a:rPr lang="en-GB">
                <a:solidFill>
                  <a:srgbClr val="000000"/>
                </a:solidFill>
              </a:rPr>
              <a:t>popular</a:t>
            </a:r>
            <a:r>
              <a:rPr lang="en-GB">
                <a:solidFill>
                  <a:srgbClr val="000000"/>
                </a:solidFill>
              </a:rPr>
              <a:t> among tourists due to monuments like </a:t>
            </a:r>
            <a:r>
              <a:rPr lang="en-GB">
                <a:solidFill>
                  <a:srgbClr val="000000"/>
                </a:solidFill>
              </a:rPr>
              <a:t>Qutub</a:t>
            </a:r>
            <a:r>
              <a:rPr lang="en-GB">
                <a:solidFill>
                  <a:srgbClr val="000000"/>
                </a:solidFill>
              </a:rPr>
              <a:t> Minar, Taj Mahal, Red Fort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Hindi being the national language of our country, is the most widely used language and tourists face difficulty in understanding it.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Thereby, we wanted to develop an </a:t>
            </a:r>
            <a:r>
              <a:rPr lang="en-GB">
                <a:solidFill>
                  <a:srgbClr val="000000"/>
                </a:solidFill>
              </a:rPr>
              <a:t>android</a:t>
            </a:r>
            <a:r>
              <a:rPr lang="en-GB">
                <a:solidFill>
                  <a:srgbClr val="000000"/>
                </a:solidFill>
              </a:rPr>
              <a:t> application which can enable them to understand sign boards and communicate easily with locals.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Moreover, our team was already exposed to a variety of deep learning techniques and models. So we wanted to put our knowledge to test.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7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 Is your project available elsewhere? Give link and explain the related work.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Yes but the scope of that project and it’s motive is completely different from ours.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Our project focuses on sign boards with support for translation whereas the other project solely focuses on recognising characters from books and other written formats.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Github Link : -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https://github.com/sonalsannigrahi/HindiOCR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1809225" y="2775775"/>
            <a:ext cx="2553000" cy="18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77125" y="1174125"/>
            <a:ext cx="2553000" cy="13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25475" y="20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33"/>
              <a:t>Design of your work</a:t>
            </a:r>
            <a:endParaRPr b="1" sz="3133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5" y="1351100"/>
            <a:ext cx="500175" cy="101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624" y="1353175"/>
            <a:ext cx="1030976" cy="8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674213" y="1463125"/>
            <a:ext cx="931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हिंदी पाठ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947875" y="1463125"/>
            <a:ext cx="664900" cy="195475"/>
          </a:xfrm>
          <a:prstGeom prst="flowChartManualInput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869925" y="1714500"/>
            <a:ext cx="5001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480300" y="1153650"/>
            <a:ext cx="2183400" cy="13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225" y="1183232"/>
            <a:ext cx="664900" cy="13551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57225" y="2021125"/>
            <a:ext cx="85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02124"/>
                </a:solidFill>
              </a:rPr>
              <a:t>‘</a:t>
            </a:r>
            <a:r>
              <a:rPr lang="en-GB" sz="900">
                <a:solidFill>
                  <a:srgbClr val="202124"/>
                </a:solidFill>
              </a:rPr>
              <a:t>हिंदी पाठ’</a:t>
            </a:r>
            <a:endParaRPr sz="900"/>
          </a:p>
        </p:txBody>
      </p:sp>
      <p:sp>
        <p:nvSpPr>
          <p:cNvPr id="88" name="Google Shape;88;p16"/>
          <p:cNvSpPr/>
          <p:nvPr/>
        </p:nvSpPr>
        <p:spPr>
          <a:xfrm>
            <a:off x="5773975" y="1650188"/>
            <a:ext cx="5001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382775" y="1127475"/>
            <a:ext cx="2348100" cy="13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184075" y="1312800"/>
            <a:ext cx="745500" cy="354000"/>
          </a:xfrm>
          <a:prstGeom prst="bevel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128275" y="1312800"/>
            <a:ext cx="85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124"/>
                </a:solidFill>
              </a:rPr>
              <a:t>‘हिंदी पाठ’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041275" y="1961875"/>
            <a:ext cx="1031100" cy="441600"/>
          </a:xfrm>
          <a:prstGeom prst="bevel">
            <a:avLst>
              <a:gd fmla="val 125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7041275" y="1961875"/>
            <a:ext cx="10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roxima Nova"/>
                <a:ea typeface="Proxima Nova"/>
                <a:cs typeface="Proxima Nova"/>
                <a:sym typeface="Proxima Nova"/>
              </a:rPr>
              <a:t>‘Hindi text’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426400" y="1751775"/>
            <a:ext cx="167700" cy="1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950" y="1353175"/>
            <a:ext cx="664899" cy="5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146438" y="1383859"/>
            <a:ext cx="7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02124"/>
                </a:solidFill>
              </a:rPr>
              <a:t>हिंदी पाठ</a:t>
            </a:r>
            <a:endParaRPr sz="1100"/>
          </a:p>
        </p:txBody>
      </p:sp>
      <p:sp>
        <p:nvSpPr>
          <p:cNvPr id="97" name="Google Shape;97;p16"/>
          <p:cNvSpPr/>
          <p:nvPr/>
        </p:nvSpPr>
        <p:spPr>
          <a:xfrm>
            <a:off x="4388800" y="1961875"/>
            <a:ext cx="211200" cy="15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222325" y="3259375"/>
            <a:ext cx="14505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697525" y="2610625"/>
            <a:ext cx="500100" cy="44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7432025" y="3411625"/>
            <a:ext cx="103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Proxima Nova"/>
                <a:ea typeface="Proxima Nova"/>
                <a:cs typeface="Proxima Nova"/>
                <a:sym typeface="Proxima Nova"/>
              </a:rPr>
              <a:t>‘Hindi text’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975" y="2810870"/>
            <a:ext cx="857100" cy="174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2692925" y="3411625"/>
            <a:ext cx="745500" cy="384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596625" y="3433850"/>
            <a:ext cx="9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Proxima Nova"/>
                <a:ea typeface="Proxima Nova"/>
                <a:cs typeface="Proxima Nova"/>
                <a:sym typeface="Proxima Nova"/>
              </a:rPr>
              <a:t>‘Hindi text’</a:t>
            </a:r>
            <a:endParaRPr sz="1100"/>
          </a:p>
        </p:txBody>
      </p:sp>
      <p:sp>
        <p:nvSpPr>
          <p:cNvPr id="104" name="Google Shape;104;p16"/>
          <p:cNvSpPr/>
          <p:nvPr/>
        </p:nvSpPr>
        <p:spPr>
          <a:xfrm>
            <a:off x="5292575" y="3382400"/>
            <a:ext cx="1090200" cy="4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75" y="1559900"/>
            <a:ext cx="412880" cy="3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58225" y="879038"/>
            <a:ext cx="15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Input: Take a picture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528425" y="861338"/>
            <a:ext cx="23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Detection and Recognition.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067025" y="859900"/>
            <a:ext cx="10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Translation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93225" y="3996050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Translated product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494075" y="4499700"/>
            <a:ext cx="15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Final output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Name the a</a:t>
            </a:r>
            <a:r>
              <a:rPr b="1" lang="en-GB" sz="1800"/>
              <a:t>lgorithms used if any.</a:t>
            </a:r>
            <a:endParaRPr b="1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Detection module is done by using EAST model with CRAFT algorithm. CRAFT algorithm enables the model to find characters with close affinity with respect to their positions.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Non maximal suppression technique used for minimizing </a:t>
            </a:r>
            <a:r>
              <a:rPr lang="en-GB">
                <a:solidFill>
                  <a:schemeClr val="dk1"/>
                </a:solidFill>
              </a:rPr>
              <a:t>boundary</a:t>
            </a:r>
            <a:r>
              <a:rPr lang="en-GB">
                <a:solidFill>
                  <a:schemeClr val="dk1"/>
                </a:solidFill>
              </a:rPr>
              <a:t> box loss.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Recognition module uses CRNN Architecture consisting of a Bi-directional LSTM and ResNet with a CTC loss function to minimize loss.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22"/>
              <a:t>What is the portion you have completed so far?</a:t>
            </a:r>
            <a:endParaRPr b="1" sz="3022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386650" y="1017725"/>
            <a:ext cx="44457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Completed Work: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Detection using EAST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Recognition using ResNet, LSTM, and CTC loss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Translation using custom made Translate API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Initial stages of mobile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09282" y="1658600"/>
            <a:ext cx="3056102" cy="1220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Pacifico"/>
              </a:rPr>
              <a:t>65%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/>
              <a:t>A s</a:t>
            </a:r>
            <a:r>
              <a:rPr b="1" lang="en-GB" sz="1800"/>
              <a:t>hort video less than a minute to show the working of your code and execution.</a:t>
            </a:r>
            <a:endParaRPr b="1"/>
          </a:p>
        </p:txBody>
      </p:sp>
      <p:pic>
        <p:nvPicPr>
          <p:cNvPr id="129" name="Google Shape;129;p19" title="InShot_20210423_2026370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300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11"/>
              <a:t>Role of each project member.</a:t>
            </a:r>
            <a:endParaRPr b="1" sz="2911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</a:t>
            </a:r>
            <a:r>
              <a:rPr b="1" lang="en-GB">
                <a:solidFill>
                  <a:schemeClr val="dk1"/>
                </a:solidFill>
              </a:rPr>
              <a:t>rijeyarankesh J S</a:t>
            </a:r>
            <a:r>
              <a:rPr lang="en-GB">
                <a:solidFill>
                  <a:schemeClr val="dk1"/>
                </a:solidFill>
              </a:rPr>
              <a:t> - Developing a detection and recognition module to detect the textual regions(bounding box) in the image and recognise the text present in it with </a:t>
            </a:r>
            <a:r>
              <a:rPr lang="en-GB"/>
              <a:t>reasonable accuracy.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Kevin Paul C G</a:t>
            </a:r>
            <a:r>
              <a:rPr lang="en-GB">
                <a:solidFill>
                  <a:schemeClr val="dk1"/>
                </a:solidFill>
              </a:rPr>
              <a:t> - Created a translator model to take the given detected text and use a GToken key to develop translated text accordingly and then send output text to our backend server side.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Vishwa Kumar S</a:t>
            </a:r>
            <a:r>
              <a:rPr lang="en-GB">
                <a:solidFill>
                  <a:schemeClr val="dk1"/>
                </a:solidFill>
              </a:rPr>
              <a:t> - Designed a mobile application that allows the user to upload an image from gallery or capture a picture which will be parsed and translated. The translated image will be saved in the history.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22"/>
              <a:t>Innovation in your work.</a:t>
            </a:r>
            <a:endParaRPr b="1" sz="3022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Automatic detection of text region thus the user doesn’t have to bother about cropping the image accurately around the text.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We are also planning on adding additional support for other vernacular languages in India to provide a wholesome experience.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