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layfair Display"/>
      <p:regular r:id="rId12"/>
      <p:bold r:id="rId13"/>
      <p:italic r:id="rId14"/>
      <p:boldItalic r:id="rId15"/>
    </p:embeddedFont>
    <p:embeddedFont>
      <p:font typeface="Montserrat"/>
      <p:regular r:id="rId16"/>
      <p:bold r:id="rId17"/>
      <p:italic r:id="rId18"/>
      <p:boldItalic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swald-bold.fntdata"/><Relationship Id="rId13" Type="http://schemas.openxmlformats.org/officeDocument/2006/relationships/font" Target="fonts/PlayfairDisplay-bold.fntdata"/><Relationship Id="rId12" Type="http://schemas.openxmlformats.org/officeDocument/2006/relationships/font" Target="fonts/PlayfairDispl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boldItalic.fntdata"/><Relationship Id="rId14" Type="http://schemas.openxmlformats.org/officeDocument/2006/relationships/font" Target="fonts/PlayfairDisplay-italic.fntdata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324fe776c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324fe776c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324fe776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324fe776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324fe776c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324fe776c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324fe776c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324fe776c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324fe776c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324fe776c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1007800" y="1278151"/>
            <a:ext cx="6718200" cy="258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Creative and Innovative Project: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/>
              <a:t>Optical Character Recogniser and Translator</a:t>
            </a:r>
            <a:endParaRPr b="1" sz="2800"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1582425" y="3349391"/>
            <a:ext cx="5729100" cy="111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Kevin Paul --  2018115049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Srijeyarankesh -- 2018115109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Vishwa Kumar -- 2018115134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833300" y="442025"/>
            <a:ext cx="7636200" cy="8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400"/>
              <a:t>Aim: </a:t>
            </a:r>
            <a:r>
              <a:rPr lang="en-GB" sz="1770"/>
              <a:t>To create a user interactive application where a user can send a picture with text characters of Indian languages and text characters are recognised. The entire model is embedded as a web application.</a:t>
            </a:r>
            <a:endParaRPr sz="1770"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5193675" y="5207425"/>
            <a:ext cx="3424800" cy="10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1275" y="1395763"/>
            <a:ext cx="5857220" cy="354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819150" y="845600"/>
            <a:ext cx="7505700" cy="8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Work Done: (So Far)</a:t>
            </a:r>
            <a:endParaRPr sz="2400"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819150" y="1693700"/>
            <a:ext cx="7505700" cy="29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Massive dataset collected over various images with Hindi Indic text present on them.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00"/>
              <a:t>Finalised the algorithms and architectures to be used for detection and recognition.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00"/>
              <a:t>Detection - CRAFT Algorithm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00"/>
              <a:t>Recognition - CRNN (Resnet,VGGnet , LSTM and CTC loss function.)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3" name="Google Shape;73;p15"/>
          <p:cNvSpPr/>
          <p:nvPr/>
        </p:nvSpPr>
        <p:spPr>
          <a:xfrm>
            <a:off x="307550" y="1813000"/>
            <a:ext cx="426600" cy="3012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307550" y="2571738"/>
            <a:ext cx="426600" cy="3012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307550" y="3330500"/>
            <a:ext cx="426600" cy="3012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819150" y="669500"/>
            <a:ext cx="7353000" cy="8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algorithm aims to work: (Images)</a:t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884375" y="1301800"/>
            <a:ext cx="769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4379" y="1336050"/>
            <a:ext cx="4419949" cy="11125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884375" y="2483300"/>
            <a:ext cx="7782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CRAFT Algorithm - CRAFT text detector that effectively detect text area by exploring each character region and affinity between characters.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990500" y="3176650"/>
            <a:ext cx="729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 yet to do: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766025" y="15337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Identification of Hindi text in images using Advanced Updated OCR which detects text in its native Hindi and also creates boundary boxes accordingly. 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00"/>
              <a:t>Testing and training the model further to build up on accuracy of model to detect and produce the correct results of the text detected.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00"/>
              <a:t>A user based application as well where users can feed images so our model can detect the </a:t>
            </a:r>
            <a:r>
              <a:rPr lang="en-GB" sz="1700"/>
              <a:t>text</a:t>
            </a:r>
            <a:r>
              <a:rPr lang="en-GB" sz="1700"/>
              <a:t> to provide the translated version.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700"/>
              <a:t>Furnishing our end product to its highest ability for best user experience.</a:t>
            </a:r>
            <a:endParaRPr sz="1700"/>
          </a:p>
        </p:txBody>
      </p:sp>
      <p:sp>
        <p:nvSpPr>
          <p:cNvPr id="91" name="Google Shape;91;p17"/>
          <p:cNvSpPr/>
          <p:nvPr/>
        </p:nvSpPr>
        <p:spPr>
          <a:xfrm>
            <a:off x="296900" y="1586900"/>
            <a:ext cx="426600" cy="3012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296900" y="2270550"/>
            <a:ext cx="426600" cy="3012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296900" y="2892388"/>
            <a:ext cx="426600" cy="3012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296900" y="3514225"/>
            <a:ext cx="426600" cy="3012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819150" y="845600"/>
            <a:ext cx="7505700" cy="342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End of Presentation.</a:t>
            </a:r>
            <a:endParaRPr sz="3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Thank you for your patience</a:t>
            </a:r>
            <a:endParaRPr sz="3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