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4" r:id="rId5"/>
    <p:sldId id="272" r:id="rId6"/>
    <p:sldId id="267" r:id="rId7"/>
    <p:sldId id="280" r:id="rId8"/>
    <p:sldId id="279" r:id="rId9"/>
    <p:sldId id="273" r:id="rId10"/>
    <p:sldId id="275" r:id="rId11"/>
    <p:sldId id="278" r:id="rId12"/>
    <p:sldId id="259" r:id="rId13"/>
    <p:sldId id="276" r:id="rId14"/>
    <p:sldId id="277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2" d="100"/>
          <a:sy n="152" d="100"/>
        </p:scale>
        <p:origin x="2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26:54.5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176 17,'-55'-12,"45"11,0-1,1 1,-1 1,0-1,1 2,-1-1,0 1,-12 3,20-3,1 1,-1-1,1 0,-1 1,1-1,0 1,-1-1,1 1,0 0,0-1,0 1,0 0,0 0,1 0,-1 0,0 0,1 0,0 0,-1 0,1 0,0 0,0 0,0 2,0 4,0 0,1-1,0 1,0-1,2 9,-1-12,-1 0,1 0,0 1,0-1,0 0,0-1,1 1,0 0,-1-1,2 1,-1-1,0 0,0 0,1 0,0 0,-1-1,1 0,0 1,0-1,1-1,-1 1,0-1,0 1,1-1,-1-1,1 1,-1 0,1-1,-1 0,8-1,1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46.8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889 4977,'1533'1,"1343"-3,-2160-24,1323-180,-565-4,-1113 132,447-157,807-248,-643 203,-202-1,-410 132,218-106,-61-40,-29-44,-441 301,-2-2,-1-3,-2-1,-2-2,59-88,-74 92,-1-2,-2 0,-2-1,-2-1,-2 0,-2-2,12-72,-18 60,-2-1,-3 1,-5-66,-1 87,-1 1,-3 1,-1-1,-1 1,-3 0,-15-35,-6 2,-2 1,-51-71,58 99,-2 2,-2 1,-2 1,-54-46,54 56,-1 3,-1 0,-1 3,-1 1,0 1,-2 3,-60-18,37 19,-1 2,-1 3,1 2,-82 2,-1430 7,1311 6,-302 47,-33 38,3 38,-68 64,-327 84,-502 47,1221-267,-139 26,385-79,-622 81,-150-79,488-9,265 2,-1-2,0-1,1-3,0-2,-56-17,-262-105,119 45,121 46,-558-219,301 122,300 110,-13-5,-2 4,0 4,-113-11,40 19,-2 8,-188 17,224 6,2 6,0 6,-133 46,94-14,-287 145,373-162,-1 1,-111 73,-1 12,13-10,152-93,1 0,2 2,0 2,2 0,1 2,2 1,-28 47,12-8,3 2,-51 134,53-111,-56 165,81-220,2 1,2 0,1 0,0 59,7-83,5 230,-1-203,1-1,3 1,19 62,223 545,-157-425,-72-175,-1-10,2-2,1 0,37 47,-5-5,-15-15,18 27,-31-58,-1 1,-2 2,-1 0,-3 2,27 73,-43-100,1 0,0-1,1 0,1 0,0 0,1-1,0 0,18 21,-15-23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59.3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45,'3'0,"2"0,4 0,2 0,3 0,0 0,0 0,1-2,0-2,0 1,0-2,2-2,1-1,-1 2,0 2,-1 1,-3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08.5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4,'-42'-1,"29"-1,-1 2,0-1,1 2,-1 0,-20 4,32-4,0 0,0 0,0 0,0 0,0 1,1-1,-1 0,0 1,1-1,-1 1,1-1,0 1,-1 0,1 0,0 0,0-1,0 1,0 0,1 0,-1 1,0-1,1 0,0 0,-1 0,1 2,-1 9,0 0,2 0,1 15,-1-4,-1-19,0 1,1 0,-1 0,1-1,0 1,1 0,-1-1,1 1,0-1,0 0,1 0,0 0,0 0,0 0,0 0,1-1,0 1,0-1,0 0,7 5,43 29,-42-31,1 2,-1-1,13 14,-22-19,-1 1,1 0,-1-1,0 1,0 0,0 0,-1 1,0-1,1 0,-1 0,-1 1,1-1,-1 1,0-1,0 0,0 1,0-1,-1 1,0-1,0 0,0 1,0-1,-1 0,-2 6,-3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0.0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15,'105'-7,"6"-1,-40 9,-58-1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3.5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0,'-7'37,"0"-3,5 17,5 58,-3-106,1 0,-1 1,1-1,0 0,0 0,0 0,1 0,-1 0,1 0,0 0,0 0,0-1,0 1,0 0,5 3,4 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4.3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1,'0'3,"0"2,0 4,0 2,0 5,0 4,0 1,0 2,-5 2,-1-1,0-2,1-3,1-3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6.1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20,'0'20,"-1"-9,1 0,0 0,1 0,1 0,3 17,-4-25,0 0,1 0,-1 0,1 0,0 0,0 0,0 0,0-1,0 1,1-1,-1 1,1-1,-1 0,1 0,0 0,0 0,0-1,0 1,0-1,0 0,1 0,4 1,0 0,1 0,0 0,0-1,0-1,0 0,0 0,12-2,-18 2,1-1,-1 1,0-1,0 0,1 0,-1 0,0-1,0 1,0-1,0 1,-1-1,1 0,0 0,-1-1,1 1,-1 0,0-1,0 0,0 1,0-1,0 0,1-3,0-1,0 0,-1-1,0 1,0 0,-1-1,0 1,0-14,-1 19,0-1,0 1,-1-1,1 1,-1 0,0-1,1 1,-1 0,0-1,0 1,-1 0,1 0,0 0,-1 0,1 0,-1 0,0 0,0 0,1 1,-1-1,0 1,0-1,-1 1,1 0,0 0,0 0,-3-1,-8-1,1 1,-1 0,0 1,1 0,-1 1,-18 1,16 0,-2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7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61,'0'0,"1"1,-1-1,1 0,0 1,-1-1,1 0,-1 1,1-1,-1 1,1-1,-1 1,1 0,-1-1,0 1,1-1,-1 1,0 0,1-1,-1 1,0 0,0-1,0 1,0 0,1-1,-1 1,0 1,2 19,-3-11,0 1,-5 19,4-22,0 0,1 0,0 1,0-1,1 17,0-22,1-1,-1 0,1 0,0 1,0-1,0 0,0 0,0 0,0 0,0 0,1 0,-1 0,1-1,-1 1,1 0,0-1,0 1,0-1,-1 0,1 1,1-1,-1 0,0 0,0-1,0 1,4 1,-2-1,0 0,0 0,0 0,0 0,0-1,1 1,-1-1,0 0,1 0,-1-1,0 1,0-1,0 0,1 0,-1 0,0-1,0 0,-1 1,1-1,0-1,0 1,-1 0,0-1,1 0,-1 0,4-4,-3 1,1-1,-1 0,0 0,-1 0,1-1,-1 1,-1-1,1 1,-1-1,-1 0,0 0,0 0,0-10,-1 10,1 0,-2 0,1-1,-1 1,-1 0,1 0,-6-13,6 19,0-1,-1 1,1-1,-1 1,1 0,-1-1,0 1,0 0,0 0,0 0,-1 1,1-1,0 1,-1-1,1 1,-1 0,0-1,1 1,-1 1,0-1,1 0,-1 1,0-1,0 1,-3 0,-65 0,65 0,0 1,1-1,-1 1,0 1,1-1,-1 1,1 0,0 0,-1 1,-4 3,-1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19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1,'1'26,"2"0,1 0,11 36,5 40,-19-90,0 1,-1-1,0 0,-1 0,0 0,-5 20,3-22,-2 0,1-1,-1 1,0-1,-1 0,0 0,-1 0,0-1,0 0,-1-1,0 1,0-1,0-1,-1 0,0 0,-1 0,1-1,-18 6,14-8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1.7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0,'11'78,"-6"320,-7-227,4-91,-4 85,1-157,0 1,-1 0,0-1,0 0,-1 1,-5 9,8-17,0-1,0 1,0-1,0 0,0 1,-1-1,1 0,0 1,0-1,0 0,-1 1,1-1,0 0,-1 1,1-1,0 0,0 0,-1 0,1 1,-1-1,1 0,0 0,-1 0,1 0,0 1,-1-1,1 0,-1 0,1 0,0 0,-1 0,1 0,-1 0,1 0,0 0,-1 0,1-1,0 1,-1 0,1 0,-1 0,1 0,0-1,-1 1,1 0,0 0,-1 0,1-1,0 1,0 0,-1-1,1 1,0 0,0-1,0 1,-1 0,1-1,-4-7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3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40,'5'-5,"1"0,0 0,1 0,-1 1,14-7,-19 11,0-1,0 0,0 1,1-1,-1 1,0 0,1-1,-1 1,0 0,1 0,-1 0,0 0,1 0,-1 0,1 0,-1 0,0 0,1 1,-1-1,0 0,0 1,1 0,-1-1,0 1,0 0,0-1,1 1,-1 0,0 0,0 0,0 0,-1 0,1 0,0 0,0 0,0 0,-1 1,1-1,-1 0,1 0,0 3,6 21,-1 1,-1 0,1 28,-1-10,-3 9,-2-40,0 0,4 22,-1-23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56.2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3172 12040,'1'0,"0"-1,0 1,0 0,0-1,0 1,0-1,0 1,0-1,0 1,0-1,0 0,0 1,0-1,0 0,-1 0,1 0,0 0,0 0,-1 1,1-1,-1 0,1-1,-1 1,1 0,-1 0,0 0,0 0,1 0,-1 0,0 0,0-2,2-45,-2 35,-1-10,-1 0,0 0,-2 0,-13-45,-41-86,37 102,-455-1118,200 554,130 296,-106-205,21 43,-157-267,241 480,67 106,-80-233,90 205,-115-348,21-15,59 206,-30-150,62 117,20-4,4 26,39 293,-68-499,65 38,15 332,-3 58,10-224,44 67,-29 184,-17 81,2 0,13-30,6-17,-12 34,1 1,28-47,5-11,71-199,-63 144,13-31,-61 164,1 0,0 1,2 0,1 1,0 1,21-22,-20 27,1 1,0 0,1 1,0 1,0 1,1 0,0 1,1 1,0 1,0 0,0 2,25-4,28 1,-1 3,76 5,-79 0,-66-1,31 0,48 7,-69-5,-1 0,0 1,0 1,0 0,-1 0,1 1,-1 0,11 8,137 84,19 14,208 184,-159-86,-181-161,-2 2,60 92,-58-63,-3 2,-4 1,40 129,-49-114,20 128,-1 105,-42-287,118 691,106 216,-223-926,72 227,19-7,224 317,-216-389,-64-104,252 424,-21 11,98 180,-275-532,5-5,163 179,409 455,-380-411,-257-320,-2 2,-3 1,-2 1,-3 1,34 99,-8 14,-7 1,-8 3,27 303,-61-437,33 640,-36-635,-5 169,2-175,-2 0,-1 0,-21 63,-23 70,1-4,36-128,-1-1,-30 50,18-39,-3-1,-1-1,-56 62,71-93,-1-1,0-1,-1 0,0-1,0-1,-1-1,-1-1,-29 10,-6-2,-102 17,-367 13,-5-45,248-3,91 3,-202-3,345-1,-52-13,-1 1,5 0,-136-39,199 45,-6 1,26 6,0-1,0 0,0 0,0-1,0 0,1-1,-15-9,24 13,0 1,1 0,-1-1,0 1,1-1,-1 0,0 1,1-1,-1 0,1 1,-1-1,1 0,0 1,-1-1,1 0,-1 0,1-1,0-4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4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0,'-4'5,"0"0,0 1,0-1,0 1,1-1,0 1,0 0,-2 10,-15 56,13-43,2-1,1 0,1 1,2-1,0 0,5 36,-3-60,0 0,0 1,0-1,0 0,1 1,-1-1,1 0,1 0,-1 0,0-1,1 1,0 0,-1-1,2 0,-1 0,0 0,1 0,-1 0,1 0,0-1,4 3,3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5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1,'3'0,"0"3,0 2,-1 6,0 6,-1 7,-1 5,1 2,-1 1,0 1,-1 2,1-4,0-3,0-2,0-2,0-2,0-5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6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8,'1'0,"-1"-1,1 1,-1-1,1 1,-1-1,1 1,0-1,0 1,-1-1,1 1,0 0,-1-1,1 1,0 0,0 0,0-1,-1 1,1 0,0 0,0 0,0 0,-1 0,1 0,0 0,0 0,0 1,1-1,-1 1,1 0,-1 0,1 1,-1-1,1 0,-1 0,0 1,0-1,1 1,-1-1,1 4,2 1,-1 1,-1-1,1 1,-1 0,2 9,-2-3,5 27,-3 1,1 59,-5-89,-1 0,0 0,-1 0,0 0,0-1,-2 1,1 0,-1-1,0 0,-1 0,0 0,-1-1,0 0,-9 10,-10 9,15-16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7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328 0,'-5'1,"-1"-1,1 1,-1 0,1 0,0 1,0 0,-1 0,1 0,0 1,-6 3,-7 7,-22 18,18-13,17-15,0 1,1-1,-1 1,1 0,0 0,0 1,0-1,1 1,-1 0,1 0,0 0,1 0,-1 1,1-1,0 1,0 0,-1 8,-4 38,3 0,4 97,2-59,-2-58,1-17,0 0,-1-1,-1 1,-1-1,-4 22,5-33,-1 0,1 1,0-1,-1 0,0 0,1 0,-1 0,-1 0,1 0,0 0,-1-1,1 1,-1-1,0 0,0 0,0 0,0 0,0 0,0-1,0 1,0-1,-1 0,1 0,-1 0,1-1,-1 1,-5 0,-6-1,3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8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1,'3'2,"3"4,5 0,6 2,2 0,1-2,-1-2,-1-2,-2 0,0-2,-1 0,0 0,-1 0,0-1,0 1,0 0,1 0,-4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29.9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147 1,'-76'71,"66"-61,1 0,1 1,0 1,0-1,-6 14,12-21,0 0,0 0,1 0,-1 0,1 1,0-1,0 0,1 0,-1 1,1-1,0 0,0 1,1-1,-1 1,1-1,0 0,0 0,0 0,0 1,4 4,-4-7,0 0,1 1,0-2,-1 1,1 0,0 0,0 0,0-1,2 3,7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30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 1,'0'2,"0"4,0 5,0 13,0 8,0 0,0 0,0-1,0 0,-3-4,0-1,-3 0,0-2,-1-3,0-3,2-1,1-4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32.0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 0,'-1'1,"0"-1,0 0,-1 1,1 0,0-1,0 1,-1 0,1-1,0 1,0 0,0 0,0 0,0 0,0 0,1 0,-1 0,0 0,0 1,1-1,-2 2,-13 32,12-26,-3 5,0 1,2-1,-1 1,2 0,0-1,1 2,0 19,2-34,0 0,0 1,0-1,0 0,0 0,0 1,1-1,-1 0,1 0,-1 1,1-1,-1 0,1 0,0 0,-1 0,1 0,0 0,0 0,0 0,0 0,0 0,0 0,0-1,1 2,0-1,1-1,-1 1,0-1,1 1,-1-1,0 0,1 1,-1-1,1-1,-1 1,0 0,3-1,4-1,-1 0,0-1,0 0,0 0,-1-1,10-6,-12 7,-1-1,0 0,0 0,0-1,-1 1,0-1,0 1,0-1,0 0,-1 0,0 0,0-1,0 1,0-1,-1 1,0-1,0 1,-1-1,1 1,-1-1,-1 0,1 1,-1-1,0 1,0-1,0 1,-1-1,0 1,0 0,0 0,-1 0,-3-5,-3-1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33.5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 48,'-5'5,"1"0,1 0,-1 0,1 0,0 1,0 0,-4 11,-11 46,9-27,8-33,1-1,-1 1,0 0,1-1,-1 1,1 0,0 0,0 0,0-1,0 1,1 0,-1 0,1-1,-1 1,2 3,0-5,-1 1,0-1,0 1,1-1,-1 0,1 0,-1 1,1-1,-1 0,1 0,0 0,-1-1,1 1,0 0,0-1,0 1,0-1,0 0,-1 1,1-1,0 0,3 0,-2 0,-1 0,1 0,-1 0,0 0,1-1,-1 1,0-1,1 1,-1-1,0 0,0 0,1 0,-1 0,0 0,0-1,0 1,0 0,-1-1,1 0,0 1,-1-1,1 0,-1 0,1 0,-1 0,0 0,0 0,0 0,0 0,0-1,0 1,-1 0,1-4,2-9,-2 1,0 0,-1-1,-2-23,0 5,2 26,0 0,0 0,-1 1,0-1,0 0,-4-11,4 16,0 0,0 0,0 0,-1 1,1-1,0 0,-1 1,1-1,-1 1,0-1,1 1,-1 0,0 0,0 0,0 0,0 0,0 0,0 0,0 1,0-1,0 1,0-1,0 1,-1 0,-1 0,-9-1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34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0,'0'10,"2"-1,-1 1,6 14,-2-3,2 23,-2 0,-2 1,-1-1,-6 50,3-89,1 0,-1-1,0 1,0-1,0 1,0-1,-1 0,0 1,0-1,0 0,-1 0,-2 4,-3 0,1 0,-1 0,-17 12,13-10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40.0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387 0,'-17'2,"0"-1,0 2,-29 8,1 0,16-3,1 0,1 2,-1 1,-40 23,64-32,-1 1,1-1,0 1,1 0,-1 0,0 0,1 1,0-1,0 1,0 0,0 0,0 0,1 0,0 0,-4 9,4-2,-1 0,2 0,-1 0,2 0,0 20,0-23,0-1,1 1,-1 0,2-1,-1 1,1 0,0-1,1 0,-1 0,1 1,1-2,0 1,0 0,0-1,0 0,1 1,0-2,1 1,-1-1,1 0,0 0,7 4,-1-2,0 0,1-1,0 0,0-1,0-1,1 0,0 0,-1-2,16 2,19-1,63-4,-40 0,-51-1,-13-1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38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1,'26'22,"-18"-16,-1 0,0 0,9 10,119 135,-127-141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0.7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313 0,'0'2,"-1"0,0 0,0 0,-1-1,1 1,0 0,-1 0,1-1,-1 1,1-1,-1 0,-2 3,-4 3,-8 9,-69 69,53-53,24-23,0 0,-1-1,0 0,-1 0,0-1,-21 11,25-15,0 0,1 0,-1 0,0 1,1 0,0 0,-6 6,9-8,0 1,1-1,-1 0,0 1,1-1,0 1,0-1,0 1,0 0,0-1,0 1,1 0,-1 0,1 0,0-1,0 1,0 0,0 0,1 4,8 43,-3-16,5 62,-11 171,-1-118,1-134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1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 1,'-6'7,"-1"-1,1 1,1 1,-1-1,1 1,0 0,1 0,0 1,0-1,-2 10,-2 12,1 0,2 1,1-1,1 1,2 44,1-58,-1-5,2 0,-1 1,2-1,3 17,-4-25,0-1,1 1,0 0,0 0,0 0,0-1,0 1,1-1,0 0,-1 0,1 0,0 0,1 0,-1-1,0 1,7 3,3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2.7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 1,'0'5,"0"9,0 6,0 6,0 7,-2 6,-6 4,-4 1,0 4,-1-3,0-2,3-5,-1-7,2-7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5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43 191,'3'1,"0"-1,0 1,0 0,0 0,-1 0,1 0,0 0,-1 1,1-1,-1 1,0 0,1 0,-1 0,0 0,0 0,0 0,0 0,0 1,2 4,4 6,0 1,8 19,-14-27,123 298,-121-294,0-1,-1 1,0 0,0 1,-1-1,-1 0,1 16,-2-24,0 1,0-1,0 1,-1-1,1 1,-1-1,1 0,-1 1,0-1,0 0,0 1,0-1,0 0,-1 0,1 0,0 0,-1 0,0 0,1 0,-1-1,0 1,0 0,0-1,0 0,0 1,-1-1,1 0,0 0,-1 0,1-1,0 1,-1 0,1-1,-1 0,-4 1,-1-1,-1 1,1-1,-1-1,1 1,-1-2,1 1,-1-1,1 0,0-1,0 0,0 0,0-1,-9-6,12 7,0-1,0 0,1-1,-1 1,1-1,0 0,0 0,0 0,1 0,0-1,0 0,0 1,1-1,0 0,0 0,0-1,1 1,-1-10,0 4,1-1,1 0,0 0,4-26,-3 33,1 1,0-1,0 0,0 1,0-1,1 1,0 0,0-1,0 1,1 1,0-1,8-8,23-17,-25 23,0-1,-1 0,0 0,-1-1,1 0,-2-1,1 1,-2-2,1 1,5-14,29-95,-36 103,-2 1,0-1,-1 0,-1 0,-1-30,0 43,0 1,-1-1,1 1,-1-1,0 1,1-1,-1 1,0 0,-1-1,1 1,0 0,-1 0,1 0,-1 0,0 0,0 0,1 0,-1 1,0-1,-1 1,1-1,0 1,0 0,-1 0,1 0,0 0,-1 0,1 0,-4 0,-7-1,-1 1,1 0,-1 0,-19 3,11-1,19-1,-1 0,1 1,-1-1,1 1,-1 0,1 0,0 0,-1 0,1 1,0-1,0 1,0 0,0 0,0 0,1 0,-1 1,0-1,-2 5,0-1,0 1,1 0,0 0,1 1,-1-1,2 1,-4 8,3-1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6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100 1,'0'15,"-2"-1,0 1,-9 28,8-31,0 0,0 1,1-1,0 1,1-1,1 15,1-24,0 0,0 0,0 0,0 0,1 0,-1 0,1 0,0 0,0-1,0 1,0-1,0 1,0-1,1 0,-1 0,1 0,0 0,-1 0,1-1,0 1,0-1,0 0,0 0,5 1,2 2,0-2,0 1,1-1,-1-1,1 0,14-1,-23 0,-1 0,1 0,0-1,-1 1,1 0,-1-1,1 0,-1 1,1-1,-1 0,1 0,-1 0,1 0,-1 0,0 0,0 0,1 0,-1 0,2-3,-1 0,0 1,-1-1,1 0,-1 1,1-1,-1 0,0 0,0-5,0-6,0 0,-1 0,-2-22,1 32,1 0,-1 1,0-1,-1 1,1-1,-1 1,0 0,0-1,0 1,-1 0,1 0,-1 1,0-1,0 0,0 1,-1 0,1 0,-1 0,0 0,1 0,-1 1,-1-1,1 1,0 0,0 1,-1-1,-8-1,-9-1,0 1,0 0,0 2,-35 2,42-1,3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47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1,'4'0,"-1"0,1 0,-1 0,0 1,1 0,-1 0,0 0,0 0,1 0,-1 1,0-1,0 1,0 0,-1 0,1 0,0 0,-1 0,1 1,-1-1,0 1,0-1,0 1,0 0,0 0,-1 0,1 0,-1 0,0 1,0-1,0 0,1 4,1 12,0-1,-1 1,-1-1,-2 29,0-29,2 22,0-18,-4 37,3-53,-1-1,0 1,-1 0,1-1,-1 1,0-1,-1 0,1 1,-1-1,0 0,-5 5,-2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2.9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263 0,'-3'1,"1"0,-1 0,0 0,0 0,0 1,1-1,-1 1,-2 1,-7 5,-44 16,40-18,1 0,0 1,1 0,-1 1,2 1,-25 19,34-23,0 0,0 0,0 1,1 0,0-1,0 1,0 0,1 1,0-1,0 0,1 0,-1 1,1 7,-1 13,1-1,3 28,0-7,-2-23,0 0,1 0,2 1,1-2,0 1,2 0,14 37,0-13,16 54,-30-79,-1 1,0 0,-2 0,0 39,-3-19,-1 49,0-89,0 1,0-1,0 0,0 0,-3 7,4-10,-1 0,1 0,0-1,-1 1,1 0,-1 0,1 0,-1-1,1 1,-1 0,1 0,-1-1,0 1,1-1,-1 1,0 0,0-1,0 1,1-1,-1 0,0 1,0-1,0 0,0 1,0-1,0 0,1 0,-1 0,0 0,0 0,-2 0,-3-3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4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0,'390'0,"-378"0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5.2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 0,'-1'10,"0"-1,-1 0,1 0,-2 0,1-1,-1 1,-1 0,1-1,-2 0,-9 15,-13 29,21-33,2-1,0 1,1 0,1 0,0 0,2 19,-1-22,2 28,-1-42,0 1,1-1,-1 0,1 0,0 0,-1 1,1-1,0 0,0 0,0 0,1 0,-1 0,0-1,1 1,2 2,5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42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75,'0'1,"-1"-1,1 0,-1 1,1-1,-1 0,1 1,0-1,-1 1,1-1,-1 0,1 1,0-1,-1 1,1-1,0 1,0 0,-1-1,1 1,0-1,0 1,0-1,0 1,0 0,0-1,0 1,0-1,0 1,0 0,0 0,1 22,-1-20,2 10,0 0,1 0,0 0,1 0,8 17,35 61,-11-22,-33-63,0 0,0 0,1 0,0 0,0-1,0 0,1 0,-1 0,8 6,-12-11,0 0,1 0,-1 0,0 1,1-1,-1 0,0 0,0 0,1 0,-1 0,0 1,1-1,-1 0,0 0,1 0,-1 0,0 0,1 0,-1 0,0 0,1 0,-1 0,0 0,1-1,-1 1,0 0,1 0,-1 0,0 0,1 0,-1-1,0 1,1 0,4-13,-4-21,-2 29,0-24,2-1,0 1,2-1,1 1,2 0,17-53,-21 75,1 1,-1 0,1 0,1 1,0-1,-1 1,1-1,6-4,-9 9,0 0,1 0,-1 0,1 0,-1 0,1 1,-1-1,1 0,-1 1,1-1,0 1,-1 0,1-1,-1 1,1 0,0 0,0 0,-1 0,1 0,-1 1,1-1,0 0,-1 1,1-1,0 1,-1 0,1-1,-1 1,0 0,1 0,-1 0,0 0,1 0,-1 0,0 1,2 1,8 10,0 0,0 1,-2 0,15 29,-18-31,1 1,0-1,1 0,0 0,1-1,1 0,-1-1,18 14,-8-10,-11-7,0-1,1 0,14 7,-23-13,1 0,-1 0,1 0,-1 0,0 0,1 0,-1 0,1-1,-1 1,0 0,1 0,-1 0,0 0,1-1,-1 1,1 0,-1 0,0-1,1 1,-1 0,0 0,0-1,1 1,-1 0,0-1,0 1,0 0,1-1,-1 1,0-1,0 1,0 0,0-1,0 1,0-1,0 1,0 0,0-1,0 1,0-1,0 1,0 0,0-1,0 1,0-1,-1-26,1 22,-1-14,-2-29,2 0,8-80,0 98,-3 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6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 1,'1'0,"0"0,-1 0,1 0,-1 1,1-1,-1 0,1 1,-1-1,1 0,-1 1,1-1,-1 0,0 1,1-1,-1 1,1-1,-1 1,0-1,0 1,1-1,-1 1,0 0,0-1,0 1,1-1,-1 1,0-1,0 2,2 20,-1-17,-1 11,0 0,-1 0,0 0,-2 0,-4 19,-28 78,-1 1,26-80,11-34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7.2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36,'-4'5,"0"0,1 1,0-1,0 1,-3 9,0-1,3-7,0 0,1 0,0 1,0-1,0 0,1 1,0-1,0 14,1-19,0 0,0 1,1-1,-1 0,0 0,1 0,0 1,-1-1,1 0,0 0,0 0,0 0,0 0,0 0,1-1,-1 1,0 0,1-1,0 1,-1-1,1 1,0-1,0 0,0 1,-1-1,1 0,0 0,1-1,-1 1,0 0,0-1,4 1,1 0,1 0,-1-1,1 0,-1 0,13-3,-18 3,0 0,0-1,0 0,0 1,1-1,-1 0,0 0,0 0,-1 0,1 0,0-1,0 1,0-1,-1 1,1-1,-1 1,1-1,-1 0,0 0,0 0,1 0,0-3,3-14,0 0,-2 0,0 0,-2 0,0 0,-3-37,0 45,-1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8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 47,'2'25,"4"31,-2-31,0 28,-4-50,0 1,0-1,0 0,1 0,-1 0,1 0,0 0,0 0,0 0,0 0,0-1,1 1,-1 0,1-1,0 1,0-1,0 1,0-1,0 0,0 0,1 0,-1 0,1 0,0-1,-1 1,1-1,0 1,0-1,0 0,0 0,0-1,0 1,0 0,0-1,0 0,0 0,0 0,0 0,0 0,0-1,0 1,1-1,-1 0,3-1,-2 0,-1 0,1 0,-1 0,0-1,0 1,0-1,0 0,0 0,-1 0,1 0,-1 0,0 0,1-1,-2 1,1-1,0 0,-1 1,0-1,0 0,1-5,0 1,0 0,-1 0,0 0,0 0,-1-1,0 1,-1 0,-2-16,0 12,-1 1,0 0,0 0,-12-20,14 28,0 0,0 0,0 0,0 1,-1-1,1 1,-1-1,0 1,1 0,-1 0,0 0,0 0,0 1,-1-1,1 1,0 0,-1 0,1 0,-1 0,-5 0,-9 0,0 1,0 1,-23 4,26-1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4:59.4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1,'4'0,"-1"1,0-1,0 1,0 0,0 0,0 1,0-1,0 1,0-1,0 1,-1 0,1 0,-1 0,1 0,-1 1,0-1,0 1,0-1,0 1,0 0,-1 0,3 4,0 2,0 0,0 0,-1 0,0 1,0-1,1 13,0 37,-5 88,-1-60,2-64,-2 0,-4 26,5-40,-1-1,0 0,-1 0,0 0,0 0,-1 0,0 0,0-1,-6 8,-1-3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1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1,'4'12,"-1"0,0 0,0 0,-2 1,1-1,-2 1,0-1,-1 16,0 1,12 266,-7-8,-4-222,0-77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2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45,'0'-2,"0"1,1-1,0 0,-1 1,1-1,0 1,0-1,-1 1,1-1,1 1,-1 0,0-1,0 1,0 0,1 0,-1 0,0 0,1 0,-1 0,1 0,-1 0,1 1,1-1,4-2,-1 0,1 1,0 0,9-1,-12 2,1 1,-1-1,1 1,-1 0,1 0,-1 1,1-1,-1 1,1 0,-1 0,1 0,-1 1,5 2,-6-2,0 0,-1 0,1 0,-1 1,0-1,0 1,0-1,0 1,0 0,0 0,-1 0,1 0,-1 0,0 0,0 0,0 0,0 1,0 4,2 21,-2 0,-3 53,0-15,1-23,0-22,1-1,1 0,3 23,-4-43,0 0,0 0,0-1,0 1,0-1,0 1,1 0,-1-1,0 1,0-1,0 1,1 0,-1-1,0 1,1-1,-1 1,0-1,1 1,-1-1,1 1,0 0,2-3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3.8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1,'-11'171,"9"-158,1 1,0 0,2 19,-1-29,1 0,0 0,0 0,0 0,0 0,1 0,-1 0,1 0,0 0,0-1,1 1,-1-1,1 0,0 0,4 5,20 18,-22-20,1 1,0-1,0-1,0 1,1-1,0 0,0-1,0 0,1 0,9 4,-8-7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4.5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1,'0'2,"0"4,0 3,0 4,0 4,0 2,0 4,0 0,0-1,0 0,0 2,0-2,0-1,0-2,0-2,0-4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5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1,'1'7,"0"-1,1 0,-1 1,1-1,1 0,-1 0,1 0,0 0,0-1,8 10,7 16,-9-11,0 0,-2 1,0-1,-2 2,6 41,-7-26,-3 0,-4 62,3-93,-1 0,0 0,-1 0,1 0,-4 8,4-11,0-1,-1 0,1 0,0 0,-1 1,1-1,-1 0,0-1,1 1,-1 0,0 0,0-1,0 1,0-1,-3 2,-3-1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8.8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1,'-11'0,"-1"0,1 1,0 1,0 0,0 0,0 1,-15 6,22-8,1 1,-1 0,1 0,0 0,-1 0,1 0,0 1,1-1,-1 1,0 0,1 0,-1 0,1 0,0 0,0 1,0-1,1 1,-1-1,1 1,0 0,0-1,0 1,0 0,1 0,-1 5,0 18,1 0,1 0,1 0,2 0,0 0,2-1,14 40,-9-34,-2 0,0 1,6 54,-9-33,-2 0,-5 100,0-147,-1 0,0-1,0 1,0-1,-1 1,0-1,0 0,0 0,-1-1,-8 10,3-3,-1-1,0 0,-23 17,33-28,-1 1,1-1,-1 0,1 1,-1-1,1 1,-1-1,1 0,-1 1,1-1,-1 0,1 0,-1 1,1-1,-1 0,0 0,1 0,-1 0,1 0,-1 0,0 0,1 0,-1 0,0 0,1 0,-1 0,1 0,-1 0,1-1,-1 1,0 0,1 0,-1-1,1 1,-1 0,1-1,-1 1,1-1,-1 0,-1-1,1 0,0-1,1 1,-1-1,0 1,0-1,1 1,-1-5,-1-15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45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214 12,'-91'-6,"29"1,60 5,0 0,0 0,1 0,-1 0,0 0,0 0,0 1,0-1,1 1,-1 0,0-1,1 1,-1 0,0 0,1 0,-1 0,1 0,-3 2,2 0,0-1,0 1,1 0,-1 0,0 0,1 0,0 0,0 0,-2 6,1 5,0 1,0 0,2 27,0-29,-1 44,0-28,1 1,5 47,-3-70,0 0,1 0,0 0,0 0,0-1,1 0,0 1,0-1,0 0,1-1,0 1,0-1,0 0,1 0,0-1,0 1,0-1,0-1,8 4,3 1,0 0,1-1,0-2,0 1,0-2,26 3,-30-5,1 0,0-2,-1 1,1-2,0 0,-1-1,1 0,-1-1,1-1,-1 0,0-1,15-8,-16 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09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1,'362'0,"-350"0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1.0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189 0,'-4'2,"0"-1,0 1,0 0,0 0,1 0,-1 0,1 1,-1 0,1-1,0 1,0 0,-4 5,-1 1,-8 7,0 0,1 1,1 1,-16 24,24-32,1 0,0 0,1 1,0-1,0 1,1 0,1 0,0 0,0 0,0 18,2-18,0 1,1 0,4 17,-4-26,-1 1,2-1,-1 0,0 0,1 0,-1 0,1 0,0 0,0 0,0 0,0-1,1 1,-1-1,1 0,-1 1,6 2,7 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1.7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1,'0'3,"0"2,0 4,0 2,0 2,0 4,0 3,0 2,0 1,0-1,0 1,0-1,0-4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3.2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43,'-3'0,"1"0,0 1,0-1,0 0,0 1,0 0,0-1,0 1,0 0,0 0,0 0,0 0,1 0,-1 0,0 1,1-1,-3 3,1-1,0 1,0 0,1 0,0 0,-1 1,1-1,-2 7,0 2,1 1,1-1,-1 1,1 20,2-30,-1 2,1-1,0 1,0-1,1 0,0 1,2 9,-2-14,-1 1,1-1,0 1,0-1,0 0,0 1,0-1,0 0,1 0,-1 0,0 0,1 0,-1 0,0 0,1 0,-1-1,1 1,0 0,-1-1,1 1,-1-1,1 0,0 0,-1 1,1-1,2-1,4 2,-1-1,0-1,0 1,1-1,-1 0,0-1,0 0,0 0,0-1,8-3,-12 4,1 0,-1 0,0 0,-1 0,1-1,0 1,-1-1,1 1,-1-1,0 0,0 0,0 0,0 0,0 0,-1-1,1 1,-1-1,0 1,0-1,0 1,-1-1,1-5,0-6,0-1,-2 0,0 1,-3-17,3 27,0 1,0 0,0 0,0 0,-1 0,0 1,0-1,0 0,0 1,-1-1,1 1,-1 0,0 0,0 0,0 0,0 0,-1 1,1-1,-1 1,-3-2,-6-1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4.7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89,'-1'37,"0"-24,0 0,1 1,1-1,0 0,3 14,-4-26,1 1,-1 0,1-1,-1 1,1-1,0 1,-1-1,1 1,0-1,0 0,0 1,0-1,0 0,1 0,-1 0,0 0,0 0,1 0,-1 0,1 0,-1 0,1 0,-1-1,1 1,-1-1,1 1,0-1,-1 0,1 0,-1 1,1-1,0 0,-1 0,1-1,0 1,1-1,0 1,0-1,0 0,-1 0,1 0,0-1,-1 1,1-1,-1 1,0-1,0 0,1 0,-1 0,0 0,0 0,-1-1,1 1,0 0,-1-1,0 0,2-3,2-7,-1 1,-1-1,0-1,-1 1,0 0,-1-1,-1 1,0 0,0-1,-5-20,5 31,-1 1,0 0,0 0,0-1,0 1,-1 0,1 0,-1 0,1 0,-1 1,0-1,1 0,-1 0,0 1,0 0,0-1,0 1,0 0,-1 0,1 0,0 0,0 0,-1 0,1 1,-1-1,1 1,-5 0,0 0,0 0,1 0,-1 1,1 0,-1 0,1 1,0 0,-1 0,-6 4,0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5.5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0,'1'5,"0"0,0 0,0-1,0 1,1-1,3 7,3 9,-1 7,-1 1,0 0,-3 0,0 0,-1 0,-2 0,-6 51,5-72,-1 0,1 0,-1 0,-1-1,1 1,-1-1,0 0,-8 11,1-4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5:18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1,'1'1,"0"-1,-1 0,1 0,0 1,-1-1,1 1,-1-1,1 0,0 1,-1-1,1 1,-1-1,1 1,-1 0,0-1,1 1,-1-1,1 1,-1 0,0-1,0 1,1 0,-1-1,0 1,0 0,0 0,0-1,0 2,3 24,-3-22,1 53,-1-30,1-1,5 33,-2-28,-1 0,-2 45,-1-43,7 63,-4-72,0 44,-3-56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3:21.09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3:21.91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47.8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1 242,'53'79,"106"144,-155-217,-2-3,1 1,-1-1,1 0,0 0,0-1,0 1,0 0,0-1,0 0,1 0,3 2,-7-4,1 0,-1 0,1 0,-1 0,1 0,-1 0,1 0,-1 0,1 0,-1 0,1-1,-1 1,1 0,-1 0,1-1,-1 1,0 0,1 0,-1-1,0 1,1-1,-1 1,0 0,1-1,-1 1,0-1,1 1,-1 0,0-1,0 1,0-1,0 1,1-1,-1 1,0-1,0 1,0-1,0 0,2-24,-2 22,0-47,-1 30,1 1,1 0,0 0,2 0,0 0,1 1,10-30,-11 40,-1 0,0 0,0 0,0-10,-1 9,1 0,0 0,4-11,0 1,-5 15,0-1,0 1,1 0,-1-1,1 1,0 0,1 0,-1 0,1 0,3-3,-5 6,-1 1,1 0,0 0,0 0,-1 0,1 0,0 0,0 0,-1 0,1 0,0 0,0 0,-1 0,1 0,0 1,0-1,-1 0,1 0,0 1,-1-1,1 1,0-1,-1 1,1-1,-1 1,1-1,-1 1,1-1,-1 1,1 0,-1-1,0 1,1 1,17 25,-17-24,38 79,-31-61,1-1,1 0,0-1,2 0,14 17,-26-35,1 0,-1 0,1 0,0 0,-1 0,1 0,0-1,0 1,0 0,0 0,-1-1,1 1,0-1,0 1,0-1,0 1,0-1,0 1,0-1,1 0,-1 0,0 1,0-1,0 0,0 0,0 0,0 0,0 0,0-1,1 1,-1 0,0 0,0-1,0 1,0-1,0 1,0-1,0 1,0-1,-1 0,1 1,0-1,0 0,0 0,-1 1,1-1,0 0,-1 0,1 0,-1 0,1 0,0-1,4-9,0 1,-1-1,0 0,3-12,-5 15,36-117,12-39,-45 142,-1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3:02.09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3368 14664,'5'-200,"0"83,-21-224,-10 185,-51-167,-72-146,-199-350,66 181,19-8,183 444,-124-299,-101-252,24-8,163 429,-124-396,185 528,-59-226,84 262,-11-179,14 83,-51-286,-27-197,-64-154,-5-75,107 500,-25-225,81 86,14 565,1-25,3 0,4 1,2 0,3 0,4 1,42-109,38-37,-70 164,2 2,41-54,-50 76,2 2,1 0,1 1,50-38,-53 48,-1 1,2 1,0 0,0 2,1 1,0 0,34-6,12 4,1 3,-1 3,1 3,89 8,-135-2,1 0,-1 1,0 1,0 2,-1 0,30 16,131 81,-161-90,47 31,94 81,53 70,-67-59,243 228,-35 34,-294-311,-4 3,-4 2,48 109,94 258,-54-89,-92-228,137 431,-177-524,108 381,-70-287,110 345,-62-147,72 269,-118-327,-25-118,48 474,-30-164,-10-123,15 65,-8-81,-21 1,-24-22,4 150,9-327,51 243,-34-270,51 130,61 104,-82-206,418 879,-390-853,83 174,3 74,-132-301,44 203,10 323,-64-180,-32 0,0-195,2-231,-2 0,-1-1,-11 49,11-69,0-1,-1 0,0 0,-1-1,-1 1,0-1,0-1,-1 1,0-1,-1 0,0 0,-14 12,14-16,-1 0,1-1,-1 0,0 0,0-1,-10 4,-62 15,5-1,-37 18,-2-6,-1-4,-141 18,-256-18,300-29,-144-3,325 1,1-1,-44-10,59 8,0 0,0-2,1 1,-1-2,2 0,-21-13,-26-15,46 28,1-1,0-1,0 0,0-1,-20-19,25 19,-4-3,0-1,-20-30,-10-13,31 42,1 1,-18-31,-110-207,117 214,8 14,1 1,1-2,1 0,-9-30,15 40,0 0,-1 0,0 0,-1 1,-1 0,-15-22,16 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39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11,'0'0,"-1"-1,1 1,0-1,0 1,0-1,0 1,0 0,0-1,0 1,-1-1,1 1,0-1,0 1,-1 0,1-1,0 1,-1 0,1-1,0 1,-1 0,1-1,0 1,-1 0,1 0,-1-1,1 1,0 0,-1 0,1 0,-1 0,1 0,-1-1,1 1,-1 0,1 0,-1 0,1 0,0 0,-1 1,1-1,-1 0,1 0,-1 0,1 0,-1 0,1 1,0-1,-1 0,1 0,-1 0,1 1,-3 0,0 0,1 1,-1-1,1 0,0 1,-1 0,-2 2,-1 5,-1 0,2 1,-1 0,1-1,1 2,0-1,0 0,1 1,1 0,-1-1,2 1,0 0,0 0,0 0,2 12,2 4,1-1,1 0,1 0,1 0,12 27,-12-33,6 37,-11-43,1-1,1 1,0-1,0 1,1-1,8 14,0-8,-6-8,0 1,9 20,-14-28,-1 0,0 0,0 0,0 0,0 0,-1 1,1-1,-1 0,0 0,-1 0,1 0,-1 0,-1 5,0-1,0 0,-1 0,-1 0,1-1,-1 1,0-1,-1 0,0 0,0 0,0-1,-1 1,0-2,0 1,-1 0,-9 5,4-2,2-1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40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35,'0'-1,"1"0,-1 0,0 1,1-1,-1 0,1 1,-1-1,1 0,-1 1,1-1,0 1,-1-1,1 1,0-1,0 1,-1-1,1 1,0 0,0-1,-1 1,3-1,21-6,-19 6,21-4,1 1,0 1,0 2,0 1,41 4,-56-2,1 1,-1 0,0 0,-1 1,1 1,0 0,14 9,-18-10,5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44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90,'0'26,"1"1,1 0,2-1,0 0,2 0,1 0,15 37,-14-37,2 8,-9-32,0 0,-1-1,1 1,0 0,0-1,0 1,0-1,1 1,-1-1,0 1,1-1,-1 0,3 2,-3-3,0 1,0-1,0 0,1 0,-1 0,0 0,0 0,0 0,0 0,0 0,0-1,0 1,0 0,0-1,0 1,0 0,0-1,0 1,-1-1,1 0,0 1,0-1,0 0,0 1,-1-1,1 0,0 0,-1 0,1 0,-1 0,1-1,18-32,-18 31,8-18,0 0,-1-1,-2 0,0 0,-1-1,-1 0,-2 0,1-36,-3 56,0 1,-1 0,1 0,0 0,0 1,0-1,1 0,-1 0,0 0,1 0,-1 1,1-1,-1 0,1 1,1-3,-2 4,0 0,0 0,1 0,-1 0,0 0,0 0,1 0,-1 0,0 1,0-1,0 0,1 0,-1 0,0 0,0 0,0 0,1 0,-1 1,0-1,0 0,0 0,0 0,0 0,1 1,-1-1,0 0,0 0,0 0,0 1,0-1,0 0,0 0,0 1,0-1,0 0,0 0,0 0,0 1,0-1,0 0,0 0,0 1,2 11,0 10,-1-3,1 0,1 0,9 30,-9-39,0-1,0 1,0-1,0 0,1-1,1 1,-1-1,1 1,1-1,-1-1,9 9,-13-16,0 1,0 0,0-1,0 1,0-1,0 1,0-1,0 1,0-1,0 0,0 1,1-1,-1 0,0 0,0 0,0 0,0 0,1 0,-1 0,0-1,2 1,0-2,0 1,1 0,-1-1,0 0,0 0,-1 0,5-3,1-3,0 0,-1 0,13-18,-14 15,-1-1,0 0,-1 0,0 0,-1 0,-1 0,1-1,-1-18,9-37,-8 52,0-1,-1 0,-1-22,-1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27:16.4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192 16,'-56'-13,"47"11,-1 2,1-1,0 1,0 0,-1 1,1 0,0 1,0 0,0 0,-12 5,19-5,0-1,0 0,1 1,-1-1,1 1,-1-1,1 1,0 0,0 0,0 0,0-1,0 1,0 0,0 0,0 1,1-1,-1 0,1 0,0 0,0 0,-1 0,1 0,0 1,1-1,-1 0,0 0,1 0,-1 0,2 3,1 8,1 0,1 0,8 15,-10-21,5 10,-5-8,1 0,0 0,1-1,0 0,7 10,-10-16,-1-1,0 1,1-1,-1 1,1-1,0 0,-1 0,1 0,0 0,0 0,0 0,0 0,0-1,0 1,0-1,0 1,0-1,0 0,0 0,0 0,0 0,0 0,0 0,0-1,0 1,0-1,0 1,0-1,0 0,2-1,26-18,-18 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45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1,'7'180,"1"3,-9 211,0-376,-5 32,2-32,0 31,4 57,1-93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47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292 50,'-3'-4,"1"1,0 0,-1 0,0-1,1 2,-1-1,0 0,-1 1,1-1,0 1,-1 0,1 0,-1 0,0 1,0-1,0 1,1 0,-1 0,0 0,-6 0,-5 0,-1-1,1 2,-32 3,44-3,0 1,0 0,1 0,-1 0,0 1,0-1,1 1,-1-1,0 1,1 0,0 0,-1 0,1 0,0 0,0 1,0-1,0 1,-1 2,-6 10,2-1,-9 21,1-1,10-23,0 1,1 0,0-1,1 1,1 0,0 1,0-1,1 0,1 1,0-1,0 0,4 14,-4-21,1-1,0 1,0-1,1 1,0-1,-1 0,1 0,1 0,-1 0,0 0,1 0,0 0,0-1,0 0,1 1,-1-1,1 0,-1-1,1 1,0-1,0 1,0-1,0 0,1-1,-1 1,0-1,1 0,5 1,19 4,25 4,-49-10,-1 0,1 1,0-2,-1 1,1 0,0-1,-1 0,9-2,-11 2,-1 0,1 0,-1-1,1 1,-1 0,0 0,1-1,-1 1,0-1,0 1,0-1,0 0,0 1,0-1,0-3,0 4,4-11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54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0,'0'954,"0"-941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56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31,'33'-2,"0"-1,35-8,-42 5,0 2,0 1,0 1,41 2,-65 1,1-1,0 1,-1-1,1 1,-1 0,1 0,-1 0,1 0,-1 0,0 1,1-1,-1 1,0-1,0 1,0 0,0 0,-1 0,4 3,-3-1,0 1,1-1,-1 1,-1-1,1 1,-1 0,0-1,0 1,1 9,-2-5,1-1,-2 1,1 0,-1 0,-1 0,1 0,-2-1,1 1,-1-1,0 1,-5 8,0-6,1-1,-1 0,-1-1,0 0,0 0,-1 0,0-2,-1 1,-14 8,-11 2,-62 24,85-39,0 0,0 0,1-1,-1-1,0 0,-26-3,22 2,3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8:59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94,'0'0,"0"-1,1 1,-1 0,0 0,0 0,0 0,1-1,-1 1,0 0,0 0,1 0,-1 0,0 0,0 0,1 0,-1 0,0 0,1 0,-1 0,0 0,0 0,1 0,-1 0,0 0,0 0,1 0,-1 0,0 1,0-1,1 0,-1 0,0 0,1 1,8 9,5 18,-13-25,15 35,12 48,-18-51,2 0,16 35,-26-67,0 1,0 0,1-1,-1 1,5 4,-6-8,-1 1,0-1,1 1,-1-1,1 0,-1 1,1-1,-1 0,1 1,-1-1,1 0,0 0,-1 0,1 1,-1-1,1 0,-1 0,1 0,0 0,-1 0,1 0,-1 0,1 0,0 0,-1 0,1-1,-1 1,1 0,0 0,-1 0,1-1,-1 1,1 0,-1-1,1 1,-1 0,1-1,-1 1,0-1,1 1,-1-1,1 1,-1-1,0 1,0-1,1 1,-1-1,6-13,0 0,-1 0,0 0,-2-1,1 1,1-19,-1 6,25-87,-25 98,0 0,0-18,-3 23,0 0,1 0,0 1,1-1,0 0,7-13,-10 24,0-1,0 1,0 0,0-1,0 1,1 0,-1-1,0 1,0 0,0 0,0-1,1 1,-1 0,0 0,0-1,1 1,-1 0,0 0,1 0,-1-1,0 1,0 0,1 0,-1 0,0 0,1 0,-1 0,0 0,1-1,-1 1,0 0,1 0,-1 1,7 8,2 23,-9-29,9 37,2-1,2-1,1 0,32 60,-44-94,0 0,1-1,-1 1,1-1,0 1,-1-1,2 0,-1 0,5 4,-7-7,0 1,0-1,0 1,0-1,-1 0,1 1,0-1,0 0,0 0,0 0,0 0,0 0,0 0,0 0,0 0,0 0,0 0,1-1,0 0,-1 1,1-1,-1 0,0 0,1 0,-1 0,0 0,0-1,0 1,0 0,0 0,0-1,0 1,1-3,4-13,0-1,-1 1,-1-1,0 0,-2 1,1-32,4-19,-1 18,-6 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00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0,'1'0,"0"1,0-1,-1 0,1 1,0-1,0 1,-1-1,1 0,0 1,-1 0,1-1,-1 1,1-1,-1 1,1 0,-1-1,1 1,-1 0,1 0,-1-1,0 1,1 1,7 21,-7-18,5 17,0 1,-2 0,3 42,9 46,-3-31,0 6,-5-38,2 88,-9-127,0 1,1 0,0-1,0 0,1 1,1-1,4 9,-3-7,-1 1,0 0,4 22,-6-13,-1 32,-2-39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02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322 96,'0'-2,"-1"-1,1 1,-1 0,1 0,-1 0,0 0,0 0,0 0,0 0,-1 0,1 1,0-1,-1 0,1 1,-1-1,0 1,1-1,-3 0,-34-21,23 16,-1 1,0 1,0 0,0 1,-1 1,0 0,1 1,-1 1,0 1,0 0,-21 4,36-4,0 0,0 1,1-1,-1 1,0-1,0 1,0 0,0-1,0 1,1 0,-1 0,0 0,1 1,-1-1,1 0,0 1,-1-1,1 1,0-1,0 1,-1-1,1 1,1 0,-1 0,0-1,0 1,1 0,-1 0,1 0,-1 0,1 0,0 0,0 0,0 4,0 7,1 0,1 0,0-1,5 17,-4-13,-1-7,1 0,-1 0,1 0,1-1,0 1,0-1,0 0,11 13,-12-17,0-1,0 1,0-1,1 0,-1-1,1 1,0 0,0-1,0 0,0 0,0 0,0 0,1-1,-1 0,1 0,-1 0,1 0,-1-1,6 1,-2-2,-1 1,1-1,-1-1,1 1,-1-1,0 0,1-1,-1 0,0 0,-1-1,1 1,-1-1,7-6,0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28.5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17,'-22'-1,"-32"-5,30 2,-28 0,36 4,10-1,1 1,-1 0,0 0,0 1,0 0,-10 2,15-3,-1 1,1 0,-1 0,1 0,-1 0,1 0,-1 0,1 0,0 1,0-1,0 0,0 1,0-1,0 1,0-1,0 1,0-1,1 1,-1 0,0-1,1 1,0 0,-1-1,1 1,0 0,0 0,0 2,-1 15,1 1,1-1,1 0,0 1,1-1,2 0,0 0,0-1,2 1,0-1,20 33,-11-23,-7-12,0-1,17 22,-22-32,1 0,0-1,-1 1,2-1,-1 0,0-1,1 1,-1-1,1 0,11 4,-13-6,54 16,-52-16,0 0,-1 0,1 0,0-1,0 0,-1 0,1-1,7-1,-11 2,-1-1,1 0,0 0,-1 1,1-1,-1 0,1-1,-1 1,0 0,1 0,-1 0,0-1,0 1,0-1,0 1,0-1,0 1,0-1,-1 0,1 1,-1-1,1 0,-1 0,1 1,-1-1,0-3,1-7,-1 1,0-1,-3-13,1 5,2 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30.8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73,'0'-1,"1"1,-1-1,1 1,0-1,-1 1,1-1,0 1,-1 0,1-1,0 1,-1 0,1-1,0 1,0 0,-1 0,1 0,0 0,0 0,0 0,-1 0,1 0,0 0,0 0,0 0,0 1,1-1,0 1,0 0,0 0,-1 1,1-1,0 0,-1 0,1 1,1 2,4 4,-2 0,1 1,4 9,-9-16,38 86,-8-17,-24-46,-6-20,1 0,-1-1,1 1,0 0,4 7,-5-11,-1 0,1 0,-1 0,1-1,0 1,0 0,-1-1,1 1,0-1,0 1,0-1,0 1,0-1,0 1,0-1,0 0,0 0,0 0,0 1,0-1,0 0,0 0,0 0,0 0,0 0,0-1,0 1,-1 0,1 0,0-1,0 1,0 0,1-2,5-1,-1 0,0-1,-1 0,1 0,-1 0,0-1,0 0,0 0,-1 0,1-1,-1 1,-1-1,5-8,4-11,-1 0,8-30,-2 7,-4 13,-3 7,18-34,-28 61,0 1,0 0,0 0,0 0,0 0,0 0,1 0,-1-1,0 1,0 0,0 0,0 0,1 0,-1 0,0 0,0 0,0 0,0 0,1 0,-1 0,0 0,0 0,0 0,0 0,1 0,-1 0,0 0,0 0,0 0,0 0,1 0,-1 0,0 0,0 0,0 0,0 1,1-1,-1 0,0 0,0 0,0 0,0 0,0 0,0 1,0-1,1 0,-1 0,0 0,0 0,0 1,0-1,0 0,0 0,0 0,0 0,0 1,0-1,7 15,-6-12,90 239,-90-239,0 0,0 0,0 0,0-1,1 1,-1 0,1-1,0 1,-1-1,1 1,1-1,1 3,-3-5,-1 0,1 1,0-1,-1 0,1 0,-1 0,1 1,-1-1,1 0,0 0,-1 0,1 0,0 0,-1 0,1 0,-1 0,1 0,0 0,-1 0,1-1,-1 1,2-1,0 0,-1 0,0 0,1 0,-1 0,0 0,1-1,-1 1,0-1,0 1,0-1,1-2,8-18,0-1,-2-1,0 1,-2-1,-1-1,0 1,0-38,-4 49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3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485 80,'0'-2,"-1"0,1 1,-1-1,1 0,-1 0,0 1,0-1,1 0,-2 1,1-1,0 1,0-1,0 1,-1 0,1-1,0 1,-1 0,1 0,-1 0,-3-2,-34-14,14 11,0 1,1 1,-46-2,38 4,7 0,9 0,-1 0,1 2,-1 0,0 0,-30 7,43-6,-1 1,0 0,1 0,-1 0,1 1,0 0,0 0,0 0,0 0,0 1,1-1,-1 1,1 0,0 0,0 0,1 0,-1 1,1-1,0 1,0 0,1-1,-3 8,1 6,0 0,0 0,2 0,1 33,0-45,0-1,1 0,0 1,0-1,0 0,0 0,1 0,0 0,0 0,4 8,-3-10,-1 0,1 0,-1 0,1 0,0 0,0-1,0 0,1 1,-1-1,1 0,-1 0,1-1,-1 1,1-1,4 1,5 1,0-1,0-1,0 0,0-1,-1 0,1-1,0-1,25-5,-25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02.1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1,'-15'0,"7"-1,-1 1,1 0,0 1,-1 0,-15 4,22-4,-1 0,1 0,0 0,0 0,0 0,0 1,0-1,0 1,1 0,-1-1,0 1,1 0,-1 0,1 0,0 0,0 0,0 0,0 0,0 1,0-1,0 0,1 1,-1-1,1 0,-1 5,-1 24,2 0,4 37,-4-62,1-1,0 1,0-1,1 0,0 1,-1-1,2 0,-1 0,1 0,-1 0,1-1,1 1,-1-1,1 0,-1 0,8 6,-5-5,0-1,0 0,1 0,-1-1,1 0,0 0,0 0,0-1,0 0,1 0,11 1,40-2,-49-1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35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502 140,'0'-4,"0"-1,-1 0,1 0,-1 1,0-1,0 0,-1 1,1-1,-1 1,0 0,0-1,-1 1,1 0,-1 0,-3-4,1 3,0 0,-1 1,1 0,-1-1,0 2,0-1,0 1,0 0,-11-3,-3 0,0 2,-1 0,1 1,-1 1,-42 1,21 0,30 0,-1 1,1 0,0 0,0 1,-19 4,24 0,-1-1,1 1,0 0,0 1,0-1,1 1,0 1,0-1,-6 10,7-8,1-1,0 1,0 0,0 0,1 0,1 0,-1 1,1-1,1 1,-1-1,2 1,-1 0,1 0,0-1,1 1,0 0,2 8,2-8,0 0,1-1,-1 0,1 0,1-1,0 0,14 13,-20-20,4 4,0 0,0 0,1-1,-1 0,1 0,0-1,0 0,0 0,0 0,0-1,0 1,12 0,8-1,48-4,-21 1,-41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37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1 309,'1'4,"0"0,0 1,0-1,1 0,-1 0,1 0,0 0,1 0,2 3,3 7,14 24,32 42,-27-42,-2 8,-22-38,1 0,0 0,0 0,1-1,0 0,11 13,-15-20,-1 0,0 0,1 1,-1-1,1 0,-1 0,1 0,-1 1,1-1,-1 0,1 0,-1 0,1 0,-1 0,1 0,-1 0,1 0,-1 0,1 0,-1 0,1-1,-1 1,1 0,-1 0,0 0,1 0,-1-1,1 1,-1 0,1-1,-1 1,0 0,1-1,-1 1,0 0,1-1,-1 1,0-1,0 1,1-1,-1 0,12-23,-10 20,53-142,-48 127,-1-1,-1 0,5-34,2-11,-12 64,0 1,0-1,0 0,0 1,0-1,1 1,-1-1,0 0,0 1,0-1,1 1,-1-1,0 1,1-1,-1 1,1-1,-1 1,0 0,1-1,-1 1,1-1,-1 1,1 0,-1-1,1 1,-1 0,2-1,-1 2,0-1,0 0,0 0,-1 1,1-1,0 0,0 1,0-1,0 1,-1-1,1 1,0-1,0 1,-1 0,1-1,0 2,28 40,-23-32,34 52,61 129,-100-189,12 23,-13-25,1 1,-1-1,0 0,1 1,-1-1,0 0,1 0,-1 1,0-1,1 0,-1 0,1 1,-1-1,1 0,-1 0,0 0,1 0,-1 0,1 0,-1 0,1 0,-1 0,1 0,-1 0,1 0,-1 0,1 0,-1 0,0 0,1 0,-1-1,1 1,-1 0,0 0,1-1,-1 1,1 0,-1 0,0-1,1 1,-1 0,0-1,1 1,-1-1,0 1,0 0,0-1,1 1,-1-1,0 1,0-1,6-11,-1-1,-1 1,0-1,-1 1,0-1,-1 0,1-22,2-5,24-260,-28 285,1 0,1-1,6-21,0 2,-5 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4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1,'-2'190,"5"190,-2-369,0 0,1 0,1 0,0 0,0-1,1 1,0-1,1 0,0 0,1 0,12 15,-14-20,0-1,0 0,0 0,0 0,1 0,0-1,0 0,0 0,0 0,8 3,-8-5,-1 0,0 0,0 0,0 0,1-1,-1 0,0 0,1 0,-1 0,0-1,0 0,1 0,-1 0,0 0,7-4,-7 3,0 0,0-1,0 0,-1 0,1 0,-1 0,1 0,-1-1,0 0,0 0,-1 0,1 0,-1 0,0 0,0 0,0-1,1-6,3-10,-2 0,4-35,-5 29,4-67,-5-140,-4 109,2 105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46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0,'6'7,"-1"0,1 1,-1 0,-1 0,1 0,-2 0,1 1,-1-1,4 18,0 6,2 48,0-6,5 19,10 55,-11-63,-9-53,1-2,10 32,-13-58,-1-7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48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14 173,'-1'-8,"1"1,1-1,-1 1,1-1,0 1,0 0,1-1,0 1,1 0,0 0,0 0,0 0,1 1,0-1,0 1,0 0,1 0,0 0,8-7,-10 10,1 0,-1 1,1-1,0 0,0 1,0 0,0 0,0 0,0 1,9-3,-11 4,-1 0,1 0,-1 0,1 0,-1 0,1 0,0 1,-1-1,0 0,1 1,-1 0,1-1,-1 1,1 0,-1-1,0 1,0 0,1 0,-1 0,0 0,0 1,0-1,0 0,0 0,0 0,-1 1,1-1,0 1,-1-1,1 0,0 1,-1-1,0 1,1-1,-1 3,3 13,-1-1,-1 1,0 0,-1 0,-3 17,1 17,2-45,0 0,-1 0,0 0,0 0,0 0,-1 0,0 0,0-1,0 1,-1 0,1-1,-1 0,-1 0,1 0,-1 0,0 0,0 0,0-1,-1 0,0 0,1 0,-1-1,-1 0,1 0,0 0,-1 0,1-1,-12 3,-29 8,33-8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55.3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89,'1'1,"0"-1,0 1,0-1,0 0,0 1,0 0,-1-1,1 1,0 0,0-1,0 1,-1 0,1 0,0-1,-1 1,1 0,0 0,-1 0,0 0,1 0,-1 0,1 0,-1 0,0 2,8 28,-8-29,4 19,0 10,1 0,2 0,2-1,0 0,20 41,-29-71,0 1,1 0,-1 0,0-1,1 1,-1 0,1 0,-1-1,1 1,-1-1,1 1,0 0,-1-1,1 1,0-1,-1 0,1 1,0-1,0 1,-1-1,1 0,0 0,0 1,0-1,1 0,-1 0,0-1,1 1,-1-1,0 1,0-1,0 1,0-1,0 0,0 1,0-1,0 0,0 0,0 0,0 0,0-1,5-8,0 1,-1-1,6-12,-8 14,17-39,-2-2,-2 0,15-78,-31 126,0 0,0 0,0 0,0 0,0 0,0 1,1-1,-1 0,0 0,1 0,-1 1,0-1,1 0,-1 0,1 1,-1-1,1 0,-1 1,1-1,0 0,-1 1,1-1,0 1,0-1,-1 1,2-1,-1 1,0 1,0-1,0 0,-1 1,1-1,0 1,0 0,-1-1,1 1,0 0,-1-1,1 1,-1 0,1 0,-1-1,1 1,-1 0,1 0,-1 0,0 0,1 0,-1 0,0-1,0 3,11 44,4 52,8 40,-15-96,-6-30,0-1,1 1,5 14,-8-26,0 0,1 0,-1-1,0 1,0 0,1 0,-1-1,1 1,-1 0,1 0,-1-1,1 1,-1 0,1-1,-1 1,1-1,0 1,-1-1,1 1,0-1,0 1,-1-1,1 0,0 1,0-1,0 0,-1 0,1 0,1 1,0-2,-1 1,0-1,1 0,-1 1,0-1,1 0,-1 0,0 1,1-1,-1 0,0-1,0 1,0 0,1-2,3-4,0-1,0 0,-1 0,6-13,39-168,-22 77,-21 90,4-36,-9 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57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0 495,'1'-43,"2"-1,16-77,-13 86,6-31,-10 60,-1 0,1 1,1-1,-1 1,1-1,0 1,0 0,4-6,-6 11,-1-1,1 0,-1 1,1-1,-1 1,1-1,-1 1,1-1,-1 1,1 0,-1-1,1 1,0 0,-1-1,1 1,0 0,-1 0,1-1,0 1,0 0,-1 0,1 0,0 0,-1 0,1 0,0 0,0 0,-1 0,1 1,0-1,-1 0,1 0,0 1,-1-1,1 0,0 1,-1-1,1 0,-1 1,1-1,-1 1,1-1,-1 1,1 0,-1-1,1 1,-1-1,0 1,1 0,-1-1,0 1,0 0,1-1,-1 2,3 5,0 0,-1 0,4 13,3 38,4 100,-9-88,-2-57,-2-13,0 0,1 0,-1 0,0 0,0 0,0 1,0-1,0 0,0 0,0 0,0 0,0 0,0 0,0 0,1 0,-1 0,0 0,0 0,0 0,0 0,0 0,0 0,0 0,0 0,0 0,1 0,-1 0,0 0,0 0,0 0,0 0,0 0,0 0,0 0,0-1,0 1,0 0,0 0,0 0,1 0,-1 0,0 0,0 0,0 0,0 0,0 0,0 0,0 0,0-1,0 1,0 0,0 0,0 0,0 0,0 0,0 0,7-25,10-82,-9 45,27-100,-10 99,-22 57,0 1,0 0,0-1,1 1,-1 0,1 1,1-1,6-6,-9 10,-1 1,1-1,0 1,-1-1,1 1,0-1,-1 1,1 0,0 0,0 0,-1 0,1 0,0 0,0 1,-1-1,1 0,0 1,-1 0,1-1,0 1,-1 0,1 0,-1 0,3 1,4 4,0 0,0 1,6 6,1 3,-1 0,-1 0,0 2,-1-1,9 21,-2 1,21 62,-32-81,-1-3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50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0,'6'6,"-2"-2,1 0,0 1,-1 0,0 0,0 0,-1 0,1 1,-1 0,0-1,4 13,4 27,-2 1,5 61,-7-50,11 102,17 112,-33-258,1 0,5 16,0-10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9:59:51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262 66,'-1'-2,"1"0,-1 0,1 0,-1 0,0 0,0 0,0 0,0 0,-1 0,1 0,0 1,-1-1,1 1,-1-1,1 1,-1-1,0 1,0 0,-2-2,-3 0,1-1,-1 1,1 0,-11-3,3 2,1 2,-1 0,1 1,-1 0,0 1,0 0,1 1,-24 5,35-5,-1 0,1 0,-1 0,1 0,0 1,-1-1,1 1,0 0,0-1,0 1,0 0,1 0,-1 0,0 0,1 1,-1-1,1 0,0 1,0-1,0 1,0-1,0 1,1-1,-1 1,0 2,0 9,0 0,1 0,2 25,0-9,-2-10,-1-16,1 0,0 0,-1 0,1 0,1 0,-1 0,1 0,-1 0,1-1,0 1,1 0,-1 0,0-1,1 1,0-1,0 1,0-1,5 6,1-2,-1 0,1-1,1 0,-1 0,1-1,13 6,-19-9,1-1,-1 0,1 0,-1-1,1 1,0-1,-1 0,1 0,-1 0,1 0,0-1,-1 1,1-1,-1 0,1 0,-1 0,1 0,-1-1,0 0,0 1,5-4,3-4,-1 0,0-1,0 0,-1 0,-1-1,12-18,-9 13,0 1,20-21,-19 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08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275 81,'-3'-1,"0"0,0 0,0-1,0 1,0-1,0 0,1 1,-1-1,1-1,-5-3,-8-6,3 5,0 0,-1 0,0 1,-22-6,28 10,1 1,-1-1,0 1,1 0,-1 1,0 0,0 0,0 0,0 1,1 0,-13 4,16-4,1 1,-1-1,0 1,1 0,0 0,-1 0,1 0,0 1,0-1,0 1,0-1,0 1,1 0,-1-1,1 1,0 0,0 0,0 0,0 0,0 0,0 5,-1 8,0 0,0 28,2-6,2 61,-2-96,1 0,-1 1,1-1,0 1,0-1,0 0,0 0,1 0,-1 1,1-1,0-1,0 1,0 0,0 0,1-1,-1 1,1-1,-1 0,1 0,0 0,0 0,0 0,0 0,0-1,0 0,1 0,-1 1,0-2,1 1,5 0,-3 0,0 0,0-1,0 0,0 0,0-1,0 0,0 0,0 0,0-1,0 0,-1 0,1 0,0-1,-1 0,0 0,9-6,-8 3,0 0,0-1,-1 1,0-1,0 0,-1 0,0 0,0-1,-1 1,0-1,0 0,-1 0,3-13,-3 6,0 0,-1 0,-1 0,0-1,-2 1,-4-25,-3 10,3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03.8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179 75,'-1'-1,"-1"0,1 0,0 0,0-1,0 1,0 0,0 0,0-1,0 1,1-1,-1 1,0-1,1 1,-1-1,0-2,-3-6,2 7,0 0,0 0,-1 1,1-1,-1 1,0-1,1 1,-1 0,0 0,-1 0,1 0,0 0,0 1,-1-1,1 1,-6-1,4 1,-1 0,1 0,-1 1,1 0,-1 0,0 0,1 1,-1-1,1 1,-8 3,11-3,0 0,0 0,-1 0,1 0,0 1,0-1,0 1,1 0,-1-1,0 1,1 0,-1 0,1 0,-1 0,1 0,0 0,0 1,0-1,0 0,1 1,-1-1,0 0,1 1,-1 3,0 8,0 0,1 0,2 18,0-5,-2-16,0 0,1 0,0 0,1 0,1-1,3 13,-5-20,0 0,1 0,-1 0,1 0,0 0,0-1,-1 1,2-1,-1 1,0-1,0 0,1 0,-1 0,1 0,0 0,0 0,0-1,-1 0,1 1,1-1,-1 0,0 0,0-1,0 1,6 0,-5-2,-1 1,1-1,-1 0,1 0,-1 0,1 0,-1 0,0-1,0 0,0 0,0 0,0 0,3-3,17-9,-14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15.0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226 1,'-4'5,"1"0,0 0,0 1,0-1,0 1,-1 6,-6 11,-9 21,1-1,2 2,-11 52,-20 144,12-52,6-9,27-165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6.7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1,'2'0,"0"0,0 1,-1-1,1 1,0-1,-1 1,1-1,0 1,-1 0,1 0,-1 0,1 0,-1 0,1 0,-1 0,0 0,0 1,0-1,0 0,1 1,-2-1,1 1,0-1,0 1,0 0,-1-1,1 1,-1 0,1 2,1 7,0 0,0 0,-1 17,0-20,-1 199,-1-139,1-94,2 1,1-1,1 1,1 0,1 0,1 0,1 1,1 0,17-30,-18 42,1-1,1 1,0 1,1 0,16-13,-25 22,-1 1,1 0,-1 0,1 0,0 0,0 0,0 0,0 0,0 0,-1 1,5-1,5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7.5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6,'0'-2,"0"-1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8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1,'0'5,"0"7,0 6,0 4,0-1,0 0,0-2,-3-1,0-2,0 0,-3-1,1 0,-2 0,1-3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32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488 124,'1'-4,"-1"1,0-1,-1 0,1 1,-1-1,1 0,-1 1,0-1,-1 1,1-1,0 1,-1-1,0 1,0 0,0 0,0 0,0 0,-1 0,0 1,1-1,-1 1,0-1,0 1,0 0,0 0,0 0,-7-2,-6-3,0 1,-1 0,0 1,0 1,0 1,-1 0,1 1,-1 1,-34 3,50-2,0 0,0 1,0-1,0 1,0 0,0-1,0 1,0 0,0 0,1 0,-1 1,0-1,0 0,1 1,-1-1,1 1,-2 1,0 1,1 0,0 0,0 1,0-1,0 0,1 1,-2 6,0 7,0-1,2 1,0 20,1-36,0 2,0 0,0 0,0 0,1 0,-1 0,1 0,0 0,0-1,2 6,-2-8,0 0,1 1,-1-1,0 0,0 1,1-1,-1 0,1 0,-1 0,1 0,-1 0,1-1,0 1,-1 0,1-1,0 1,0-1,-1 0,1 1,0-1,0 0,2 0,-3 0,14 1,-1-1,1 0,29-4,-40 3,1 0,-1-1,0 1,0-1,0 0,0 0,0 0,0 0,0-1,-1 1,1-1,-1 0,0 0,0-1,0 1,0 0,3-7,7-14,17-47,-11 23,-14 44,-2 12,-1 15,-1 373,-3-184,1-182,-1-1,-1 1,-2-1,-1 0,-1 0,-20 49,14-44,1-3,-29 55,36-77,-1 1,0-1,-1-1,0 1,-1-1,0-1,0 1,0-1,-17 10,13-10,-1 0,0 0,0-2,0 1,-22 4,31-9,1 0,-1 0,0-1,1 0,-1 0,0 0,1 0,-1 0,0-1,1 1,-1-1,0 0,1 0,-1-1,1 1,0-1,-1 0,1 0,0 0,0 0,0 0,0 0,1-1,-1 0,1 1,-4-6,0-2,0-1,0 1,2-1,-1-1,1 1,1-1,0 1,1-1,-2-16,2-16,2-53,1 61,0 22,1 1,0-1,1 0,0 1,1 0,1 0,11-24,55-82,-66 112,-2 2,1 0,0 0,1 0,-1 1,1 0,-1 0,2 0,-1 0,0 1,1-1,-1 2,10-5,-6 4,0 0,1 1,-1 0,1 1,0 0,-1 0,17 2,-24-1,0 0,0 0,0 1,0-1,0 1,0-1,0 1,0 0,0 0,0 0,0 0,-1 0,1 0,0 0,-1 1,1-1,-1 1,0-1,1 1,-1-1,2 3,0 3,0-1,0 1,-1 0,3 12,1 1,-2-6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34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0,'3'4,"1"0,-1 1,0-1,0 1,-1 0,1-1,-1 1,0 0,-1 0,1 0,-1 1,0-1,1 6,-1 10,0 0,-2 23,0-10,0 639,2-648,1-1,11 46,-1-7,-11-56,0-1,0 1,-1 0,0 0,0-1,0 1,-3 10,3-17,0-1,0 1,0 0,0 0,0 0,-1 0,1 0,0 0,0 0,0 0,0-1,0 1,0 0,-1 0,1 0,0 0,0 0,0 0,0 0,-1 0,1 0,0 0,0 0,0 0,0 0,0 0,-1 0,1 0,0 0,0 0,0 0,0 0,0 0,-1 1,1-1,0 0,0 0,0 0,0 0,0 0,0 0,0 0,-1 0,1 1,0-1,0 0,0 0,0 0,0 0,0 0,0 1,0-1,0 0,0 0,0 0,-3-15,3-41,3 0,21-109,-19 134,1 1,1 0,2 0,21-48,-28 74,2-6,2 1,-1-1,1 1,8-10,-13 18,-1 0,1 0,0 0,0 0,0 0,0 0,0 0,0 0,0 0,0 1,0-1,1 0,-1 1,0-1,1 0,-1 1,0 0,1-1,-1 1,0 0,1 0,-1 0,0 0,1 0,-1 0,1 0,-1 0,0 0,1 1,-1-1,0 0,1 1,-1-1,0 1,0 0,1-1,-1 1,0 0,0 0,0 0,0 0,1 1,1 2,-1-1,1 1,-1 0,0 0,0 0,0 0,-1 1,0-1,1 0,-1 0,-1 1,1 8,0 9,-3 30,1-25,0 25,1-7,-2-1,-3 1,-9 45,11-74,0 1,-1 23,4-24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36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0,'1'1,"-1"-1,1 0,-1 0,1 0,-1 0,1 1,-1-1,1 0,-1 1,1-1,-1 0,1 1,-1-1,0 0,1 1,-1-1,1 1,-1-1,0 1,0-1,1 1,-1-1,0 1,0-1,0 1,1-1,-1 1,0 0,3 20,-2-15,11 139,-7 214,-7-196,10-5,0 11,-7-151,1 0,1-1,8 32,-1-7,-9-39,0 0,-1 1,1-1,1 0,-1 1,0-1,1 0,-1 0,1 0,0 0,0 0,0-1,1 1,-1-1,0 1,1-1,0 0,0 0,-1 0,1 0,6 3,-5-4,0 0,0-1,0 1,0-1,0 0,0 1,0-2,0 1,0 0,0-1,0 0,0 0,0 0,0 0,0-1,0 0,-1 1,5-4,-4 2,1 0,-1 0,0 0,0-1,-1 1,1-1,-1 0,0 0,0-1,4-6,0-4,11-31,-12 29,-2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37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1 102,'5'0,"4"-3,4 0,9-3,6 0,-1-2,-1 1,1-1,6-2,-3-2,-3 1,-5 3,-2 0,-3 1,-4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19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452 17,'0'-1,"0"1,0-1,-1 0,1 1,0-1,-1 0,1 1,-1-1,1 1,-1-1,1 1,-1-1,1 1,-1-1,1 1,-1 0,0-1,1 1,-1 0,1-1,-1 1,0 0,1 0,-1 0,0 0,0-1,0 1,-24-2,22 2,-12-2,1 2,-1 0,0 1,0 0,1 1,-25 6,35-6,-1-1,1 1,0 0,0 0,0 0,1 1,-1-1,1 1,-1 0,1 0,0 0,0 0,0 1,0-1,1 1,-1 0,1 0,0 0,0 0,0 0,1 0,0 0,-1 1,2-1,-1 0,0 7,-1 14,2 0,1-1,6 41,22 74,-19-98,-1-4,-2-10,-1 1,-2-1,3 50,-6-23,0-19,-2 0,-4 36,3-60,0-2,0 1,-1 0,0 0,-1-1,0 1,0-1,-1 0,0 0,-1-1,-10 13,5-9,0 0,0 0,-15 12,21-20,0-1,0 0,0 0,0-1,0 1,0-1,0 0,-1 0,1-1,-7 1,-79 17,78-18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0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16,'3'-2,"3"-2,3 1,3 1,2 0,1 1,1 0,-1 1,1 0,0 0,-1 0,1 0,-1 0,0 1,0-1,0 0,-2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06.0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0 172,'29'83,"58"114,-87-195,1 0,0 0,0-1,0 1,0 0,0-1,0 1,1-1,-1 1,0-1,1 0,-1 0,1 1,0-1,-1 0,1 0,0-1,-1 1,4 1,-3-2,-1 0,1 0,0 0,-1 0,1-1,-1 1,1-1,0 1,-1-1,1 1,-1-1,1 0,-1 0,0 1,1-1,-1 0,0 0,2-2,3-4,0 1,-1-1,0-1,0 1,-1-1,0 0,4-9,70-212,-77 226,0-1,0 0,0 1,0-1,1 1,3-7,-4 9,-1 1,1-1,-1 1,0-1,1 1,-1-1,1 1,-1 0,1-1,0 1,-1 0,1 0,-1-1,1 1,0 0,-1 0,1 0,-1 0,1 0,0 0,-1 0,1 0,0 0,-1 0,1 0,-1 0,1 0,0 0,-1 1,1-1,-1 0,1 0,0 1,-1-1,1 0,-1 1,1-1,-1 1,1-1,-1 0,0 1,1-1,0 2,19 20,0 0,-1 2,28 46,-13-18,-4-9,41 56,-71-98,1 0,0 0,0 1,0-1,0 0,1 0,-1 0,0 0,0 0,1 0,-1-1,0 1,1 0,-1-1,1 1,-1-1,1 1,-1-1,1 0,-1 1,3-1,-3 0,1-1,-1 1,1-1,-1 0,1 1,-1-1,0 0,1 0,-1 0,0 0,0 0,0 0,0 0,0 0,0 0,0-1,1-1,3-5,0-1,-1-1,0 1,-1-1,3-11,18-87,-12 49,20-56,7 0,-36 107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2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165 1,'-2'0,"1"0,0 1,0-1,0 0,0 1,0-1,0 1,0 0,0-1,0 1,0 0,0-1,0 1,0 0,0 0,0 0,1 0,-1 0,0 0,1 0,-1 0,1 0,-1 0,1 0,0 0,-1 2,-8 35,8-27,-17 116,1 0,11-103,-16 43,3-12,14-34,1 1,-3 42,-1 7,-9 71,9-73,8-59,0 0,0-1,1 1,0 0,0-1,1 1,4 9,2 6,16 33,-23-55,0-1,0 0,1 0,-1 0,0 0,1 0,-1 0,1 0,-1 0,1-1,0 1,0 0,0-1,0 0,0 1,0-1,0 0,1 0,-1 0,0 0,0-1,1 1,-1-1,1 1,-1-1,0 0,5 0,-4-1,1 1,0-1,0 0,0-1,-1 1,1-1,-1 1,1-1,-1 0,1-1,-1 1,0 0,0-1,0 0,-1 1,5-7,-5 6,1-1,-1 1,0-1,0 0,3-8,-2-1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0:23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37,'0'-3,"3"0,3 0,3 0,3 2,1-1,2 2,1 0,0-3,-1 0,1-1,0 2,-1 0,0-2,-2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20.5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1 182,'0'2,"0"0,0 0,0 0,1 0,-1 0,1 0,-1 0,1 0,0-1,0 1,0 0,0 0,0-1,0 1,1 0,-1-1,2 2,1 0,-1 0,1-1,-1 1,1-1,0 0,0 0,8 2,-6-2,1 0,0-1,-1 0,1 0,0 0,0-1,0 0,0 0,0-1,8-2,-11 2,-1 0,1 0,-1-1,0 0,0 1,0-1,0 0,0-1,0 1,0 0,-1-1,1 1,-1-1,0 0,0 0,4-6,-4 4,0 0,0 0,0-1,-1 1,0 0,0-1,0 1,-1-1,1 1,-2-9,1 8,-1-1,0 1,0 0,0 0,-1 0,0 0,0 0,-1 0,1 0,-1 0,0 1,-1 0,1-1,-1 1,0 1,-1-1,1 0,-1 1,-9-7,10 9,1 0,-1 0,1 1,-1-1,0 1,0 0,0 0,1 0,-9 0,10 1,0 0,0 1,0-1,0 1,0 0,1-1,-1 1,0 0,0 0,1 0,-1 0,1 1,-1-1,1 0,-1 1,1-1,0 1,0-1,0 1,0-1,0 1,-1 2,-5 8,0 1,1-1,1 1,-6 19,10-25,-1 1,1 0,1-1,-1 1,1 0,0 0,1-1,0 1,3 11,-1-9,5 23,21 54,-29-86,5 12,1 0,0 0,1-1,1 0,8 12,-14-22,0 0,0 0,0 0,0 0,0 0,0 0,1 0,-1-1,0 0,1 1,0-1,-1 0,1 0,-1 0,1 0,0-1,0 1,0-1,-1 1,1-1,0 0,0 0,0-1,-1 1,1 0,0-1,0 0,-1 0,1 0,0 0,-1 0,5-3,-4 3,0-1,0 0,0-1,0 1,0 0,-1-1,1 0,-1 1,0-1,0 0,0 0,0-1,0 1,-1 0,1 0,0-4,1-5,-1 1,0-1,1-19,2-20,-2 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3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169 1,'-3'3,"1"1,0 0,0 0,0 0,1 0,-1 0,1 0,0 1,0-1,1 0,-1 7,-3 14,-16 84,15-75,-1-1,-11 36,-11 13,-37 123,63-199,1-1,0 0,0 1,1-1,-1 0,1 1,1-1,-1 1,1-1,1 7,-1-10,0 1,0 0,0-1,0 1,1-1,-1 0,1 1,0-1,-1 0,1 0,0 0,1 0,-1 0,0 0,0-1,1 1,-1-1,1 0,-1 1,6 0,11 4,0-1,0-1,0-1,0 0,0-2,1 0,29-3,-47 1,1 1,0 0,0-1,0 0,-1 0,1 0,0 0,-1 0,1 0,0-1,-1 1,0-1,1 0,-1 1,0-1,0 0,0 0,0-1,2-2,2-7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39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1,'0'2,"2"2,7 1,8 7,16 2,6 2,-1 2,-3-4,-7-3,-4-2,-4-1,-3-3,-2-2,0-2,-1 0,0-2,0 1,-2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1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0,'-8'0,"1"0,-1 0,0 1,0 0,0 1,1 0,-10 3,14-4,0 1,0 0,0 0,0 0,0 0,1 0,-1 0,1 1,-1-1,1 1,0 0,0 0,0-1,1 1,-1 0,1 1,-1-1,1 0,-1 4,-2 14,1 0,1 0,1 0,1 1,1-1,6 40,-6-52,1 0,0 1,1-1,0 0,0 0,9 16,-11-23,0 0,0 0,1 0,-1 0,1 0,-1 0,1-1,0 1,-1 0,1-1,0 1,0-1,0 0,0 0,0 0,0 0,1 0,-1 0,0 0,1-1,-1 1,0-1,1 1,-1-1,0 0,1 0,-1 0,1-1,-1 1,0 0,1-1,2-1,0 0,-1 0,0-1,0 1,0-1,-1 0,1 0,-1-1,1 1,-1-1,0 1,3-7,29-49,-28 45,9-16,21-58,-33 74,1 0,-2-1,0 1,-1-1,0 1,-1-27,-2 117,-1-56,1 1,2-1,0 1,0-1,6 22,-2-22,1-1,1 1,0-1,1-1,22 36,-30-54,0 1,1-1,-1 1,0-1,0 0,1 1,-1-1,0 1,0-1,1 0,-1 1,1-1,-1 0,0 1,1-1,-1 0,1 1,-1-1,0 0,1 0,-1 0,1 1,-1-1,1 0,-1 0,1 0,-1 0,1 0,-1 0,1 0,-1 0,1 0,-1 0,2-1,2-4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1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1,'0'7,"0"14,0 5,0 11,0 10,0 9,0 6,0 5,0 2,0-1,0-7,0-11,0-12,0-7,0-8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3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382 1,'0'7,"0"0,-1 0,0 0,0 0,0 0,-1-1,0 1,0 0,-1-1,0 1,0-1,0 0,-1 0,0 0,0 0,-1-1,1 0,-1 0,-1 0,-7 6,-5 2,-1-1,-1 0,0-2,-23 9,-5 3,14-7,22-10,1 0,-1 1,-18 13,21-13,4-3,1 0,-1 1,1 0,-1 0,-6 8,10-11,1 0,-1 0,1 0,-1 0,1 0,-1 0,1 0,0 0,0 0,-1 0,1 0,0 1,0-1,0 0,0 0,0 0,1 0,-1 0,0 0,0 0,1 0,-1 0,0 0,1 0,-1 0,1 0,0 0,-1 0,1 0,0 0,-1-1,1 1,0 0,0 0,0-1,0 1,-1 0,3 0,44 29,-37-24,1-1,-2 2,1-1,-1 2,0-1,0 1,-1 0,12 16,-13-13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1 110,'4'1,"1"0,0 0,-1 1,1 0,-1-1,1 2,7 4,5 1,14 6,35 10,-53-20,-1-1,1-1,0 0,-1 0,1-1,15-1,-25-1,0 1,1-1,-1 0,0-1,0 1,0 0,0-1,0 1,-1-1,1 0,0 0,-1 0,1-1,-1 1,0 0,0-1,0 0,0 1,0-1,-1 0,1 0,-1 0,1 0,-1 0,1-6,0 2,0 0,-1 0,1 0,-2 0,1 0,-1 0,0 0,0 0,-1 0,0 0,-2-9,2 13,0 1,-1 0,1 0,0 0,0 1,-1-1,1 0,-1 0,0 1,1-1,-1 1,0-1,0 1,0 0,0 0,0 0,0 0,0 0,0 0,-1 1,1-1,0 1,0-1,-4 1,-7-1,0 0,-1 1,-14 2,7-1,0 0,10-1,0 0,0 1,0 0,-12 3,20-3,-1 1,1-1,-1 1,1-1,-1 1,1 0,0 0,0 0,0 1,0-1,1 1,-1 0,1 0,-1 0,1 0,-2 3,0 2,0 0,1 0,0 0,1 0,-1 0,2 1,-1-1,0 18,2 5,3 33,-2-57,-1-2,0 0,1 0,0 0,0 0,1 0,-1 0,1-1,0 1,0 0,0-1,1 0,0 1,0-1,0 0,0 0,0-1,1 1,0-1,0 0,0 1,0-2,0 1,0 0,1-1,-1 0,1 0,0 0,0-1,0 0,0 0,-1 0,2 0,-1-1,7 0,-3 1,-1-1,1 0,-1-1,1 0,-1 0,1-1,-1 0,0 0,1-1,-1 0,-1-1,12-5,-9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5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25,'2'0,"4"0,3 0,3 0,2 0,1 0,1 0,-1 0,1-3,0 0,-1 0,1 0,-1-2,0 1,-2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2:35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4674,'13'-1,"0"-2,0 1,-1-1,1-1,-1 0,0-1,16-9,2 0,507-185,649-232,-204-51,-743 341,230-127,45 23,-450 216,516-214,122-57,735-437,-1409 722,403-200,-13 70,10 24,107-64,-92 26,146-15,-3 20,-334 91,499-77,-298 72,-41 5,3 28,-44 31,-77 2,1193-4,-877 8,-381 8,-204-7,0 2,0 1,0 0,0 2,-1 1,41 21,-12 1,-1 2,-2 2,-1 2,-2 2,53 58,-80-74,-2 2,0 0,-2 2,-1-1,-1 2,15 41,45 180,-71-238,36 141,35 296,-71-111,-4-290,-2 2,-3-1,-2 0,-2 0,-1-1,-3-1,-2 0,-2 0,-31 55,22-54,-1-1,-57 68,-83 74,75-85,29-35,-141 115,-94 31,15-11,-76 49,106-118,-12-22,126-55,-300 107,320-129,-216 36,144-49,-302-4,-192-62,-373-11,-268 55,-157 2,1406 1,-1 3,-89 20,-151 52,-82 30,-520 154,563-126,270-95,-160 102,-399 309,170-117,342-240,-185 122,241-170,-2-3,-102 40,48-28,-69 25,153-64,1-2,-64 9,5-13,-219-6,195-7,-386-24,337 1,-219-61,338 68,0-2,-97-47,17 2,-49-27,173 80,0-1,1-1,1 0,0-1,1-1,1-1,0-1,1 1,-18-33,-3-14,-42-108,76 169,-9-23,1-1,2 0,0 0,-3-36,0-111,9 121,-1 35,0 1,-2 0,-6-21,7 26,-1 1,1 0,1-1,0 0,1 1,0-1,1 0,0 0,3-15,11-73,-7 46,4 18,1 3,-10 21,-1 5,0 0,0 0,1 0,0 0,1 0,3-7,-1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7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64,'-5'0,"0"0,0 0,1 1,-1 0,0-1,1 2,-1-1,0 0,1 1,0 0,-1 0,1 0,0 1,0-1,0 1,0 0,1 0,-1 1,-3 4,3-2,0 0,0 0,1 1,0-1,0 1,1 0,-1 0,2 0,-1 0,1 0,0 0,0 10,0-9,1 0,0 0,1 0,0 0,2 13,-2-19,0 1,0 0,0-1,1 1,-1-1,1 0,-1 1,1-1,0 0,0 0,0 0,0 0,0 0,0-1,0 1,1 0,-1-1,0 0,5 2,4 1,1 0,-1-1,0 0,1-1,0 0,-1-1,1 0,0-1,20-3,-30 3,1-1,-1 1,1-1,-1 0,0 0,1 0,-1 0,0-1,0 1,0-1,0 1,0-1,0 0,0 0,0 0,-1 0,1 0,-1 0,1 0,-1 0,0 0,0-1,0 1,0-1,0 1,-1-1,1 1,0-4,0-8,1 0,-2 0,0 0,-2-15,1 6,1 17,0 0,-1-1,1 1,-1-1,-1 1,1 0,-1 0,0 0,0 0,-1 0,0 0,0 0,0 1,-1 0,1-1,-1 1,-1 1,1-1,-1 1,-7-7,6 7,-1 0,1 0,-1 0,0 1,0 0,0 0,0 1,-1 0,1 0,0 1,-1 0,0 0,1 0,-1 1,-9 1,4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8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152 1,'-1'0,"-7"0,1 0,0 0,0 1,0 0,-9 2,14-2,-1 0,1 0,0 0,0 0,0 0,0 0,0 1,1-1,-1 1,0 0,1-1,-1 1,1 0,0 0,-1 0,1 0,0 0,0 0,0 0,-1 3,-2 12,-1-1,2 0,0 1,1 0,1-1,0 1,3 20,3 12,14 52,-2-4,-13-63,-2 0,-5 65,2-95,1 0,-1 0,1 0,-1 0,-1 0,1-1,0 1,-1 0,0-1,0 1,0-1,0 1,-4 3,4-5,1 0,-1-1,0 1,0-1,0 1,-1-1,1 0,0 0,0 0,-1 0,1 0,0 0,-1-1,1 1,-1-1,1 0,-1 0,1 0,-1 0,1 0,-1 0,-2-1,-8-3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49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88,'0'-3,"5"0,7-5,6-2,4-1,2-1,2-2,0 2,-2 3,-5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0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3,'-28'-1,"15"0,0 1,0 0,-24 3,34-2,1-1,-1 1,1-1,0 1,-1 0,1 0,0 0,0 0,0 0,-1 1,1-1,1 1,-1-1,0 1,0-1,0 1,1 0,-1 0,1 0,0 0,-1 0,1 1,0-1,0 0,-1 5,-6 39,3 1,1 0,6 83,-1-42,1-63,0 1,10 40,-7-41,0 1,0 39,-4-41,-3 59,2-82,0-1,0 1,0 0,0-1,0 1,0 0,0-1,0 1,0 0,-1-1,1 1,0 0,0-1,-1 1,1-1,0 1,-1 0,1-1,0 1,-1-1,1 1,-1-1,1 1,-1-1,1 0,-1 1,0-1,1 1,-1-1,1 0,-1 0,0 1,1-1,-1 0,0 0,1 0,-1 0,0 0,1 0,-1 0,-1 0,-7-3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1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1,'3'0,"3"0,6 0,5 0,6 0,4 0,3 0,0 0,-1 0,-4 0,-3 0,-3 0,-4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2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0,'0'129,"-3"264,-21-2,21-370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201 187,'-62'-14,"53"13,0 0,0 1,0 1,0 0,0 0,0 0,-15 6,21-6,0 0,0 0,0 0,0 1,1 0,-1-1,0 1,1 0,0 0,-1 0,1 0,0 1,0-1,0 1,1-1,-1 1,0 0,1-1,0 1,0 0,0 0,0 0,0 0,0 0,0 6,0 21,5 51,-4-79,0 0,0 0,1 0,-1 1,0-1,1 0,0 0,-1 0,1 0,0 0,0 0,0 0,0 0,1 0,-1-1,0 1,1 0,0-1,-1 1,1-1,0 0,-1 1,1-1,0 0,0 0,0 0,2 1,0-1,1-1,-1 1,0-1,0 0,0 0,1 0,-1 0,0-1,0 0,0 0,0 0,0 0,5-3,-2 1,0 0,0 0,0-1,-1 1,0-2,0 1,0-1,0 0,-1 0,9-11,-9 9,0-1,-1 0,0 0,0 0,-1-1,0 1,-1-1,3-15,14-100,-21 174,0-26,2 0,0-1,6 39,-4-54,1 0,0 0,1 0,-1 0,2 0,-1-1,1 1,0-1,0-1,1 1,0-1,0 0,1 0,0 0,0-1,12 7,-13-8,0-1,1 0,-1 0,1 0,0 0,0-1,0 0,0-1,0 0,0 0,1 0,-1-1,0 0,0 0,1-1,-1 0,0-1,0 1,0-1,9-4,-12 4,-1 0,1-1,-1 1,0-1,0 0,0 0,0 0,0 0,-1 0,1-1,-1 1,0-1,0 0,2-4,2-9,-1 1,5-20,-5 15,16-64,31-102,-51 184,0 0,0 1,0-1,0 1,1-1,-1 1,1-1,0 1,0 0,2-3,-3 5,0-1,-1 1,1-1,0 1,0 0,0-1,-1 1,1 0,0-1,0 1,0 0,0 0,0 0,-1 0,1 0,0 0,0 0,0 0,0 0,0 1,-1-1,1 0,0 0,0 1,0-1,-1 1,1-1,0 1,-1-1,1 1,0-1,-1 1,1-1,0 1,-1 0,1-1,-1 1,1 1,4 4,-1 1,0 0,0 0,-1 1,0-1,0 1,0 0,-1 0,0 0,1 13,0 12,-2 40,-1-68,-1 47,0-48,1-6,-1-27,1 14,0-1,1 0,1 1,0-1,1 1,0-1,2 1,9-23,-11 32,0-1,0 1,1-1,0 1,0 0,0 1,1-1,0 1,7-6,-9 8,1 1,0-1,0 1,0 0,1 1,-1-1,0 1,1 0,-1 0,1 0,-1 1,1-1,-1 1,1 0,-1 1,6 0,-7-1,0 1,0-1,1 1,-1 0,0 0,0 0,0 1,0-1,-1 1,1-1,0 1,-1 0,1 0,-1 0,5 5,-4-2,1 0,-1 0,0 0,0 0,-1 0,0 1,0 0,2 5,0 10,-1 1,0-1,-1 37,-2-41,1-8,-1 0,0 1,-1-1,-2 14,-1-18,1-6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7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277 0,'0'670,"0"-669,0 1,0-1,0 1,0-1,0 1,0-1,0 0,-1 1,1-1,0 1,-1-1,1 0,-1 1,1-1,-1 0,0 1,0-1,0 0,1 0,-1 0,0 0,-2 2,1-3,1 0,0 0,-1 0,1 0,0 0,-1 0,1 0,-1 0,1-1,0 1,-1 0,1-1,0 1,0-1,-1 0,1 1,0-1,0 0,0 0,0 0,0 0,0 0,0 0,-1-1,-31-36,24 26,-1 1,0-1,-20-16,28 26,-1 0,1 0,-1 1,0-1,0 1,0-1,1 1,-1 0,-1 0,1 0,0 0,0 1,0-1,0 1,0 0,-1 0,1 0,0 0,0 1,0-1,0 1,-6 2,5-1,1 0,-1 1,1-1,0 1,-1 0,1 0,1 0,-1 0,0 0,1 1,-1-1,1 1,0 0,0-1,1 1,-3 6,1 1,-1 0,2 0,-1 0,2 0,-1 12,1-4,0-10,0 1,1 0,0 0,1 0,0 0,4 17,-4-25,-1-1,0 0,1 0,-1 0,1 0,-1 0,1 0,0 0,-1 0,1 0,0 0,0-1,-1 1,1 0,0 0,0-1,0 1,0 0,0-1,0 1,0-1,0 1,0-1,1 0,-1 0,0 1,0-1,0 0,0 0,0 0,1 0,-1 0,0 0,0 0,0-1,0 1,0 0,1-1,-1 1,0-1,0 1,0-1,0 1,0-1,0 0,-1 1,3-2,5-5,0 0,0 0,-1-1,8-9,-10 11,12-14,-5 6,0-1,2 1,0 1,29-21,-29 24,-1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8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0,'3'0,"3"3,3 3,0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1:58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1,'0'2,"0"4,0 3,0 3,0 5,0 4,0 1,0 2,0 2,0 0,0-3,0-3,0-1,-3-2,0-4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55.3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 60,'0'-2,"0"-1,0 1,0-1,0 1,-1-1,1 1,-1-1,0 1,1 0,-1-1,0 1,0 0,-1-1,1 1,0 0,-3-2,2 2,0 0,-1 0,1 1,-1-1,1 1,-1 0,0 0,1 0,-1 0,0 0,0 1,1-1,-1 1,-4 0,0-1,0 1,1 0,-1 0,0 0,0 1,1 0,-1 1,0 0,1 0,-1 0,-7 4,11-4,0 0,0 0,0 0,0 1,1-1,-1 1,0-1,1 1,0 0,0 0,0 0,0 0,0 1,1-1,-1 0,1 1,0-1,0 1,0-1,1 1,-1 0,1 5,-2 30,3 1,4 39,-4-72,0 0,1 1,0-1,0 0,1 0,0 0,0 0,1 0,0-1,0 0,9 12,-9-14,0 0,1 0,0 0,-1-1,1 1,1-1,-1 0,0-1,1 1,-1-1,1 0,0-1,0 1,-1-1,9 0,69 0,-45-1,-28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2:00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1 249,'3'-4,"-1"0,0 0,1 0,-1-1,-1 1,1 0,-1-1,1 1,0-8,4-12,29-57,-30 71,1 0,0 1,0-1,1 1,13-14,-17 21,1-1,0 1,-1 0,1 0,0 0,0 0,0 1,0 0,1 0,-1 0,9-1,-11 2,0-1,0 1,0 0,0 0,0 0,0 0,0 0,0 1,0-1,0 1,0-1,0 1,0 0,0 0,0 0,0 0,-1 0,1 0,0 0,-1 0,1 1,-1-1,1 1,-1-1,1 1,0 2,2 9,-1-1,0 1,-1 0,-1 0,0 0,0 0,-3 22,1-6,-2 119,3-168,1 0,0 0,2 0,0 1,1-1,2 1,-1 0,2 0,1 0,0 1,1 0,1 1,15-20,-21 33,-1 0,1 0,0 1,1-1,-1 1,0 0,1 0,0 1,5-3,-8 4,1 0,0 0,-1 0,1 1,0-1,-1 1,1-1,0 1,0 0,0 0,-1 0,1 1,0-1,0 0,-1 1,1 0,0 0,-1 0,4 1,-5 0,1-1,-1 1,1-1,-1 1,1 0,-1-1,0 1,0 0,0 0,0 0,0 0,0 0,-1 0,2 4,4 35,-4-30,3 37,-2 1,-5 89,2-136,0 0,0 0,0-1,-1 1,1 0,-1 0,1 0,-1-1,0 1,-1 2,-1-1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2:02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380 46,'-5'-5,"0"0,-1 0,0 1,0 0,0 0,0 0,0 1,-1 0,-9-2,14 4,1 0,-1 1,0-1,0 1,0 0,-1 0,1 0,0 0,0 0,0 0,0 0,0 1,0-1,0 1,0 0,1-1,-1 1,0 0,0 0,0 0,1 0,-1 0,0 1,1-1,-1 0,1 1,0 0,-1-1,1 1,0-1,0 1,0 0,0 0,0 0,1 0,-2 3,-2 12,1 0,1 0,0 0,1 0,1 0,1 0,3 22,-4-38,0 0,0 0,0 0,0 0,0 0,0 0,1 0,-1 0,0 0,1 0,-1 0,0 0,1 0,-1 0,1 0,-1 0,1-1,0 1,-1 0,1 0,0-1,0 1,0 0,-1-1,1 1,1 0,-1-1,1 0,-1 0,0 0,1 0,-1-1,0 1,0 0,1-1,-1 1,0-1,0 1,0-1,0 0,0 1,0-1,0 0,2-1,3-4,1-1,-1 1,0-1,7-12,-7 8,-1 1,-1-1,1 0,-2 0,3-14,12-33,-18 58,0-1,0 1,1-1,-1 1,0-1,0 1,1-1,-1 1,0 0,0-1,1 1,-1-1,0 1,1-1,-1 1,1 0,-1-1,0 1,1 0,-1 0,2-1,2 9,-1 20,-3-27,7 315,16 46,-22-355,-1 0,0 0,0 0,-1 0,0 0,0 0,-1-1,0 1,0 0,0 0,-1-1,0 0,0 1,-1-1,0 0,0-1,0 1,-1-1,1 1,-1-2,-6 6,-8 6,0-1,0 0,-22 11,32-21,-1 0,1-1,-1 0,1 0,-1-1,0 0,0-1,-1 0,-16 1,23-3,0-1,0 1,0-1,1 0,-1-1,0 1,0-1,1 1,-1-1,1 0,0 0,-1-1,1 1,0-1,0 1,1-1,-1 0,0 0,1-1,0 1,-3-6,-2-4,0 0,1-1,0 0,-4-19,3 11,2 0,0 0,2-1,0 0,1-35,3 52,0 0,0-1,1 1,0 0,0 1,1-1,-1 0,1 1,1-1,-1 1,1 0,0 0,0 0,0 1,1-1,-1 1,1 0,0 1,11-7,-10 6,1 1,-1-1,1 1,0 0,1 1,-1-1,0 2,1-1,-1 1,1 0,-1 0,1 1,0 0,-1 1,1-1,8 3,-12-1,0-1,0 1,0 0,0 1,0-1,-1 0,1 1,-1 0,1 0,-1 0,0 0,0 1,-1-1,1 1,2 5,4 7,-1 0,8 25,-8-18,-1-6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3:40.2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03:42.8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09.5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3104,'-13'-55,"3"-90,3 44,7-105,2 88,-2-2315,2 2403,1 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11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220 0,'-125'115,"118"-107,-1 1,2 0,-1 0,-6 14,-8 11,-4 5,18-27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12.9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1,'5'0,"4"0,6 0,2 0,1 3,2 2,3 7,2 2,2 5,1 1,0-1,2 5,-4-3,-2-4,-4-3,-2-4,-5-1,-4-2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16.3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879 877,'-6'5,"0"0,-1 0,1-1,-1 0,0 0,0 0,0-1,0 0,-1-1,1 1,-11 1,-9 0,-52 4,-126-7,99-3,84 2,0-1,-42-7,56 6,0 0,0-1,-1 0,1 0,1 0,-1-1,1 0,-1-1,1 0,-9-8,2 1,0-1,1-1,0-1,2 0,-1 0,2-1,-17-32,17 21,1 0,0 0,2-1,2 0,-4-43,5 6,8-86,-4 144,1-1,1 1,0 0,0 0,0-1,1 2,0-1,0 0,1 0,-1 1,2 0,-1 0,1 0,0 0,0 1,0 0,1 0,-1 0,1 1,12-7,7-3,1 2,0 1,0 1,33-8,15 1,0 3,101-6,-11 1,247-14,1 31,-223 3,-167 0,1 0,-1 2,1 0,-1 1,0 2,-1 0,1 1,-1 1,0 1,-1 1,26 17,-41-23,0 0,-1 0,1 0,-1 1,0 0,0 0,-1 0,1 0,-1 0,-1 0,1 1,0 0,-1 0,0-1,-1 1,1 0,0 9,1 12,-1 0,-3 46,-1-35,2-27,0 1,-1 0,-1-1,0 0,0 1,-1-1,-1 0,1 0,-2 0,0-1,0 0,-1 1,0-2,-1 1,0-1,0 0,-1-1,0 1,-1-1,0-1,0 0,0 0,-1-1,0 0,-20 8,-200 54,205-61,-5-1,-42 5,46-9,0 2,-45 13,39-7,0-1,0-1,0-2,-43 3,64-8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18.3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0,'-3'40,"-1"0,-2-1,-20 71,20-90,3-13,1 0,0 0,1 1,-2 14,3-20,0 0,0 1,1-1,-1 1,1-1,-1 0,1 1,0-1,0 0,0 0,0 0,0 0,1 0,-1 0,0 0,1 0,0 0,-1 0,4 2,13 8,0 0,1-2,0 0,27 10,27 13,-61-26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27.9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1,'48'12,"75"4,222-1,-289-14,107 14,-115-7,91 13,-95-16,-19-1,33 1,32 2,-70-4,0-1,1-1,-1-1,1 0,31-6,-38 3,-2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57.0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202 154,'0'-10,"-1"1,1 0,-1-1,-1 1,0 0,-6-18,7 23,-1 0,-1 0,1 0,0 1,-1-1,0 0,0 1,0 0,0-1,0 1,-1 0,1 1,-1-1,0 1,0 0,-6-3,3 2,1 1,-1 0,1 0,-1 0,0 1,0 0,0 1,-7-1,11 1,1 1,0-1,-1 0,1 0,0 1,0 0,0-1,-1 1,1 0,0 0,0 0,0 0,0 0,1 1,-1-1,0 1,0-1,1 1,-1 0,1-1,-1 1,1 0,0 0,0 0,0 0,0 0,-1 3,-2 13,1-1,1 0,0 1,1-1,1 1,1-1,4 27,-2-34,0 1,0-1,1-1,0 1,1-1,0 1,0-1,1 0,0-1,1 0,12 13,-16-19,0 0,0-1,0 1,0-1,0 1,0-1,1 0,-1 0,0 0,1 0,-1-1,1 0,-1 1,1-1,3-1,3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29.6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71 1,'4'1,"0"0,-1 0,1 1,0 0,-1 0,1 0,-1 0,0 0,5 4,1 1,8 3,0 0,0-1,1-1,20 6,-35-13,-1-1,0 1,0 0,1 0,-1 0,0 0,0 1,0-1,-1 0,1 1,0 0,0-1,-1 1,1 0,-1 0,1 0,-1 0,2 3,-3-3,1 1,-1-1,1 1,-1-1,0 1,0 0,0-1,0 1,-1-1,1 1,-1-1,1 1,-1-1,0 1,0-1,-2 5,-65 106,36-65,16-22,-29 36,39-55,0 0,0-1,-1 0,0 0,0-1,0 0,-1 0,1-1,-17 7,12-7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34.0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893 660,'0'1,"0"-1,0 1,0-1,-1 1,1-1,0 1,-1-1,1 1,0-1,-1 1,1-1,-1 0,1 1,0-1,-1 0,1 1,-1-1,1 0,-1 1,0-1,1 0,-1 0,1 0,-2 1,-17 3,13-3,-79 15,0-4,-110 1,-80-12,266-2,0-1,0 1,0-1,0-1,1 1,-1-2,1 1,-1-1,1 0,0-1,1 0,-1 0,1-1,0 0,0 0,1 0,0-1,0 0,-7-12,5 6,1 0,0-1,1 1,1-1,0-1,1 1,1-1,0 1,0-1,2 0,0-18,1 13,-1-4,2-1,0 2,1-1,8-29,-9 46,1 1,0 0,1 0,-1 0,1 0,1 1,-1-1,1 1,-1 0,2 0,-1 0,0 0,1 1,0 0,0 0,0 0,1 0,-1 1,1 0,11-4,143-38,-63 21,-56 12,8-2,0 1,71-8,-21 9,50-3,274 17,-397 0,1 2,-1 1,0 1,25 9,-39-11,1 1,-1 1,-1 0,1 0,-1 1,0 0,0 1,-1 1,0-1,9 12,-14-12,0-1,0 2,0-1,-1 0,-1 1,1 0,-1 0,-1 0,0 0,0 0,1 13,-2 8,0 0,-4 36,2-57,-1-1,0 0,0 0,0 0,-1 0,0 0,-1 0,0-1,0 0,-1 0,1 0,-2 0,1-1,-1 1,0-1,0-1,0 1,-1-1,0 0,0-1,-8 4,-4 2,0-1,-1-1,0-1,0-1,0-1,-1 0,-27 1,-41-4,61-2,-52 5,66-2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1:35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91 1,'-1'1,"1"-1,-1 0,0 0,0 1,0-1,0 1,1-1,-1 1,0-1,1 1,-1-1,0 1,1 0,-1-1,1 1,-1 0,1 0,-1-1,1 1,-1 0,1 0,0 0,-1 1,-6 24,5-20,-60 255,61-255,0-1,0 1,0-1,1 1,0 0,0-1,0 1,1 0,-1-1,1 1,3 7,-2-9,-1 0,1-1,0 1,1-1,-1 0,0 1,1-1,0 0,0 0,0-1,0 1,0-1,1 1,-1-1,1 0,5 2,66 27,-61-23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2:41.6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0,'1'1,"-1"-1,0 1,0 0,1-1,-1 1,0-1,1 1,-1 0,1-1,-1 1,1-1,-1 0,1 1,-1-1,1 1,-1-1,1 0,-1 1,1-1,0 0,-1 1,2-1,18 6,-14-4,48 11,1-2,63 4,25 5,-87-13,-1-3,101-5,-56-1,-51 2,75-11,-80 7,19-4,-37 3,1 2,0 2,0 0,29 3,6 0,194-2,-243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2:43.7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163 0,'2'1,"1"0,-1 0,1 0,-1 0,1 0,-1 1,0-1,0 1,0 0,2 1,9 7,24 9,-22-12,0 0,22 16,-34-21,-1 0,1 0,0 0,-1 1,0-1,1 1,-1-1,0 1,0 0,0 0,-1 0,1 0,-1 0,0 1,1-1,-1 0,0 7,-1-7,0-1,0 1,0 0,-1-1,1 1,-1-1,0 1,0-1,0 1,0-1,0 1,0-1,-1 0,1 0,-1 1,-2 1,-35 32,18-19,-22 24,16-14,-1-1,-48 33,2-2,58-45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2:52.7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0 478,'1'-5,"1"0,-1 1,1-1,0 1,0-1,0 1,0 0,1-1,4-5,4-6,-1-1,1 1,1 1,0 0,1 0,0 1,1 1,18-13,116-72,-103 71,-18 12,0 1,1 1,44-13,91-18,-80 24,-50 13,0 1,65-3,69 10,-65 1,-81-2,80 4,-89-2,0 0,-1 1,1 0,0 0,-1 2,15 6,20 14,-1 2,81 65,-118-86,-1 1,-1 1,1-1,-1 1,0 0,-1 1,0-1,0 1,-1 0,0 0,0 1,-1-1,-1 1,3 13,-1 11,-1 0,-4 65,-1-40,2-49,-2 0,1 0,-1 0,0 0,-1-1,0 1,-1-1,0 0,-1 0,1 0,-2-1,1 0,-13 15,-8 5,-1-1,-39 30,35-31,-31 26,-91 58,120-90,0-1,0-2,-2-2,0-1,-41 11,43-20,1 0,-1-3,1 0,-55-5,7 0,-320 3,388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2:54.5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553 2,'0'0,"-1"0,1 0,-1 0,1 0,0-1,-1 1,1 0,-1 0,1 0,-1 0,1 0,0 0,-1 0,1 0,-1 0,1 0,-1 1,1-1,0 0,-1 0,1 0,0 0,-1 0,1 1,-1-1,1 0,0 0,-1 1,1-1,0 0,0 1,-1 0,-17 10,18-10,-18 12,-55 39,-122 67,125-84,-69 36,137-70,0 0,0 0,1 0,-1 0,0 1,0-1,1 0,-1 1,1-1,-1 1,1 0,0-1,0 1,-1 0,0 3,2-4,0-1,0 1,0 0,0-1,0 1,0 0,0-1,0 1,0-1,0 1,0 0,1-1,-1 1,0-1,0 1,1-1,-1 1,0-1,1 1,0 0,18 11,148 37,-116-37,100 39,-135-44,0 0,1-1,0-1,35 5,-44-8,0 0,1 1,-1 0,-1 1,1-1,-1 1,1 1,12 9,-2-1,-7-6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02.2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2036 73,'0'0,"0"1,0 0,-1-1,1 1,0 0,-1-1,1 1,-1-1,1 1,-1-1,1 1,-1-1,1 1,-1-1,1 1,-1-1,0 1,1-1,-1 0,0 0,1 1,-1-1,0 0,1 0,-1 0,0 0,-1 0,-23 3,22-3,-236 2,120-4,-1-4,-206-36,193 21,76 13,-95-1,-151 9,285 1,1 1,0 1,-24 6,24-5,0 0,0-1,-26 0,-1-3,12-1,1 1,-63 9,-47 11,127-19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03.7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335 1,'-3'1,"1"0,-1 1,1-1,-1 0,1 1,-1 0,1 0,0-1,0 1,0 0,0 1,-3 3,-3 3,-18 19,-25 35,-22 24,21-42,39-36,1 1,1 0,0 1,0 0,-18 25,29-34,-1-1,0 1,1-1,-1 0,1 1,-1-1,1 1,0 0,0-1,0 1,0-1,0 1,0-1,0 1,0-1,1 1,-1-1,0 1,1-1,-1 1,1-1,0 1,-1-1,1 0,0 1,0-1,0 0,0 0,0 0,2 2,4 3,1 0,-1 0,1-1,8 5,-4-3,24 16,-2 2,-1 1,42 43,-63-57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09.0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1225 633,'0'2,"0"0,-1-1,1 1,-1 0,1 0,-1 0,1 0,-1-1,0 1,0 0,0-1,0 1,0 0,-1-1,1 0,0 1,-1-1,1 0,-1 1,1-1,-1 0,1 0,-1 0,0 0,0-1,1 1,-1 0,-3 0,-7 2,-1-1,1 0,-19 1,12-1,-68 4,-105-6,79-2,51 3,5 0,-106-11,65 1,72 9,0-2,0-1,-44-11,31 3,23 8,0-2,1 0,-17-7,28 9,-1 1,1-1,0 0,0-1,1 1,-1 0,1-1,0 0,0 0,0 0,0 0,1-1,-1 1,1-1,0 1,1-1,-1 0,1 1,0-1,-1-6,0-11,1 1,0 0,4-31,-1 33,-1 6,1 0,1 0,0 0,1 1,0-1,1 1,0 0,1 0,1 0,0 1,0 0,16-17,-1 4,1 1,1 1,54-37,-63 50,1 0,0 1,0 0,1 2,0 0,32-7,110-10,-129 20,243-3,-165 7,-99 0,0 0,1 1,-1 0,0 0,0 1,-1 0,1 0,-1 1,1 0,-1 1,0 0,8 7,6 5,-1 1,34 38,-53-53,0 0,1 1,-1-1,-1 0,1 1,0-1,-1 1,0 0,0-1,0 1,1 7,-1 48,-2-47,1 1,3 21,0-17,-1 1,-1-1,0 0,-1 1,-1-1,-5 29,3-31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7:31:59.6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1 185,'0'11,"1"0,0-1,1 1,1-1,-1 0,2 0,-1 0,7 12,6 9,24 32,-17-27,-23-34,1-1,-1 0,1 0,0 0,-1 0,1 0,0 0,0 0,-1 0,1 0,0 0,0 0,0-1,0 1,0 0,0 0,1-1,-1 1,0-1,0 1,0-1,1 0,-1 1,0-1,0 0,1 0,-1 0,2 0,-1-1,-1 0,1 0,-1 0,1 0,-1 0,0 0,1-1,-1 1,0-1,0 1,0-1,0 1,0-1,0 1,0-1,0 0,-1 0,1-2,6-19,-2 0,-1 0,1-24,-3 25,1 0,1 0,11-36,-15 57,0 0,0 0,1-1,-1 1,1 0,-1 0,1 0,-1 0,1 0,0-1,-1 1,1 0,0 1,0-1,0 0,0 0,0 0,0 0,0 1,0-1,0 0,2 0,-2 1,0 1,-1-1,1 0,0 1,0-1,0 0,0 1,0-1,0 1,-1-1,1 1,0 0,0-1,-1 1,1 0,0 0,-1-1,1 1,-1 0,1 0,0 1,4 8,-1 0,0 1,5 15,-2 8,-5-25,0 0,0-1,0 1,1-1,1 0,6 14,43 50,-22-31,-30-40,0 1,0 0,0-1,0 1,1-1,-1 1,0-1,1 0,-1 0,1 1,-1-1,1 0,0 0,-1-1,1 1,0 0,0 0,0-1,-1 1,4-1,-3 0,-1-1,1 1,0-1,-1 0,1 0,-1 0,1 0,-1 0,1 0,-1-1,1 1,-1 0,0-1,0 1,0-1,0 1,0-1,0 1,0-1,-1 0,2-2,7-20,-1 0,0-1,-2 0,5-50,7-24,-9 61,7-73,-15 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11.1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2,'0'0,"0"1,1-1,-1 0,0 0,0 0,0 0,0 0,0 0,0 0,1 0,-1 0,0 0,0 0,0 0,0 1,0-1,1 0,-1 0,0 0,0 0,0 0,0 0,1 0,-1-1,0 1,0 0,0 0,0 0,0 0,1 0,-1 0,0 0,0 0,0 0,0 0,0 0,0 0,0-1,1 1,-1 0,0 0,0 0,0 0,0 0,0 0,0-1,7 17,-7 36,-1-44,0-1,1 1,0 0,0 0,1-1,0 1,0-1,1 1,0-1,3 9,-4-14,1 0,-1 0,1 0,0 0,0 0,-1 0,1 0,0-1,1 1,-1-1,0 0,0 1,1-1,-1 0,0 0,1-1,3 2,5 0,0-1,21 1,3 1,64 18,-61-12,-25-6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19.5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2008 14,'-1910'0,"1859"-7,17 2,21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20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135 0,'0'2,"-1"0,1 1,-1-1,0 0,0 0,1-1,-1 1,0 0,-1 0,1 0,0-1,-3 3,-20 21,18-19,-17 15,-19 19,39-37,0 0,1 0,-1 1,1-1,0 1,0 0,0-1,1 1,-1 0,-1 7,3-9,0-1,0 1,0 0,0 0,1 0,-1 0,1-1,-1 1,1 0,-1 0,1-1,0 1,0 0,0-1,0 1,0-1,0 1,0-1,1 0,-1 1,0-1,1 0,-1 0,3 2,5 2,1 0,-1 0,13 4,-10-4,140 58,47 21,-153-62,3 2,54 17,-84-35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2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0,'-1'26,"2"0,1 0,6 34,4 0,7 110,-13 64,-2-28,15 123,-15-145,2 39,-2-20,-2-26,5-123,-4-33,1 30,-5 16,2 56,1-110,2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26.1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7,'0'0,"0"0,0-1,0 1,0 0,0 0,0-1,0 1,0 0,0 0,0 0,0-1,1 1,-1 0,0 0,0 0,0-1,0 1,0 0,0 0,1 0,-1 0,0-1,0 1,0 0,1 0,-1 0,0 0,0 0,0 0,1 0,-1-1,0 1,0 0,0 0,1 0,-1 0,0 0,13 3,8 9,-15-5,0 1,0 0,8 14,9 13,46 61,-37-50,57 72,-88-117,0 1,0-1,0 0,1 0,-1 0,0 1,1-1,-1-1,0 1,1 0,-1 0,1 0,-1-1,1 1,0-1,-1 1,1-1,0 1,-1-1,1 0,0 0,-1 0,1 0,0 0,0-1,-1 1,1 0,0-1,-1 1,1-1,-1 1,1-1,-1 0,1 0,2-2,4-3,0-1,0 0,0-1,11-15,2-1,6 1,0 2,43-27,-25 19,-33 20,-1 0,18-20,-17 18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48.0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0,'0'704,"-1"-695,1 0,-1 1,-1-1,1 0,-5 11,3-57,6 5,2 1,2 0,1 0,1 0,1 1,2 0,16-30,-20 45,-6 9,1 1,0-1,0 1,0 0,1-1,4-4,-6 9,0-1,-1 1,1 0,0 0,0 0,0 0,0 0,0 0,0 0,0 1,0-1,0 1,1-1,-1 1,0 0,0 0,0 0,0 0,1 0,-1 0,4 2,-4-1,0 0,1-1,-1 2,0-1,0 0,0 0,0 1,0-1,0 1,0-1,0 1,-1 0,1 0,-1 0,1 0,-1 0,0 0,0 0,0 0,0 1,0-1,0 0,0 5,2 7,0 1,0 28,-1-18,19 97,-18-112,0 0,1 0,0 0,1-1,0 1,9 11,-11-17,-1-1,1 1,0-1,0 0,0 0,0 0,0 0,1-1,-1 1,1-1,0 0,0 0,0 0,0 0,0-1,0 0,9 2,-9-3,0 0,0 0,0 0,0 0,0-1,0 1,0-1,0 0,-1 0,1-1,0 1,0-1,-1 0,1 0,-1 0,0 0,1 0,-1-1,0 0,3-3,3-5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49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1,'-5'1,"0"0,0 0,0 0,1 1,-1-1,0 1,0 0,1 1,-1-1,1 1,0 0,0 0,0 0,0 0,1 1,-1 0,1 0,0 0,0 0,0 0,0 0,1 1,0 0,0-1,-2 9,-4 28,-12 106,20-142,1 0,-1 0,1 0,0-1,0 1,1 0,-1-1,1 1,0-1,0 1,1-1,-1 0,1 0,0 0,0 0,0-1,1 1,-1-1,9 6,-6-4,2 0,-1 0,0-1,1 0,0-1,0 1,0-1,1-1,-1 0,12 2,-7-3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50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0,'-1'5,"1"7,0 8,0 6,0 3,0-1,0 0,3-2,0-4,0-2,0-3,1-2,0-3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51.9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1,'32'35,"-20"-21,1 0,18 14,1-3,53 54,-76-69,-1 0,0 0,0 1,-1 0,-1 1,0-1,0 1,-1 0,6 25,0 29,-4-1,-2 1,-5 83,0-76,-1-61,0 0,0 0,-2 0,1-1,-1 1,-1 0,0-1,-1 0,-10 18,6-12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10:43:57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1,'-2'136,"4"146,12-123,-12-149,-1 1,1-1,1 1,0-1,0 0,1 0,0-1,1 1,0-1,0 0,10 12,-12-17,0-1,0 0,0 1,1-1,-1 0,1-1,-1 1,1-1,0 0,0 0,0 0,0 0,0 0,1-1,-1 0,1 0,-1 0,0-1,1 1,-1-1,1 0,-1 0,1-1,-1 1,1-1,-1 0,1 0,-1-1,5-1,-5 1,0-1,0 1,-1-1,1 0,-1 0,1 0,-1-1,0 1,0-1,0 1,-1-1,1 0,-1 0,0 0,0-1,0 1,2-8,-1-2,0 1,0 0,-1-1,0-24,-3 5,1 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2C7F-7B9B-4480-A432-223712E9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A02F3-E7FA-430F-A772-9317C82F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AFE67-F0C6-48F2-8E76-B89FEE66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D268-2D4E-4DD5-901F-9BE44F5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6E890-A460-4AA2-951C-FA1ACCB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2ED9-8A37-4BCD-9EB0-D3BCB88F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99D10-246B-4481-93A2-535A3EBB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BB9B-B431-43ED-BE31-9A762EEE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172F7-BE39-4453-A54F-E429064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BCF9E-7487-43DD-85BD-BBCF604D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D9742-46C1-4811-929F-8371832C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E1E02-88C1-4EC1-9A17-D697BDF2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0E4E3-7DA8-4A2F-B581-8101AFE7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D88F0-ECF0-4EA2-B1C2-D219F209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A0DF-7412-4F65-ADB4-08F2D545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36CD8-5B26-4907-B819-784CA6A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59E50-D441-4159-8786-7B88F9D5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369C-99B6-42E9-A361-ED8671C7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63D3A-65A5-4055-A66E-A94519E8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487FE-B205-466E-874C-BF0285F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6194A-0558-4AEC-93F2-F2B63231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B9C36-1879-417C-ABBE-B6B9626C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C64B6-774A-4BBD-AF4D-10267CE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B1C8E-3FD9-4DFE-862D-AA34D8D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89DDB-052B-42A0-ACCA-915412CD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AA927-B7AA-4F5A-806A-E0BF7E76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46C82-83BF-48BE-ACFB-B02AF00D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308F8-B3BC-4A46-9B34-111E39CF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9A05-0FB2-4D49-B467-089C0274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A12E8-7912-4E36-8BBB-DB9BA268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35A09-9A02-4883-8F98-71D4D6C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BA13F-40A5-4C64-AC35-3F11A6DF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56D6F-AFC5-482A-837D-F882A200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8962E-CC09-4638-875E-888CDDDB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FC021-6989-4812-81E0-808684A3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5B98B-02C8-44A3-84C2-D79D054C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ABC1B-1615-474A-9040-45378DAE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1232E1-878D-49DB-8873-B8726A18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A245E-9C05-43E2-9769-0703CBE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1DD7-EB92-4FBB-8BDB-D7074D5F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E2553-715A-4DD9-A6F4-8C931248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3840-C376-4854-8720-06FF8663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67F36-492E-4A80-A2FB-730A891D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710460-DBDB-482F-8BE5-6BA7101D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CD821B-B888-44E1-A913-52F0A4DD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8674C-CC53-49E4-A1D9-7DE5CCF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D98C7-5A23-4560-9E7F-65F53AD0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A7FA7-0557-483E-942A-59C3B9F6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CC79B-54AA-48CF-93AD-D5BD7017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766B8-0425-444A-8F75-F2C17C99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2CF12-BCC3-4FE0-9638-E279BAD3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E30AA-D2ED-46F9-A036-1E96378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0A53-F75C-47ED-B20C-9E12B6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FABA0-DFDE-484F-A284-82E86780A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4F03F-7397-4871-9A36-BE633019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3FC42-84A2-48BC-A882-22A6D50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6886C-3EFC-4E55-9293-61F66BD1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5D664-6897-43FC-A1E6-485678C5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7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451D69-7F07-472F-BA82-794F43C9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569C2-8391-44AE-BA75-1205BAF3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380A3-B3F1-470B-B0F4-4E15D237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AEFA-31B2-4D1C-8930-8A28108A2911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A2F65-CC13-4BD7-9A2C-A7E98DDE6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F7FA-7642-4563-A1A1-F8A2A12C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2CAE-1636-401D-86EC-54A13A340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customXml" Target="../ink/ink26.xml"/><Relationship Id="rId42" Type="http://schemas.openxmlformats.org/officeDocument/2006/relationships/image" Target="../media/image39.png"/><Relationship Id="rId47" Type="http://schemas.openxmlformats.org/officeDocument/2006/relationships/customXml" Target="../ink/ink39.xml"/><Relationship Id="rId63" Type="http://schemas.openxmlformats.org/officeDocument/2006/relationships/customXml" Target="../ink/ink47.xml"/><Relationship Id="rId68" Type="http://schemas.openxmlformats.org/officeDocument/2006/relationships/image" Target="../media/image52.png"/><Relationship Id="rId84" Type="http://schemas.openxmlformats.org/officeDocument/2006/relationships/image" Target="../media/image60.png"/><Relationship Id="rId89" Type="http://schemas.openxmlformats.org/officeDocument/2006/relationships/customXml" Target="../ink/ink60.xml"/><Relationship Id="rId112" Type="http://schemas.openxmlformats.org/officeDocument/2006/relationships/image" Target="../media/image74.png"/><Relationship Id="rId16" Type="http://schemas.openxmlformats.org/officeDocument/2006/relationships/image" Target="../media/image26.png"/><Relationship Id="rId107" Type="http://schemas.openxmlformats.org/officeDocument/2006/relationships/customXml" Target="../ink/ink69.xml"/><Relationship Id="rId11" Type="http://schemas.openxmlformats.org/officeDocument/2006/relationships/customXml" Target="../ink/ink21.xml"/><Relationship Id="rId32" Type="http://schemas.openxmlformats.org/officeDocument/2006/relationships/image" Target="../media/image34.png"/><Relationship Id="rId37" Type="http://schemas.openxmlformats.org/officeDocument/2006/relationships/customXml" Target="../ink/ink34.xml"/><Relationship Id="rId53" Type="http://schemas.openxmlformats.org/officeDocument/2006/relationships/customXml" Target="../ink/ink42.xml"/><Relationship Id="rId58" Type="http://schemas.openxmlformats.org/officeDocument/2006/relationships/image" Target="../media/image47.png"/><Relationship Id="rId74" Type="http://schemas.openxmlformats.org/officeDocument/2006/relationships/image" Target="../media/image55.png"/><Relationship Id="rId79" Type="http://schemas.openxmlformats.org/officeDocument/2006/relationships/customXml" Target="../ink/ink55.xml"/><Relationship Id="rId102" Type="http://schemas.openxmlformats.org/officeDocument/2006/relationships/image" Target="../media/image69.png"/><Relationship Id="rId5" Type="http://schemas.openxmlformats.org/officeDocument/2006/relationships/customXml" Target="../ink/ink18.xml"/><Relationship Id="rId90" Type="http://schemas.openxmlformats.org/officeDocument/2006/relationships/image" Target="../media/image63.png"/><Relationship Id="rId95" Type="http://schemas.openxmlformats.org/officeDocument/2006/relationships/customXml" Target="../ink/ink63.xml"/><Relationship Id="rId22" Type="http://schemas.openxmlformats.org/officeDocument/2006/relationships/image" Target="../media/image29.png"/><Relationship Id="rId27" Type="http://schemas.openxmlformats.org/officeDocument/2006/relationships/customXml" Target="../ink/ink29.xml"/><Relationship Id="rId43" Type="http://schemas.openxmlformats.org/officeDocument/2006/relationships/customXml" Target="../ink/ink37.xml"/><Relationship Id="rId48" Type="http://schemas.openxmlformats.org/officeDocument/2006/relationships/image" Target="../media/image42.png"/><Relationship Id="rId64" Type="http://schemas.openxmlformats.org/officeDocument/2006/relationships/image" Target="../media/image50.png"/><Relationship Id="rId69" Type="http://schemas.openxmlformats.org/officeDocument/2006/relationships/customXml" Target="../ink/ink50.xml"/><Relationship Id="rId113" Type="http://schemas.openxmlformats.org/officeDocument/2006/relationships/customXml" Target="../ink/ink72.xml"/><Relationship Id="rId80" Type="http://schemas.openxmlformats.org/officeDocument/2006/relationships/image" Target="../media/image58.png"/><Relationship Id="rId85" Type="http://schemas.openxmlformats.org/officeDocument/2006/relationships/customXml" Target="../ink/ink58.xml"/><Relationship Id="rId12" Type="http://schemas.openxmlformats.org/officeDocument/2006/relationships/image" Target="../media/image24.png"/><Relationship Id="rId17" Type="http://schemas.openxmlformats.org/officeDocument/2006/relationships/customXml" Target="../ink/ink24.xml"/><Relationship Id="rId33" Type="http://schemas.openxmlformats.org/officeDocument/2006/relationships/customXml" Target="../ink/ink32.xml"/><Relationship Id="rId38" Type="http://schemas.openxmlformats.org/officeDocument/2006/relationships/image" Target="../media/image37.png"/><Relationship Id="rId59" Type="http://schemas.openxmlformats.org/officeDocument/2006/relationships/customXml" Target="../ink/ink45.xml"/><Relationship Id="rId103" Type="http://schemas.openxmlformats.org/officeDocument/2006/relationships/customXml" Target="../ink/ink67.xml"/><Relationship Id="rId108" Type="http://schemas.openxmlformats.org/officeDocument/2006/relationships/image" Target="../media/image72.png"/><Relationship Id="rId54" Type="http://schemas.openxmlformats.org/officeDocument/2006/relationships/image" Target="../media/image45.png"/><Relationship Id="rId70" Type="http://schemas.openxmlformats.org/officeDocument/2006/relationships/image" Target="../media/image53.png"/><Relationship Id="rId75" Type="http://schemas.openxmlformats.org/officeDocument/2006/relationships/customXml" Target="../ink/ink53.xml"/><Relationship Id="rId91" Type="http://schemas.openxmlformats.org/officeDocument/2006/relationships/customXml" Target="../ink/ink61.xml"/><Relationship Id="rId9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6" Type="http://schemas.openxmlformats.org/officeDocument/2006/relationships/image" Target="../media/image71.png"/><Relationship Id="rId114" Type="http://schemas.openxmlformats.org/officeDocument/2006/relationships/image" Target="../media/image75.png"/><Relationship Id="rId10" Type="http://schemas.openxmlformats.org/officeDocument/2006/relationships/image" Target="../media/image230.png"/><Relationship Id="rId31" Type="http://schemas.openxmlformats.org/officeDocument/2006/relationships/customXml" Target="../ink/ink31.xml"/><Relationship Id="rId44" Type="http://schemas.openxmlformats.org/officeDocument/2006/relationships/image" Target="../media/image40.png"/><Relationship Id="rId52" Type="http://schemas.openxmlformats.org/officeDocument/2006/relationships/image" Target="../media/image44.png"/><Relationship Id="rId60" Type="http://schemas.openxmlformats.org/officeDocument/2006/relationships/image" Target="../media/image48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78" Type="http://schemas.openxmlformats.org/officeDocument/2006/relationships/image" Target="../media/image57.png"/><Relationship Id="rId81" Type="http://schemas.openxmlformats.org/officeDocument/2006/relationships/customXml" Target="../ink/ink56.xml"/><Relationship Id="rId86" Type="http://schemas.openxmlformats.org/officeDocument/2006/relationships/image" Target="../media/image61.png"/><Relationship Id="rId94" Type="http://schemas.openxmlformats.org/officeDocument/2006/relationships/image" Target="../media/image65.png"/><Relationship Id="rId99" Type="http://schemas.openxmlformats.org/officeDocument/2006/relationships/customXml" Target="../ink/ink65.xml"/><Relationship Id="rId101" Type="http://schemas.openxmlformats.org/officeDocument/2006/relationships/customXml" Target="../ink/ink66.xml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270.png"/><Relationship Id="rId39" Type="http://schemas.openxmlformats.org/officeDocument/2006/relationships/customXml" Target="../ink/ink35.xml"/><Relationship Id="rId109" Type="http://schemas.openxmlformats.org/officeDocument/2006/relationships/customXml" Target="../ink/ink70.xml"/><Relationship Id="rId34" Type="http://schemas.openxmlformats.org/officeDocument/2006/relationships/image" Target="../media/image35.png"/><Relationship Id="rId50" Type="http://schemas.openxmlformats.org/officeDocument/2006/relationships/image" Target="../media/image43.png"/><Relationship Id="rId55" Type="http://schemas.openxmlformats.org/officeDocument/2006/relationships/customXml" Target="../ink/ink43.xml"/><Relationship Id="rId76" Type="http://schemas.openxmlformats.org/officeDocument/2006/relationships/image" Target="../media/image56.png"/><Relationship Id="rId97" Type="http://schemas.openxmlformats.org/officeDocument/2006/relationships/customXml" Target="../ink/ink64.xml"/><Relationship Id="rId104" Type="http://schemas.openxmlformats.org/officeDocument/2006/relationships/image" Target="../media/image70.png"/><Relationship Id="rId7" Type="http://schemas.openxmlformats.org/officeDocument/2006/relationships/customXml" Target="../ink/ink19.xml"/><Relationship Id="rId71" Type="http://schemas.openxmlformats.org/officeDocument/2006/relationships/customXml" Target="../ink/ink51.xml"/><Relationship Id="rId92" Type="http://schemas.openxmlformats.org/officeDocument/2006/relationships/image" Target="../media/image64.png"/><Relationship Id="rId2" Type="http://schemas.openxmlformats.org/officeDocument/2006/relationships/image" Target="../media/image27.png"/><Relationship Id="rId29" Type="http://schemas.openxmlformats.org/officeDocument/2006/relationships/customXml" Target="../ink/ink30.xml"/><Relationship Id="rId24" Type="http://schemas.openxmlformats.org/officeDocument/2006/relationships/image" Target="../media/image30.png"/><Relationship Id="rId40" Type="http://schemas.openxmlformats.org/officeDocument/2006/relationships/image" Target="../media/image38.png"/><Relationship Id="rId45" Type="http://schemas.openxmlformats.org/officeDocument/2006/relationships/customXml" Target="../ink/ink38.xml"/><Relationship Id="rId66" Type="http://schemas.openxmlformats.org/officeDocument/2006/relationships/image" Target="../media/image51.png"/><Relationship Id="rId87" Type="http://schemas.openxmlformats.org/officeDocument/2006/relationships/customXml" Target="../ink/ink59.xml"/><Relationship Id="rId110" Type="http://schemas.openxmlformats.org/officeDocument/2006/relationships/image" Target="../media/image73.png"/><Relationship Id="rId115" Type="http://schemas.openxmlformats.org/officeDocument/2006/relationships/customXml" Target="../ink/ink73.xml"/><Relationship Id="rId61" Type="http://schemas.openxmlformats.org/officeDocument/2006/relationships/customXml" Target="../ink/ink46.xml"/><Relationship Id="rId82" Type="http://schemas.openxmlformats.org/officeDocument/2006/relationships/image" Target="../media/image59.png"/><Relationship Id="rId19" Type="http://schemas.openxmlformats.org/officeDocument/2006/relationships/customXml" Target="../ink/ink25.xml"/><Relationship Id="rId14" Type="http://schemas.openxmlformats.org/officeDocument/2006/relationships/image" Target="../media/image25.png"/><Relationship Id="rId30" Type="http://schemas.openxmlformats.org/officeDocument/2006/relationships/image" Target="../media/image33.png"/><Relationship Id="rId35" Type="http://schemas.openxmlformats.org/officeDocument/2006/relationships/customXml" Target="../ink/ink33.xml"/><Relationship Id="rId56" Type="http://schemas.openxmlformats.org/officeDocument/2006/relationships/image" Target="../media/image46.png"/><Relationship Id="rId77" Type="http://schemas.openxmlformats.org/officeDocument/2006/relationships/customXml" Target="../ink/ink54.xml"/><Relationship Id="rId100" Type="http://schemas.openxmlformats.org/officeDocument/2006/relationships/image" Target="../media/image68.png"/><Relationship Id="rId105" Type="http://schemas.openxmlformats.org/officeDocument/2006/relationships/customXml" Target="../ink/ink68.xml"/><Relationship Id="rId8" Type="http://schemas.openxmlformats.org/officeDocument/2006/relationships/image" Target="../media/image220.png"/><Relationship Id="rId51" Type="http://schemas.openxmlformats.org/officeDocument/2006/relationships/customXml" Target="../ink/ink41.xml"/><Relationship Id="rId72" Type="http://schemas.openxmlformats.org/officeDocument/2006/relationships/image" Target="../media/image54.png"/><Relationship Id="rId93" Type="http://schemas.openxmlformats.org/officeDocument/2006/relationships/customXml" Target="../ink/ink62.xml"/><Relationship Id="rId98" Type="http://schemas.openxmlformats.org/officeDocument/2006/relationships/image" Target="../media/image67.png"/><Relationship Id="rId3" Type="http://schemas.openxmlformats.org/officeDocument/2006/relationships/customXml" Target="../ink/ink17.xml"/><Relationship Id="rId25" Type="http://schemas.openxmlformats.org/officeDocument/2006/relationships/customXml" Target="../ink/ink28.xml"/><Relationship Id="rId46" Type="http://schemas.openxmlformats.org/officeDocument/2006/relationships/image" Target="../media/image41.png"/><Relationship Id="rId67" Type="http://schemas.openxmlformats.org/officeDocument/2006/relationships/customXml" Target="../ink/ink49.xml"/><Relationship Id="rId116" Type="http://schemas.openxmlformats.org/officeDocument/2006/relationships/hyperlink" Target="https://bit.ly/3ygby6T" TargetMode="External"/><Relationship Id="rId20" Type="http://schemas.openxmlformats.org/officeDocument/2006/relationships/image" Target="../media/image28.png"/><Relationship Id="rId41" Type="http://schemas.openxmlformats.org/officeDocument/2006/relationships/customXml" Target="../ink/ink36.xml"/><Relationship Id="rId62" Type="http://schemas.openxmlformats.org/officeDocument/2006/relationships/image" Target="../media/image49.png"/><Relationship Id="rId83" Type="http://schemas.openxmlformats.org/officeDocument/2006/relationships/customXml" Target="../ink/ink57.xml"/><Relationship Id="rId88" Type="http://schemas.openxmlformats.org/officeDocument/2006/relationships/image" Target="../media/image62.png"/><Relationship Id="rId111" Type="http://schemas.openxmlformats.org/officeDocument/2006/relationships/customXml" Target="../ink/ink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.co/3hek00N" TargetMode="External"/><Relationship Id="rId2" Type="http://schemas.openxmlformats.org/officeDocument/2006/relationships/hyperlink" Target="https://bit.ly/3xi6qP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hyperlink" Target="https://bit.ly/3qLuuY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.xml"/><Relationship Id="rId21" Type="http://schemas.openxmlformats.org/officeDocument/2006/relationships/customXml" Target="../ink/ink83.xml"/><Relationship Id="rId42" Type="http://schemas.openxmlformats.org/officeDocument/2006/relationships/image" Target="../media/image99.png"/><Relationship Id="rId63" Type="http://schemas.openxmlformats.org/officeDocument/2006/relationships/customXml" Target="../ink/ink104.xml"/><Relationship Id="rId84" Type="http://schemas.openxmlformats.org/officeDocument/2006/relationships/image" Target="../media/image120.png"/><Relationship Id="rId138" Type="http://schemas.openxmlformats.org/officeDocument/2006/relationships/image" Target="../media/image147.png"/><Relationship Id="rId107" Type="http://schemas.openxmlformats.org/officeDocument/2006/relationships/customXml" Target="../ink/ink126.xml"/><Relationship Id="rId11" Type="http://schemas.openxmlformats.org/officeDocument/2006/relationships/customXml" Target="../ink/ink78.xml"/><Relationship Id="rId32" Type="http://schemas.openxmlformats.org/officeDocument/2006/relationships/image" Target="../media/image94.png"/><Relationship Id="rId53" Type="http://schemas.openxmlformats.org/officeDocument/2006/relationships/customXml" Target="../ink/ink99.xml"/><Relationship Id="rId74" Type="http://schemas.openxmlformats.org/officeDocument/2006/relationships/image" Target="../media/image115.png"/><Relationship Id="rId128" Type="http://schemas.openxmlformats.org/officeDocument/2006/relationships/image" Target="../media/image142.png"/><Relationship Id="rId149" Type="http://schemas.openxmlformats.org/officeDocument/2006/relationships/customXml" Target="../ink/ink147.xml"/><Relationship Id="rId5" Type="http://schemas.openxmlformats.org/officeDocument/2006/relationships/customXml" Target="../ink/ink75.xml"/><Relationship Id="rId95" Type="http://schemas.openxmlformats.org/officeDocument/2006/relationships/customXml" Target="../ink/ink120.xml"/><Relationship Id="rId22" Type="http://schemas.openxmlformats.org/officeDocument/2006/relationships/image" Target="../media/image89.png"/><Relationship Id="rId27" Type="http://schemas.openxmlformats.org/officeDocument/2006/relationships/customXml" Target="../ink/ink86.xml"/><Relationship Id="rId43" Type="http://schemas.openxmlformats.org/officeDocument/2006/relationships/customXml" Target="../ink/ink94.xml"/><Relationship Id="rId48" Type="http://schemas.openxmlformats.org/officeDocument/2006/relationships/image" Target="../media/image102.png"/><Relationship Id="rId64" Type="http://schemas.openxmlformats.org/officeDocument/2006/relationships/image" Target="../media/image110.png"/><Relationship Id="rId69" Type="http://schemas.openxmlformats.org/officeDocument/2006/relationships/customXml" Target="../ink/ink107.xml"/><Relationship Id="rId113" Type="http://schemas.openxmlformats.org/officeDocument/2006/relationships/customXml" Target="../ink/ink129.xml"/><Relationship Id="rId118" Type="http://schemas.openxmlformats.org/officeDocument/2006/relationships/image" Target="../media/image137.png"/><Relationship Id="rId134" Type="http://schemas.openxmlformats.org/officeDocument/2006/relationships/image" Target="../media/image145.png"/><Relationship Id="rId139" Type="http://schemas.openxmlformats.org/officeDocument/2006/relationships/customXml" Target="../ink/ink142.xml"/><Relationship Id="rId80" Type="http://schemas.openxmlformats.org/officeDocument/2006/relationships/image" Target="../media/image118.png"/><Relationship Id="rId85" Type="http://schemas.openxmlformats.org/officeDocument/2006/relationships/customXml" Target="../ink/ink115.xml"/><Relationship Id="rId150" Type="http://schemas.openxmlformats.org/officeDocument/2006/relationships/image" Target="../media/image78.png"/><Relationship Id="rId12" Type="http://schemas.openxmlformats.org/officeDocument/2006/relationships/image" Target="../media/image84.png"/><Relationship Id="rId17" Type="http://schemas.openxmlformats.org/officeDocument/2006/relationships/customXml" Target="../ink/ink81.xml"/><Relationship Id="rId33" Type="http://schemas.openxmlformats.org/officeDocument/2006/relationships/customXml" Target="../ink/ink89.xml"/><Relationship Id="rId38" Type="http://schemas.openxmlformats.org/officeDocument/2006/relationships/image" Target="../media/image97.png"/><Relationship Id="rId59" Type="http://schemas.openxmlformats.org/officeDocument/2006/relationships/customXml" Target="../ink/ink102.xml"/><Relationship Id="rId103" Type="http://schemas.openxmlformats.org/officeDocument/2006/relationships/customXml" Target="../ink/ink124.xml"/><Relationship Id="rId108" Type="http://schemas.openxmlformats.org/officeDocument/2006/relationships/image" Target="../media/image132.png"/><Relationship Id="rId124" Type="http://schemas.openxmlformats.org/officeDocument/2006/relationships/image" Target="../media/image140.png"/><Relationship Id="rId129" Type="http://schemas.openxmlformats.org/officeDocument/2006/relationships/customXml" Target="../ink/ink137.xml"/><Relationship Id="rId54" Type="http://schemas.openxmlformats.org/officeDocument/2006/relationships/image" Target="../media/image105.png"/><Relationship Id="rId70" Type="http://schemas.openxmlformats.org/officeDocument/2006/relationships/image" Target="../media/image113.png"/><Relationship Id="rId75" Type="http://schemas.openxmlformats.org/officeDocument/2006/relationships/customXml" Target="../ink/ink110.xml"/><Relationship Id="rId91" Type="http://schemas.openxmlformats.org/officeDocument/2006/relationships/customXml" Target="../ink/ink118.xml"/><Relationship Id="rId96" Type="http://schemas.openxmlformats.org/officeDocument/2006/relationships/image" Target="../media/image126.png"/><Relationship Id="rId140" Type="http://schemas.openxmlformats.org/officeDocument/2006/relationships/image" Target="../media/image148.png"/><Relationship Id="rId145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23" Type="http://schemas.openxmlformats.org/officeDocument/2006/relationships/customXml" Target="../ink/ink84.xml"/><Relationship Id="rId28" Type="http://schemas.openxmlformats.org/officeDocument/2006/relationships/image" Target="../media/image92.png"/><Relationship Id="rId49" Type="http://schemas.openxmlformats.org/officeDocument/2006/relationships/customXml" Target="../ink/ink97.xml"/><Relationship Id="rId114" Type="http://schemas.openxmlformats.org/officeDocument/2006/relationships/image" Target="../media/image135.png"/><Relationship Id="rId119" Type="http://schemas.openxmlformats.org/officeDocument/2006/relationships/customXml" Target="../ink/ink132.xml"/><Relationship Id="rId44" Type="http://schemas.openxmlformats.org/officeDocument/2006/relationships/image" Target="../media/image100.png"/><Relationship Id="rId60" Type="http://schemas.openxmlformats.org/officeDocument/2006/relationships/image" Target="../media/image108.png"/><Relationship Id="rId65" Type="http://schemas.openxmlformats.org/officeDocument/2006/relationships/customXml" Target="../ink/ink105.xml"/><Relationship Id="rId81" Type="http://schemas.openxmlformats.org/officeDocument/2006/relationships/customXml" Target="../ink/ink113.xml"/><Relationship Id="rId86" Type="http://schemas.openxmlformats.org/officeDocument/2006/relationships/image" Target="../media/image121.png"/><Relationship Id="rId130" Type="http://schemas.openxmlformats.org/officeDocument/2006/relationships/image" Target="../media/image143.png"/><Relationship Id="rId135" Type="http://schemas.openxmlformats.org/officeDocument/2006/relationships/customXml" Target="../ink/ink140.xml"/><Relationship Id="rId151" Type="http://schemas.openxmlformats.org/officeDocument/2006/relationships/customXml" Target="../ink/ink148.xml"/><Relationship Id="rId13" Type="http://schemas.openxmlformats.org/officeDocument/2006/relationships/customXml" Target="../ink/ink79.xml"/><Relationship Id="rId18" Type="http://schemas.openxmlformats.org/officeDocument/2006/relationships/image" Target="../media/image87.png"/><Relationship Id="rId39" Type="http://schemas.openxmlformats.org/officeDocument/2006/relationships/customXml" Target="../ink/ink92.xml"/><Relationship Id="rId109" Type="http://schemas.openxmlformats.org/officeDocument/2006/relationships/customXml" Target="../ink/ink127.xml"/><Relationship Id="rId34" Type="http://schemas.openxmlformats.org/officeDocument/2006/relationships/image" Target="../media/image95.png"/><Relationship Id="rId50" Type="http://schemas.openxmlformats.org/officeDocument/2006/relationships/image" Target="../media/image103.png"/><Relationship Id="rId55" Type="http://schemas.openxmlformats.org/officeDocument/2006/relationships/customXml" Target="../ink/ink100.xml"/><Relationship Id="rId76" Type="http://schemas.openxmlformats.org/officeDocument/2006/relationships/image" Target="../media/image116.png"/><Relationship Id="rId97" Type="http://schemas.openxmlformats.org/officeDocument/2006/relationships/customXml" Target="../ink/ink121.xml"/><Relationship Id="rId104" Type="http://schemas.openxmlformats.org/officeDocument/2006/relationships/image" Target="../media/image130.png"/><Relationship Id="rId120" Type="http://schemas.openxmlformats.org/officeDocument/2006/relationships/image" Target="../media/image138.png"/><Relationship Id="rId125" Type="http://schemas.openxmlformats.org/officeDocument/2006/relationships/customXml" Target="../ink/ink135.xml"/><Relationship Id="rId141" Type="http://schemas.openxmlformats.org/officeDocument/2006/relationships/customXml" Target="../ink/ink143.xml"/><Relationship Id="rId146" Type="http://schemas.openxmlformats.org/officeDocument/2006/relationships/image" Target="../media/image151.png"/><Relationship Id="rId7" Type="http://schemas.openxmlformats.org/officeDocument/2006/relationships/customXml" Target="../ink/ink76.xml"/><Relationship Id="rId71" Type="http://schemas.openxmlformats.org/officeDocument/2006/relationships/customXml" Target="../ink/ink108.xml"/><Relationship Id="rId92" Type="http://schemas.openxmlformats.org/officeDocument/2006/relationships/image" Target="../media/image124.png"/><Relationship Id="rId2" Type="http://schemas.openxmlformats.org/officeDocument/2006/relationships/image" Target="../media/image77.jpg"/><Relationship Id="rId29" Type="http://schemas.openxmlformats.org/officeDocument/2006/relationships/customXml" Target="../ink/ink87.xml"/><Relationship Id="rId24" Type="http://schemas.openxmlformats.org/officeDocument/2006/relationships/image" Target="../media/image90.png"/><Relationship Id="rId40" Type="http://schemas.openxmlformats.org/officeDocument/2006/relationships/image" Target="../media/image98.png"/><Relationship Id="rId45" Type="http://schemas.openxmlformats.org/officeDocument/2006/relationships/customXml" Target="../ink/ink95.xml"/><Relationship Id="rId66" Type="http://schemas.openxmlformats.org/officeDocument/2006/relationships/image" Target="../media/image111.png"/><Relationship Id="rId87" Type="http://schemas.openxmlformats.org/officeDocument/2006/relationships/customXml" Target="../ink/ink116.xml"/><Relationship Id="rId110" Type="http://schemas.openxmlformats.org/officeDocument/2006/relationships/image" Target="../media/image133.png"/><Relationship Id="rId115" Type="http://schemas.openxmlformats.org/officeDocument/2006/relationships/customXml" Target="../ink/ink130.xml"/><Relationship Id="rId131" Type="http://schemas.openxmlformats.org/officeDocument/2006/relationships/customXml" Target="../ink/ink138.xml"/><Relationship Id="rId136" Type="http://schemas.openxmlformats.org/officeDocument/2006/relationships/image" Target="../media/image146.png"/><Relationship Id="rId61" Type="http://schemas.openxmlformats.org/officeDocument/2006/relationships/customXml" Target="../ink/ink103.xml"/><Relationship Id="rId82" Type="http://schemas.openxmlformats.org/officeDocument/2006/relationships/image" Target="../media/image119.png"/><Relationship Id="rId19" Type="http://schemas.openxmlformats.org/officeDocument/2006/relationships/customXml" Target="../ink/ink82.xml"/><Relationship Id="rId14" Type="http://schemas.openxmlformats.org/officeDocument/2006/relationships/image" Target="../media/image85.png"/><Relationship Id="rId30" Type="http://schemas.openxmlformats.org/officeDocument/2006/relationships/image" Target="../media/image93.png"/><Relationship Id="rId35" Type="http://schemas.openxmlformats.org/officeDocument/2006/relationships/customXml" Target="../ink/ink90.xml"/><Relationship Id="rId56" Type="http://schemas.openxmlformats.org/officeDocument/2006/relationships/image" Target="../media/image106.png"/><Relationship Id="rId77" Type="http://schemas.openxmlformats.org/officeDocument/2006/relationships/customXml" Target="../ink/ink111.xml"/><Relationship Id="rId100" Type="http://schemas.openxmlformats.org/officeDocument/2006/relationships/image" Target="../media/image128.png"/><Relationship Id="rId105" Type="http://schemas.openxmlformats.org/officeDocument/2006/relationships/customXml" Target="../ink/ink125.xml"/><Relationship Id="rId126" Type="http://schemas.openxmlformats.org/officeDocument/2006/relationships/image" Target="../media/image141.png"/><Relationship Id="rId147" Type="http://schemas.openxmlformats.org/officeDocument/2006/relationships/customXml" Target="../ink/ink146.xml"/><Relationship Id="rId8" Type="http://schemas.openxmlformats.org/officeDocument/2006/relationships/image" Target="../media/image82.png"/><Relationship Id="rId51" Type="http://schemas.openxmlformats.org/officeDocument/2006/relationships/customXml" Target="../ink/ink98.xml"/><Relationship Id="rId72" Type="http://schemas.openxmlformats.org/officeDocument/2006/relationships/image" Target="../media/image114.png"/><Relationship Id="rId93" Type="http://schemas.openxmlformats.org/officeDocument/2006/relationships/customXml" Target="../ink/ink119.xml"/><Relationship Id="rId98" Type="http://schemas.openxmlformats.org/officeDocument/2006/relationships/image" Target="../media/image127.png"/><Relationship Id="rId121" Type="http://schemas.openxmlformats.org/officeDocument/2006/relationships/customXml" Target="../ink/ink133.xml"/><Relationship Id="rId142" Type="http://schemas.openxmlformats.org/officeDocument/2006/relationships/image" Target="../media/image149.png"/><Relationship Id="rId3" Type="http://schemas.openxmlformats.org/officeDocument/2006/relationships/customXml" Target="../ink/ink74.xml"/><Relationship Id="rId25" Type="http://schemas.openxmlformats.org/officeDocument/2006/relationships/customXml" Target="../ink/ink85.xml"/><Relationship Id="rId46" Type="http://schemas.openxmlformats.org/officeDocument/2006/relationships/image" Target="../media/image101.png"/><Relationship Id="rId67" Type="http://schemas.openxmlformats.org/officeDocument/2006/relationships/customXml" Target="../ink/ink106.xml"/><Relationship Id="rId116" Type="http://schemas.openxmlformats.org/officeDocument/2006/relationships/image" Target="../media/image136.png"/><Relationship Id="rId137" Type="http://schemas.openxmlformats.org/officeDocument/2006/relationships/customXml" Target="../ink/ink141.xml"/><Relationship Id="rId20" Type="http://schemas.openxmlformats.org/officeDocument/2006/relationships/image" Target="../media/image88.png"/><Relationship Id="rId41" Type="http://schemas.openxmlformats.org/officeDocument/2006/relationships/customXml" Target="../ink/ink93.xml"/><Relationship Id="rId62" Type="http://schemas.openxmlformats.org/officeDocument/2006/relationships/image" Target="../media/image109.png"/><Relationship Id="rId83" Type="http://schemas.openxmlformats.org/officeDocument/2006/relationships/customXml" Target="../ink/ink114.xml"/><Relationship Id="rId88" Type="http://schemas.openxmlformats.org/officeDocument/2006/relationships/image" Target="../media/image122.png"/><Relationship Id="rId111" Type="http://schemas.openxmlformats.org/officeDocument/2006/relationships/customXml" Target="../ink/ink128.xml"/><Relationship Id="rId132" Type="http://schemas.openxmlformats.org/officeDocument/2006/relationships/image" Target="../media/image144.png"/><Relationship Id="rId15" Type="http://schemas.openxmlformats.org/officeDocument/2006/relationships/customXml" Target="../ink/ink80.xml"/><Relationship Id="rId36" Type="http://schemas.openxmlformats.org/officeDocument/2006/relationships/image" Target="../media/image96.png"/><Relationship Id="rId57" Type="http://schemas.openxmlformats.org/officeDocument/2006/relationships/customXml" Target="../ink/ink101.xml"/><Relationship Id="rId106" Type="http://schemas.openxmlformats.org/officeDocument/2006/relationships/image" Target="../media/image131.png"/><Relationship Id="rId127" Type="http://schemas.openxmlformats.org/officeDocument/2006/relationships/customXml" Target="../ink/ink136.xml"/><Relationship Id="rId10" Type="http://schemas.openxmlformats.org/officeDocument/2006/relationships/image" Target="../media/image83.png"/><Relationship Id="rId31" Type="http://schemas.openxmlformats.org/officeDocument/2006/relationships/customXml" Target="../ink/ink88.xml"/><Relationship Id="rId52" Type="http://schemas.openxmlformats.org/officeDocument/2006/relationships/image" Target="../media/image104.png"/><Relationship Id="rId73" Type="http://schemas.openxmlformats.org/officeDocument/2006/relationships/customXml" Target="../ink/ink109.xml"/><Relationship Id="rId78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customXml" Target="../ink/ink122.xml"/><Relationship Id="rId101" Type="http://schemas.openxmlformats.org/officeDocument/2006/relationships/customXml" Target="../ink/ink123.xml"/><Relationship Id="rId122" Type="http://schemas.openxmlformats.org/officeDocument/2006/relationships/image" Target="../media/image139.png"/><Relationship Id="rId143" Type="http://schemas.openxmlformats.org/officeDocument/2006/relationships/customXml" Target="../ink/ink144.xml"/><Relationship Id="rId148" Type="http://schemas.openxmlformats.org/officeDocument/2006/relationships/image" Target="../media/image152.png"/><Relationship Id="rId4" Type="http://schemas.openxmlformats.org/officeDocument/2006/relationships/image" Target="../media/image80.png"/><Relationship Id="rId9" Type="http://schemas.openxmlformats.org/officeDocument/2006/relationships/customXml" Target="../ink/ink77.xml"/><Relationship Id="rId26" Type="http://schemas.openxmlformats.org/officeDocument/2006/relationships/image" Target="../media/image91.png"/><Relationship Id="rId47" Type="http://schemas.openxmlformats.org/officeDocument/2006/relationships/customXml" Target="../ink/ink96.xml"/><Relationship Id="rId68" Type="http://schemas.openxmlformats.org/officeDocument/2006/relationships/image" Target="../media/image112.png"/><Relationship Id="rId89" Type="http://schemas.openxmlformats.org/officeDocument/2006/relationships/customXml" Target="../ink/ink117.xml"/><Relationship Id="rId112" Type="http://schemas.openxmlformats.org/officeDocument/2006/relationships/image" Target="../media/image134.png"/><Relationship Id="rId133" Type="http://schemas.openxmlformats.org/officeDocument/2006/relationships/customXml" Target="../ink/ink139.xml"/><Relationship Id="rId16" Type="http://schemas.openxmlformats.org/officeDocument/2006/relationships/image" Target="../media/image86.png"/><Relationship Id="rId37" Type="http://schemas.openxmlformats.org/officeDocument/2006/relationships/customXml" Target="../ink/ink91.xml"/><Relationship Id="rId58" Type="http://schemas.openxmlformats.org/officeDocument/2006/relationships/image" Target="../media/image107.png"/><Relationship Id="rId79" Type="http://schemas.openxmlformats.org/officeDocument/2006/relationships/customXml" Target="../ink/ink112.xml"/><Relationship Id="rId102" Type="http://schemas.openxmlformats.org/officeDocument/2006/relationships/image" Target="../media/image129.png"/><Relationship Id="rId123" Type="http://schemas.openxmlformats.org/officeDocument/2006/relationships/customXml" Target="../ink/ink134.xml"/><Relationship Id="rId144" Type="http://schemas.openxmlformats.org/officeDocument/2006/relationships/image" Target="../media/image150.png"/><Relationship Id="rId90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34" Type="http://schemas.openxmlformats.org/officeDocument/2006/relationships/customXml" Target="../ink/ink16.xml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8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157D-873A-4DE7-80B6-9CB876A1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642" y="3012904"/>
            <a:ext cx="9144000" cy="1267460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 err="1"/>
              <a:t>드론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0613F-548A-42FB-9360-41174C31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051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동의과학대학교</a:t>
            </a:r>
            <a:endParaRPr lang="en-US" altLang="ko-KR" dirty="0"/>
          </a:p>
          <a:p>
            <a:r>
              <a:rPr lang="ko-KR" altLang="en-US" dirty="0" err="1"/>
              <a:t>인공지능컴퓨터정보과</a:t>
            </a:r>
            <a:endParaRPr lang="en-US" altLang="ko-KR" dirty="0"/>
          </a:p>
          <a:p>
            <a:r>
              <a:rPr lang="ko-KR" altLang="en-US" dirty="0"/>
              <a:t>김 종 현 교수 </a:t>
            </a:r>
            <a:r>
              <a:rPr lang="en-US" altLang="ko-KR" dirty="0"/>
              <a:t>jhkim@dit.ac.kr</a:t>
            </a:r>
            <a:endParaRPr lang="ko-KR" altLang="en-US" dirty="0"/>
          </a:p>
        </p:txBody>
      </p:sp>
      <p:pic>
        <p:nvPicPr>
          <p:cNvPr id="7" name="그림 6" descr="텍스트, 사람, 그룹, 가장이(가) 표시된 사진&#10;&#10;자동 생성된 설명">
            <a:extLst>
              <a:ext uri="{FF2B5EF4-FFF2-40B4-BE49-F238E27FC236}">
                <a16:creationId xmlns:a16="http://schemas.microsoft.com/office/drawing/2014/main" id="{E19CF413-470F-42E6-B712-82CEE5B5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6" y="356874"/>
            <a:ext cx="4339479" cy="24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DFF-55D2-4DFC-963B-19209E3A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00"/>
            <a:ext cx="10515600" cy="881289"/>
          </a:xfrm>
        </p:spPr>
        <p:txBody>
          <a:bodyPr/>
          <a:lstStyle/>
          <a:p>
            <a:r>
              <a:rPr lang="en-US" altLang="ko-KR" dirty="0"/>
              <a:t>Tello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r>
              <a:rPr lang="ko-KR" altLang="en-US" dirty="0"/>
              <a:t> 전용 앱</a:t>
            </a:r>
          </a:p>
        </p:txBody>
      </p:sp>
      <p:pic>
        <p:nvPicPr>
          <p:cNvPr id="7" name="내용 개체 틀 6" descr="텍스트, 잔디, 실외, 거품이(가) 표시된 사진&#10;&#10;자동 생성된 설명">
            <a:extLst>
              <a:ext uri="{FF2B5EF4-FFF2-40B4-BE49-F238E27FC236}">
                <a16:creationId xmlns:a16="http://schemas.microsoft.com/office/drawing/2014/main" id="{4407DCA9-4790-47FA-9348-BC50DBAC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51" y="1356883"/>
            <a:ext cx="8665297" cy="4859592"/>
          </a:xfr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AA4188B-D252-48E6-A448-9BF3C864673B}"/>
              </a:ext>
            </a:extLst>
          </p:cNvPr>
          <p:cNvGrpSpPr/>
          <p:nvPr/>
        </p:nvGrpSpPr>
        <p:grpSpPr>
          <a:xfrm>
            <a:off x="2910614" y="3533891"/>
            <a:ext cx="501480" cy="426600"/>
            <a:chOff x="2894983" y="3684489"/>
            <a:chExt cx="50148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329E1C7-2E17-495A-AE56-3753A2B73537}"/>
                    </a:ext>
                  </a:extLst>
                </p14:cNvPr>
                <p14:cNvContentPartPr/>
                <p14:nvPr/>
              </p14:nvContentPartPr>
              <p14:xfrm>
                <a:off x="2959783" y="3811209"/>
                <a:ext cx="54360" cy="2998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329E1C7-2E17-495A-AE56-3753A2B735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50783" y="3802209"/>
                  <a:ext cx="72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09E9D79-2041-4B9B-BCB5-771E135937E5}"/>
                    </a:ext>
                  </a:extLst>
                </p14:cNvPr>
                <p14:cNvContentPartPr/>
                <p14:nvPr/>
              </p14:nvContentPartPr>
              <p14:xfrm>
                <a:off x="2894983" y="3955209"/>
                <a:ext cx="136080" cy="198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09E9D79-2041-4B9B-BCB5-771E135937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86343" y="3946569"/>
                  <a:ext cx="153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27A5792-3F83-40A0-A7A3-A60B5FBADCEE}"/>
                    </a:ext>
                  </a:extLst>
                </p14:cNvPr>
                <p14:cNvContentPartPr/>
                <p14:nvPr/>
              </p14:nvContentPartPr>
              <p14:xfrm>
                <a:off x="3080383" y="3891849"/>
                <a:ext cx="153000" cy="151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27A5792-3F83-40A0-A7A3-A60B5FBADC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1383" y="3883209"/>
                  <a:ext cx="170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8F7F5B5-EF8D-4A19-8523-0C259FAB39DA}"/>
                    </a:ext>
                  </a:extLst>
                </p14:cNvPr>
                <p14:cNvContentPartPr/>
                <p14:nvPr/>
              </p14:nvContentPartPr>
              <p14:xfrm>
                <a:off x="3390343" y="3684489"/>
                <a:ext cx="6120" cy="364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8F7F5B5-EF8D-4A19-8523-0C259FAB39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1703" y="3675849"/>
                  <a:ext cx="23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08F3AB2-1F9E-4050-ADCF-63790D677A91}"/>
                    </a:ext>
                  </a:extLst>
                </p14:cNvPr>
                <p14:cNvContentPartPr/>
                <p14:nvPr/>
              </p14:nvContentPartPr>
              <p14:xfrm>
                <a:off x="3274783" y="3939009"/>
                <a:ext cx="105120" cy="149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08F3AB2-1F9E-4050-ADCF-63790D677A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66143" y="3930369"/>
                  <a:ext cx="1227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962ECB-2607-405B-9654-3B6AB8DB6678}"/>
              </a:ext>
            </a:extLst>
          </p:cNvPr>
          <p:cNvGrpSpPr/>
          <p:nvPr/>
        </p:nvGrpSpPr>
        <p:grpSpPr>
          <a:xfrm>
            <a:off x="2873894" y="5683811"/>
            <a:ext cx="148320" cy="348480"/>
            <a:chOff x="2858263" y="5834409"/>
            <a:chExt cx="1483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CD8E210-8743-456F-9955-431D3D7ED87C}"/>
                    </a:ext>
                  </a:extLst>
                </p14:cNvPr>
                <p14:cNvContentPartPr/>
                <p14:nvPr/>
              </p14:nvContentPartPr>
              <p14:xfrm>
                <a:off x="2884183" y="5834409"/>
                <a:ext cx="360" cy="348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CD8E210-8743-456F-9955-431D3D7ED8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75543" y="5825409"/>
                  <a:ext cx="18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59F58E2-F5CF-4FF3-A863-BA54348B6522}"/>
                    </a:ext>
                  </a:extLst>
                </p14:cNvPr>
                <p14:cNvContentPartPr/>
                <p14:nvPr/>
              </p14:nvContentPartPr>
              <p14:xfrm>
                <a:off x="2858263" y="6030249"/>
                <a:ext cx="148320" cy="131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59F58E2-F5CF-4FF3-A863-BA54348B65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49623" y="6021249"/>
                  <a:ext cx="1659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51EA8B-B7DC-43C9-BBAF-64CE94F55832}"/>
              </a:ext>
            </a:extLst>
          </p:cNvPr>
          <p:cNvGrpSpPr/>
          <p:nvPr/>
        </p:nvGrpSpPr>
        <p:grpSpPr>
          <a:xfrm>
            <a:off x="3046694" y="5624051"/>
            <a:ext cx="354960" cy="366480"/>
            <a:chOff x="3031063" y="5774649"/>
            <a:chExt cx="3549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D7D97F2-F55E-4D40-8C95-6A84C443FA16}"/>
                    </a:ext>
                  </a:extLst>
                </p14:cNvPr>
                <p14:cNvContentPartPr/>
                <p14:nvPr/>
              </p14:nvContentPartPr>
              <p14:xfrm>
                <a:off x="3031063" y="5985969"/>
                <a:ext cx="180360" cy="155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D7D97F2-F55E-4D40-8C95-6A84C443FA1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22423" y="5976969"/>
                  <a:ext cx="198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D133AD-8862-4A8C-BBE5-2CA7FBB332EE}"/>
                    </a:ext>
                  </a:extLst>
                </p14:cNvPr>
                <p14:cNvContentPartPr/>
                <p14:nvPr/>
              </p14:nvContentPartPr>
              <p14:xfrm>
                <a:off x="3330943" y="5774649"/>
                <a:ext cx="55080" cy="315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D133AD-8862-4A8C-BBE5-2CA7FBB332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1943" y="5765649"/>
                  <a:ext cx="72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3841747-C30F-4ADF-92A7-EACADF82938D}"/>
                    </a:ext>
                  </a:extLst>
                </p14:cNvPr>
                <p14:cNvContentPartPr/>
                <p14:nvPr/>
              </p14:nvContentPartPr>
              <p14:xfrm>
                <a:off x="3247423" y="5985249"/>
                <a:ext cx="115920" cy="101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3841747-C30F-4ADF-92A7-EACADF8293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38783" y="5976609"/>
                  <a:ext cx="1335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13CF40-F619-4D10-8E11-AF5E72E3E4D9}"/>
              </a:ext>
            </a:extLst>
          </p:cNvPr>
          <p:cNvGrpSpPr/>
          <p:nvPr/>
        </p:nvGrpSpPr>
        <p:grpSpPr>
          <a:xfrm>
            <a:off x="1875614" y="4768691"/>
            <a:ext cx="360720" cy="169920"/>
            <a:chOff x="1859983" y="4919289"/>
            <a:chExt cx="3607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67614F4-C05C-42A2-93CF-0F0D4DCCD238}"/>
                    </a:ext>
                  </a:extLst>
                </p14:cNvPr>
                <p14:cNvContentPartPr/>
                <p14:nvPr/>
              </p14:nvContentPartPr>
              <p14:xfrm>
                <a:off x="1859983" y="4919289"/>
                <a:ext cx="123480" cy="169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67614F4-C05C-42A2-93CF-0F0D4DCCD2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50983" y="4910649"/>
                  <a:ext cx="141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A46A2D4-5C2E-4A38-8B8A-84678AF6E842}"/>
                    </a:ext>
                  </a:extLst>
                </p14:cNvPr>
                <p14:cNvContentPartPr/>
                <p14:nvPr/>
              </p14:nvContentPartPr>
              <p14:xfrm>
                <a:off x="2007943" y="4943049"/>
                <a:ext cx="212760" cy="128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A46A2D4-5C2E-4A38-8B8A-84678AF6E8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99303" y="4934409"/>
                  <a:ext cx="230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C0714C-092D-493C-8987-455F6B384417}"/>
              </a:ext>
            </a:extLst>
          </p:cNvPr>
          <p:cNvGrpSpPr/>
          <p:nvPr/>
        </p:nvGrpSpPr>
        <p:grpSpPr>
          <a:xfrm>
            <a:off x="4010054" y="4702091"/>
            <a:ext cx="674640" cy="229320"/>
            <a:chOff x="3994423" y="4852689"/>
            <a:chExt cx="67464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6530F7B-4DD9-4453-9448-8BA235800171}"/>
                    </a:ext>
                  </a:extLst>
                </p14:cNvPr>
                <p14:cNvContentPartPr/>
                <p14:nvPr/>
              </p14:nvContentPartPr>
              <p14:xfrm>
                <a:off x="3994423" y="4951329"/>
                <a:ext cx="174600" cy="117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6530F7B-4DD9-4453-9448-8BA2358001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85783" y="4942689"/>
                  <a:ext cx="19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604EEA7-232E-4393-AB44-A701F613A173}"/>
                    </a:ext>
                  </a:extLst>
                </p14:cNvPr>
                <p14:cNvContentPartPr/>
                <p14:nvPr/>
              </p14:nvContentPartPr>
              <p14:xfrm>
                <a:off x="4200703" y="4956729"/>
                <a:ext cx="181080" cy="123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604EEA7-232E-4393-AB44-A701F613A17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91703" y="4948089"/>
                  <a:ext cx="198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06E0733-939F-452E-B85D-073308731E81}"/>
                    </a:ext>
                  </a:extLst>
                </p14:cNvPr>
                <p14:cNvContentPartPr/>
                <p14:nvPr/>
              </p14:nvContentPartPr>
              <p14:xfrm>
                <a:off x="4435423" y="4852689"/>
                <a:ext cx="233640" cy="229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06E0733-939F-452E-B85D-073308731E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26783" y="4844049"/>
                  <a:ext cx="2512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38727A-ED94-4738-B71D-C9356BAB91A8}"/>
              </a:ext>
            </a:extLst>
          </p:cNvPr>
          <p:cNvGrpSpPr/>
          <p:nvPr/>
        </p:nvGrpSpPr>
        <p:grpSpPr>
          <a:xfrm>
            <a:off x="8750534" y="3648011"/>
            <a:ext cx="215280" cy="315000"/>
            <a:chOff x="8734903" y="3798609"/>
            <a:chExt cx="21528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F0A6101-8883-40D0-8042-8D8C8C75767C}"/>
                    </a:ext>
                  </a:extLst>
                </p14:cNvPr>
                <p14:cNvContentPartPr/>
                <p14:nvPr/>
              </p14:nvContentPartPr>
              <p14:xfrm>
                <a:off x="8734903" y="3798609"/>
                <a:ext cx="99360" cy="273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F0A6101-8883-40D0-8042-8D8C8C7576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25903" y="3789969"/>
                  <a:ext cx="117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B84B15F-6458-4D1D-A573-608ACCAFFC86}"/>
                    </a:ext>
                  </a:extLst>
                </p14:cNvPr>
                <p14:cNvContentPartPr/>
                <p14:nvPr/>
              </p14:nvContentPartPr>
              <p14:xfrm>
                <a:off x="8877103" y="3847929"/>
                <a:ext cx="54720" cy="265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B84B15F-6458-4D1D-A573-608ACCAFFC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68463" y="3838929"/>
                  <a:ext cx="72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59BAEB2-613D-4E92-A8A7-CBDE3AB880ED}"/>
                    </a:ext>
                  </a:extLst>
                </p14:cNvPr>
                <p14:cNvContentPartPr/>
                <p14:nvPr/>
              </p14:nvContentPartPr>
              <p14:xfrm>
                <a:off x="8888623" y="3818409"/>
                <a:ext cx="61560" cy="129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59BAEB2-613D-4E92-A8A7-CBDE3AB880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9623" y="3809769"/>
                  <a:ext cx="7920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5C11C71-71B2-4C21-BC32-07ACC66B2C44}"/>
                  </a:ext>
                </a:extLst>
              </p14:cNvPr>
              <p14:cNvContentPartPr/>
              <p14:nvPr/>
            </p14:nvContentPartPr>
            <p14:xfrm>
              <a:off x="9088574" y="5777051"/>
              <a:ext cx="180720" cy="1681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5C11C71-71B2-4C21-BC32-07ACC66B2C4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79934" y="5768411"/>
                <a:ext cx="198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9E88C83F-2FAC-4953-8D54-D87D5BE6CDA9}"/>
                  </a:ext>
                </a:extLst>
              </p14:cNvPr>
              <p14:cNvContentPartPr/>
              <p14:nvPr/>
            </p14:nvContentPartPr>
            <p14:xfrm>
              <a:off x="9306374" y="5718011"/>
              <a:ext cx="187200" cy="1782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9E88C83F-2FAC-4953-8D54-D87D5BE6CD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97374" y="5709371"/>
                <a:ext cx="20484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DDE297-F162-4D50-B568-A1C415525819}"/>
              </a:ext>
            </a:extLst>
          </p:cNvPr>
          <p:cNvGrpSpPr/>
          <p:nvPr/>
        </p:nvGrpSpPr>
        <p:grpSpPr>
          <a:xfrm>
            <a:off x="8754854" y="5673011"/>
            <a:ext cx="301320" cy="338040"/>
            <a:chOff x="8739223" y="5823609"/>
            <a:chExt cx="3013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A2EFEF0-6511-4713-82A0-FDF3EC19CDAF}"/>
                    </a:ext>
                  </a:extLst>
                </p14:cNvPr>
                <p14:cNvContentPartPr/>
                <p14:nvPr/>
              </p14:nvContentPartPr>
              <p14:xfrm>
                <a:off x="8817343" y="5823609"/>
                <a:ext cx="60480" cy="300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A2EFEF0-6511-4713-82A0-FDF3EC19CD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08343" y="5814609"/>
                  <a:ext cx="78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7EDBA20-DA20-4CD3-9949-C90EAA22C301}"/>
                    </a:ext>
                  </a:extLst>
                </p14:cNvPr>
                <p14:cNvContentPartPr/>
                <p14:nvPr/>
              </p14:nvContentPartPr>
              <p14:xfrm>
                <a:off x="8739223" y="6045009"/>
                <a:ext cx="115560" cy="1166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7EDBA20-DA20-4CD3-9949-C90EAA22C3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30583" y="6036369"/>
                  <a:ext cx="133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450A46B-ACE9-4B46-8A2C-9F01B8C33786}"/>
                    </a:ext>
                  </a:extLst>
                </p14:cNvPr>
                <p14:cNvContentPartPr/>
                <p14:nvPr/>
              </p14:nvContentPartPr>
              <p14:xfrm>
                <a:off x="8941543" y="5968689"/>
                <a:ext cx="99000" cy="127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450A46B-ACE9-4B46-8A2C-9F01B8C337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32903" y="5960049"/>
                  <a:ext cx="11664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CF5C8FB-E2F8-4AB6-8696-50F2D4E57FC8}"/>
                  </a:ext>
                </a:extLst>
              </p14:cNvPr>
              <p14:cNvContentPartPr/>
              <p14:nvPr/>
            </p14:nvContentPartPr>
            <p14:xfrm>
              <a:off x="7717334" y="4698491"/>
              <a:ext cx="81720" cy="3319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CF5C8FB-E2F8-4AB6-8696-50F2D4E57FC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08334" y="4689851"/>
                <a:ext cx="9936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53FB22-8920-4B01-946E-FCD276D66C93}"/>
              </a:ext>
            </a:extLst>
          </p:cNvPr>
          <p:cNvGrpSpPr/>
          <p:nvPr/>
        </p:nvGrpSpPr>
        <p:grpSpPr>
          <a:xfrm>
            <a:off x="9752774" y="4562771"/>
            <a:ext cx="574200" cy="643320"/>
            <a:chOff x="9737143" y="4713369"/>
            <a:chExt cx="574200" cy="64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A80BADF-F8F4-4157-81E0-821DD3894B79}"/>
                    </a:ext>
                  </a:extLst>
                </p14:cNvPr>
                <p14:cNvContentPartPr/>
                <p14:nvPr/>
              </p14:nvContentPartPr>
              <p14:xfrm>
                <a:off x="9737143" y="4968969"/>
                <a:ext cx="81720" cy="136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A80BADF-F8F4-4157-81E0-821DD3894B7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28143" y="4960329"/>
                  <a:ext cx="99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85B7241-EDEA-4F3D-99F4-6E57EBC8B9AA}"/>
                    </a:ext>
                  </a:extLst>
                </p14:cNvPr>
                <p14:cNvContentPartPr/>
                <p14:nvPr/>
              </p14:nvContentPartPr>
              <p14:xfrm>
                <a:off x="9905623" y="4912449"/>
                <a:ext cx="360" cy="2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85B7241-EDEA-4F3D-99F4-6E57EBC8B9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96623" y="4903809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4C71517-2F2E-435E-9E62-2AD0DA265341}"/>
                    </a:ext>
                  </a:extLst>
                </p14:cNvPr>
                <p14:cNvContentPartPr/>
                <p14:nvPr/>
              </p14:nvContentPartPr>
              <p14:xfrm>
                <a:off x="9855583" y="4974369"/>
                <a:ext cx="12240" cy="81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4C71517-2F2E-435E-9E62-2AD0DA2653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46943" y="4965729"/>
                  <a:ext cx="29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C2B51AE-2E8D-45EB-9610-F1AD3FB30A0D}"/>
                    </a:ext>
                  </a:extLst>
                </p14:cNvPr>
                <p14:cNvContentPartPr/>
                <p14:nvPr/>
              </p14:nvContentPartPr>
              <p14:xfrm>
                <a:off x="9844423" y="4924689"/>
                <a:ext cx="176040" cy="432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C2B51AE-2E8D-45EB-9610-F1AD3FB30A0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35783" y="4915689"/>
                  <a:ext cx="193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FA3818C-0C25-4590-974D-2EDA1322D4D3}"/>
                    </a:ext>
                  </a:extLst>
                </p14:cNvPr>
                <p14:cNvContentPartPr/>
                <p14:nvPr/>
              </p14:nvContentPartPr>
              <p14:xfrm>
                <a:off x="10057903" y="4767729"/>
                <a:ext cx="88920" cy="401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FA3818C-0C25-4590-974D-2EDA1322D4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49263" y="4758729"/>
                  <a:ext cx="1065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243CE22-DE17-4CBA-9EF1-334DD4B9DDF2}"/>
                    </a:ext>
                  </a:extLst>
                </p14:cNvPr>
                <p14:cNvContentPartPr/>
                <p14:nvPr/>
              </p14:nvContentPartPr>
              <p14:xfrm>
                <a:off x="10210543" y="4713369"/>
                <a:ext cx="100800" cy="447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243CE22-DE17-4CBA-9EF1-334DD4B9D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1543" y="4704369"/>
                  <a:ext cx="118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8C2FA5C-EE95-4585-8DE9-A046960A4729}"/>
                    </a:ext>
                  </a:extLst>
                </p14:cNvPr>
                <p14:cNvContentPartPr/>
                <p14:nvPr/>
              </p14:nvContentPartPr>
              <p14:xfrm>
                <a:off x="10128823" y="4894449"/>
                <a:ext cx="115200" cy="36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8C2FA5C-EE95-4585-8DE9-A046960A472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20183" y="4885449"/>
                  <a:ext cx="1328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24F5C2D-83E5-4E8D-84B9-E9A91ECDF7B5}"/>
              </a:ext>
            </a:extLst>
          </p:cNvPr>
          <p:cNvGrpSpPr/>
          <p:nvPr/>
        </p:nvGrpSpPr>
        <p:grpSpPr>
          <a:xfrm>
            <a:off x="7825694" y="4693091"/>
            <a:ext cx="414720" cy="426240"/>
            <a:chOff x="7810063" y="4843689"/>
            <a:chExt cx="41472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181918B-94CE-43CB-8777-7BB58882760F}"/>
                    </a:ext>
                  </a:extLst>
                </p14:cNvPr>
                <p14:cNvContentPartPr/>
                <p14:nvPr/>
              </p14:nvContentPartPr>
              <p14:xfrm>
                <a:off x="7963063" y="4892289"/>
                <a:ext cx="162720" cy="377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181918B-94CE-43CB-8777-7BB5888276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54423" y="4883649"/>
                  <a:ext cx="180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477B7DC-0657-4803-BC51-36980B97A58C}"/>
                    </a:ext>
                  </a:extLst>
                </p14:cNvPr>
                <p14:cNvContentPartPr/>
                <p14:nvPr/>
              </p14:nvContentPartPr>
              <p14:xfrm>
                <a:off x="7989703" y="5088489"/>
                <a:ext cx="81720" cy="5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477B7DC-0657-4803-BC51-36980B97A5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80703" y="5079849"/>
                  <a:ext cx="99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D8A395E-D5C1-45C5-AE7B-4CD84805AFD0}"/>
                    </a:ext>
                  </a:extLst>
                </p14:cNvPr>
                <p14:cNvContentPartPr/>
                <p14:nvPr/>
              </p14:nvContentPartPr>
              <p14:xfrm>
                <a:off x="8159263" y="4843689"/>
                <a:ext cx="65520" cy="384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D8A395E-D5C1-45C5-AE7B-4CD84805AF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50623" y="4835049"/>
                  <a:ext cx="83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0BF3EFC-39CC-4372-8B73-414295B02558}"/>
                    </a:ext>
                  </a:extLst>
                </p14:cNvPr>
                <p14:cNvContentPartPr/>
                <p14:nvPr/>
              </p14:nvContentPartPr>
              <p14:xfrm>
                <a:off x="8136943" y="5021169"/>
                <a:ext cx="65160" cy="13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0BF3EFC-39CC-4372-8B73-414295B025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27943" y="5012169"/>
                  <a:ext cx="8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BE5B73A-808B-4B49-8D48-F24F5C84DB22}"/>
                    </a:ext>
                  </a:extLst>
                </p14:cNvPr>
                <p14:cNvContentPartPr/>
                <p14:nvPr/>
              </p14:nvContentPartPr>
              <p14:xfrm>
                <a:off x="7810063" y="5017929"/>
                <a:ext cx="91800" cy="1594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BE5B73A-808B-4B49-8D48-F24F5C84D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01423" y="5009289"/>
                  <a:ext cx="1094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9A12293-FBB9-4EFB-9397-6B5AF773DF53}"/>
              </a:ext>
            </a:extLst>
          </p:cNvPr>
          <p:cNvGrpSpPr/>
          <p:nvPr/>
        </p:nvGrpSpPr>
        <p:grpSpPr>
          <a:xfrm>
            <a:off x="1778774" y="2151131"/>
            <a:ext cx="1034280" cy="937080"/>
            <a:chOff x="1763143" y="2301729"/>
            <a:chExt cx="1034280" cy="9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4E1EC74-4324-4BC5-877D-5B2D985EE5EB}"/>
                    </a:ext>
                  </a:extLst>
                </p14:cNvPr>
                <p14:cNvContentPartPr/>
                <p14:nvPr/>
              </p14:nvContentPartPr>
              <p14:xfrm>
                <a:off x="1778983" y="2301729"/>
                <a:ext cx="104040" cy="268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4E1EC74-4324-4BC5-877D-5B2D985EE5E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69983" y="2293089"/>
                  <a:ext cx="121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A4A453B-DEF2-4A46-B0AF-DD7B5966D80E}"/>
                    </a:ext>
                  </a:extLst>
                </p14:cNvPr>
                <p14:cNvContentPartPr/>
                <p14:nvPr/>
              </p14:nvContentPartPr>
              <p14:xfrm>
                <a:off x="1763143" y="2367249"/>
                <a:ext cx="124920" cy="44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A4A453B-DEF2-4A46-B0AF-DD7B5966D8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54503" y="2358609"/>
                  <a:ext cx="142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BCD55FA-EEBE-44FC-8298-1EC198C03CB0}"/>
                    </a:ext>
                  </a:extLst>
                </p14:cNvPr>
                <p14:cNvContentPartPr/>
                <p14:nvPr/>
              </p14:nvContentPartPr>
              <p14:xfrm>
                <a:off x="1924783" y="2443569"/>
                <a:ext cx="127440" cy="1368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BCD55FA-EEBE-44FC-8298-1EC198C03CB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15783" y="2434569"/>
                  <a:ext cx="145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90B251A-EE06-4C9A-BFF6-CF41DF75E5C6}"/>
                    </a:ext>
                  </a:extLst>
                </p14:cNvPr>
                <p14:cNvContentPartPr/>
                <p14:nvPr/>
              </p14:nvContentPartPr>
              <p14:xfrm>
                <a:off x="2133223" y="2323689"/>
                <a:ext cx="360" cy="239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90B251A-EE06-4C9A-BFF6-CF41DF75E5C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24583" y="2315049"/>
                  <a:ext cx="18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7F9D1BA-8A04-4B36-BC80-25222327CB32}"/>
                    </a:ext>
                  </a:extLst>
                </p14:cNvPr>
                <p14:cNvContentPartPr/>
                <p14:nvPr/>
              </p14:nvContentPartPr>
              <p14:xfrm>
                <a:off x="2110183" y="2378049"/>
                <a:ext cx="137880" cy="168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7F9D1BA-8A04-4B36-BC80-25222327CB3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1183" y="2369409"/>
                  <a:ext cx="15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98317BD-D0AB-44D2-A2C3-2DB24C7E3966}"/>
                    </a:ext>
                  </a:extLst>
                </p14:cNvPr>
                <p14:cNvContentPartPr/>
                <p14:nvPr/>
              </p14:nvContentPartPr>
              <p14:xfrm>
                <a:off x="2165983" y="2458329"/>
                <a:ext cx="120240" cy="12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98317BD-D0AB-44D2-A2C3-2DB24C7E39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57343" y="2449329"/>
                  <a:ext cx="137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DBBAB06-76EC-4624-9D89-7F4B5CCC09E3}"/>
                    </a:ext>
                  </a:extLst>
                </p14:cNvPr>
                <p14:cNvContentPartPr/>
                <p14:nvPr/>
              </p14:nvContentPartPr>
              <p14:xfrm>
                <a:off x="2269303" y="2510889"/>
                <a:ext cx="70560" cy="9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DBBAB06-76EC-4624-9D89-7F4B5CCC09E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60663" y="2501889"/>
                  <a:ext cx="88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C130A3C-BF48-4795-8579-97AB822BFF92}"/>
                    </a:ext>
                  </a:extLst>
                </p14:cNvPr>
                <p14:cNvContentPartPr/>
                <p14:nvPr/>
              </p14:nvContentPartPr>
              <p14:xfrm>
                <a:off x="2453983" y="2453289"/>
                <a:ext cx="84240" cy="116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C130A3C-BF48-4795-8579-97AB822BFF9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44983" y="2444289"/>
                  <a:ext cx="101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0FA653C-0F48-4F8B-A4A0-AEE6F57B5865}"/>
                    </a:ext>
                  </a:extLst>
                </p14:cNvPr>
                <p14:cNvContentPartPr/>
                <p14:nvPr/>
              </p14:nvContentPartPr>
              <p14:xfrm>
                <a:off x="2568823" y="2416209"/>
                <a:ext cx="55080" cy="2462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0FA653C-0F48-4F8B-A4A0-AEE6F57B58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59823" y="2407569"/>
                  <a:ext cx="72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6B68A89-677B-4182-9FDB-31E3AA71A6CD}"/>
                    </a:ext>
                  </a:extLst>
                </p14:cNvPr>
                <p14:cNvContentPartPr/>
                <p14:nvPr/>
              </p14:nvContentPartPr>
              <p14:xfrm>
                <a:off x="2552263" y="2531769"/>
                <a:ext cx="63720" cy="320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6B68A89-677B-4182-9FDB-31E3AA71A6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43623" y="2522769"/>
                  <a:ext cx="81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0072AD6-5210-4D2E-A06C-55310CC6A13A}"/>
                    </a:ext>
                  </a:extLst>
                </p14:cNvPr>
                <p14:cNvContentPartPr/>
                <p14:nvPr/>
              </p14:nvContentPartPr>
              <p14:xfrm>
                <a:off x="2649463" y="2388129"/>
                <a:ext cx="61200" cy="275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0072AD6-5210-4D2E-A06C-55310CC6A13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40463" y="2379489"/>
                  <a:ext cx="78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EC2540C-480B-4B9A-A88B-0AA19DD14779}"/>
                    </a:ext>
                  </a:extLst>
                </p14:cNvPr>
                <p14:cNvContentPartPr/>
                <p14:nvPr/>
              </p14:nvContentPartPr>
              <p14:xfrm>
                <a:off x="2612023" y="2519529"/>
                <a:ext cx="93240" cy="3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EC2540C-480B-4B9A-A88B-0AA19DD147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03383" y="2510889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A0AAC10-FE65-4816-81C3-12FF722F3EA6}"/>
                    </a:ext>
                  </a:extLst>
                </p14:cNvPr>
                <p14:cNvContentPartPr/>
                <p14:nvPr/>
              </p14:nvContentPartPr>
              <p14:xfrm>
                <a:off x="1904983" y="2704929"/>
                <a:ext cx="10800" cy="3366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A0AAC10-FE65-4816-81C3-12FF722F3E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95983" y="2695929"/>
                  <a:ext cx="28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A291554-F420-4724-A5CA-5A7468A7FE8E}"/>
                    </a:ext>
                  </a:extLst>
                </p14:cNvPr>
                <p14:cNvContentPartPr/>
                <p14:nvPr/>
              </p14:nvContentPartPr>
              <p14:xfrm>
                <a:off x="1963303" y="2844609"/>
                <a:ext cx="345240" cy="167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A291554-F420-4724-A5CA-5A7468A7FE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4303" y="2835609"/>
                  <a:ext cx="362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F24EAFF-4BE3-4DBF-BECF-F3471D3E6CCA}"/>
                    </a:ext>
                  </a:extLst>
                </p14:cNvPr>
                <p14:cNvContentPartPr/>
                <p14:nvPr/>
              </p14:nvContentPartPr>
              <p14:xfrm>
                <a:off x="2316823" y="2682969"/>
                <a:ext cx="99720" cy="302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F24EAFF-4BE3-4DBF-BECF-F3471D3E6C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08183" y="2673969"/>
                  <a:ext cx="117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D5899FD-27B4-450E-B263-0EAB8C77743D}"/>
                    </a:ext>
                  </a:extLst>
                </p14:cNvPr>
                <p14:cNvContentPartPr/>
                <p14:nvPr/>
              </p14:nvContentPartPr>
              <p14:xfrm>
                <a:off x="2465143" y="2829849"/>
                <a:ext cx="10080" cy="61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D5899FD-27B4-450E-B263-0EAB8C7774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56503" y="2820849"/>
                  <a:ext cx="27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3F920F-55E2-47B5-86E0-54F5A2242361}"/>
                    </a:ext>
                  </a:extLst>
                </p14:cNvPr>
                <p14:cNvContentPartPr/>
                <p14:nvPr/>
              </p14:nvContentPartPr>
              <p14:xfrm>
                <a:off x="2457583" y="2911569"/>
                <a:ext cx="2520" cy="932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3F920F-55E2-47B5-86E0-54F5A224236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48943" y="2902929"/>
                  <a:ext cx="20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BD6D409-6732-4C41-8ED1-C7F94AE5FA91}"/>
                    </a:ext>
                  </a:extLst>
                </p14:cNvPr>
                <p14:cNvContentPartPr/>
                <p14:nvPr/>
              </p14:nvContentPartPr>
              <p14:xfrm>
                <a:off x="2487103" y="2871249"/>
                <a:ext cx="164520" cy="126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BD6D409-6732-4C41-8ED1-C7F94AE5FA9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78463" y="2862249"/>
                  <a:ext cx="18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C1511D-CC5E-4997-B8C5-C0FA9F94F7AC}"/>
                    </a:ext>
                  </a:extLst>
                </p14:cNvPr>
                <p14:cNvContentPartPr/>
                <p14:nvPr/>
              </p14:nvContentPartPr>
              <p14:xfrm>
                <a:off x="2649823" y="2884569"/>
                <a:ext cx="147600" cy="354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C1511D-CC5E-4997-B8C5-C0FA9F94F7A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41183" y="2875929"/>
                  <a:ext cx="16524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E864F129-81C3-4C5F-9DD5-C1DF5B77D9B3}"/>
                  </a:ext>
                </a:extLst>
              </p14:cNvPr>
              <p14:cNvContentPartPr/>
              <p14:nvPr/>
            </p14:nvContentPartPr>
            <p14:xfrm>
              <a:off x="4200854" y="3708131"/>
              <a:ext cx="360" cy="3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E864F129-81C3-4C5F-9DD5-C1DF5B77D9B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92214" y="3699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0CE9B04-69BA-4E02-9EA2-B8B8C8633D75}"/>
                  </a:ext>
                </a:extLst>
              </p14:cNvPr>
              <p14:cNvContentPartPr/>
              <p14:nvPr/>
            </p14:nvContentPartPr>
            <p14:xfrm>
              <a:off x="3467023" y="6585447"/>
              <a:ext cx="360" cy="3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0CE9B04-69BA-4E02-9EA2-B8B8C8633D7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58023" y="657680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7BC53D47-56CB-48BD-9E03-E4402A3F444B}"/>
              </a:ext>
            </a:extLst>
          </p:cNvPr>
          <p:cNvSpPr txBox="1"/>
          <p:nvPr/>
        </p:nvSpPr>
        <p:spPr>
          <a:xfrm>
            <a:off x="1742594" y="6400211"/>
            <a:ext cx="60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Tello </a:t>
            </a:r>
            <a:r>
              <a:rPr lang="ko-KR" altLang="en-US" dirty="0"/>
              <a:t>사용자 매뉴얼 </a:t>
            </a:r>
            <a:r>
              <a:rPr lang="en-US" altLang="ko-KR" dirty="0"/>
              <a:t>: </a:t>
            </a:r>
            <a:r>
              <a:rPr lang="en-US" altLang="ko-KR" dirty="0">
                <a:hlinkClick r:id="rId116"/>
              </a:rPr>
              <a:t>https://bit.ly/3ygby6T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5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48B75-80EE-4D65-910A-69020EF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드론</a:t>
            </a:r>
            <a:r>
              <a:rPr lang="ko-KR" altLang="en-US" dirty="0"/>
              <a:t> 앱 사용하기</a:t>
            </a:r>
          </a:p>
        </p:txBody>
      </p:sp>
      <p:pic>
        <p:nvPicPr>
          <p:cNvPr id="5" name="내용 개체 틀 4" descr="사람이(가) 표시된 사진&#10;&#10;자동 생성된 설명">
            <a:extLst>
              <a:ext uri="{FF2B5EF4-FFF2-40B4-BE49-F238E27FC236}">
                <a16:creationId xmlns:a16="http://schemas.microsoft.com/office/drawing/2014/main" id="{B52685BB-3C8F-463C-8A16-4DA4428DF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36" y="1835958"/>
            <a:ext cx="6391027" cy="4351338"/>
          </a:xfrm>
        </p:spPr>
      </p:pic>
    </p:spTree>
    <p:extLst>
      <p:ext uri="{BB962C8B-B14F-4D97-AF65-F5344CB8AC3E}">
        <p14:creationId xmlns:p14="http://schemas.microsoft.com/office/powerpoint/2010/main" val="34085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CDEF-DD64-4E34-9FBE-6B145FB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DroneBlocks</a:t>
            </a:r>
            <a:r>
              <a:rPr lang="en-US" altLang="ko-KR" dirty="0"/>
              <a:t> </a:t>
            </a:r>
            <a:r>
              <a:rPr lang="ko-KR" altLang="en-US" dirty="0"/>
              <a:t>블록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91C4-E6F2-4531-9175-D87E17B1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전용 코딩 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크롬 앱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https://bit.ly/3xi6qPr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iOS : </a:t>
            </a:r>
            <a:r>
              <a:rPr lang="en-US" altLang="ko-KR" dirty="0">
                <a:hlinkClick r:id="rId3"/>
              </a:rPr>
              <a:t>https://apple.co/3hek00N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Android : </a:t>
            </a:r>
            <a:r>
              <a:rPr lang="en-US" altLang="ko-KR" dirty="0">
                <a:hlinkClick r:id="rId4"/>
              </a:rPr>
              <a:t>https://bit.ly/3qLuuYM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B4E0E9-C23C-43D2-9B7F-943E4718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93" y="1896836"/>
            <a:ext cx="4241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CDEF-DD64-4E34-9FBE-6B145FB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DroneBlocks</a:t>
            </a:r>
            <a:r>
              <a:rPr lang="en-US" altLang="ko-KR" dirty="0"/>
              <a:t> </a:t>
            </a:r>
            <a:r>
              <a:rPr lang="ko-KR" altLang="en-US" dirty="0"/>
              <a:t>블록 코딩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562E0C-CAC8-4FCC-807D-0F8A30FF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6" y="1879944"/>
            <a:ext cx="9612468" cy="43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DE4D0-0BFE-4566-A36E-99A2D3F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02 : </a:t>
            </a:r>
            <a:r>
              <a:rPr lang="en-US" altLang="ko-KR" dirty="0" err="1"/>
              <a:t>Droneblocks</a:t>
            </a:r>
            <a:r>
              <a:rPr lang="en-US" altLang="ko-KR" dirty="0"/>
              <a:t> </a:t>
            </a:r>
            <a:r>
              <a:rPr lang="ko-KR" altLang="en-US" dirty="0"/>
              <a:t>앱 사용하기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06EB90-9A8C-416E-B9CB-330F84C13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" y="1748132"/>
            <a:ext cx="6045129" cy="4533847"/>
          </a:xfr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E8F9677A-FCE8-4AC2-8C65-D329AC16F0A0}"/>
              </a:ext>
            </a:extLst>
          </p:cNvPr>
          <p:cNvGrpSpPr/>
          <p:nvPr/>
        </p:nvGrpSpPr>
        <p:grpSpPr>
          <a:xfrm>
            <a:off x="7479182" y="3112348"/>
            <a:ext cx="3474000" cy="1524960"/>
            <a:chOff x="7195047" y="3796355"/>
            <a:chExt cx="3474000" cy="15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AE2CA86-B589-4410-B809-3DA499B818CF}"/>
                    </a:ext>
                  </a:extLst>
                </p14:cNvPr>
                <p14:cNvContentPartPr/>
                <p14:nvPr/>
              </p14:nvContentPartPr>
              <p14:xfrm>
                <a:off x="7577727" y="4203515"/>
                <a:ext cx="11160" cy="1117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AE2CA86-B589-4410-B809-3DA499B818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59727" y="4185515"/>
                  <a:ext cx="468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E90A33C-6CFB-407D-BE67-F199AB7AAAB2}"/>
                    </a:ext>
                  </a:extLst>
                </p14:cNvPr>
                <p14:cNvContentPartPr/>
                <p14:nvPr/>
              </p14:nvContentPartPr>
              <p14:xfrm>
                <a:off x="7468287" y="4209995"/>
                <a:ext cx="79560" cy="92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E90A33C-6CFB-407D-BE67-F199AB7AAA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0647" y="4191995"/>
                  <a:ext cx="115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E2F19C-2ACB-4A4F-8C3E-2E266BF5D069}"/>
                    </a:ext>
                  </a:extLst>
                </p14:cNvPr>
                <p14:cNvContentPartPr/>
                <p14:nvPr/>
              </p14:nvContentPartPr>
              <p14:xfrm>
                <a:off x="7593567" y="4199555"/>
                <a:ext cx="128160" cy="70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E2F19C-2ACB-4A4F-8C3E-2E266BF5D0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5567" y="4181555"/>
                  <a:ext cx="16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4CC578E-54A9-4415-9A87-B43D87FBFD5C}"/>
                    </a:ext>
                  </a:extLst>
                </p14:cNvPr>
                <p14:cNvContentPartPr/>
                <p14:nvPr/>
              </p14:nvContentPartPr>
              <p14:xfrm>
                <a:off x="7195047" y="3796355"/>
                <a:ext cx="756720" cy="336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4CC578E-54A9-4415-9A87-B43D87FBFD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77047" y="3778355"/>
                  <a:ext cx="7923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8C45B4B-5B4E-49A5-821E-62C64FDB2260}"/>
                    </a:ext>
                  </a:extLst>
                </p14:cNvPr>
                <p14:cNvContentPartPr/>
                <p14:nvPr/>
              </p14:nvContentPartPr>
              <p14:xfrm>
                <a:off x="7615527" y="3977795"/>
                <a:ext cx="82080" cy="162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8C45B4B-5B4E-49A5-821E-62C64FDB2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97527" y="3959795"/>
                  <a:ext cx="117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0656299-B972-4706-8B93-4A5CEC28CE1A}"/>
                    </a:ext>
                  </a:extLst>
                </p14:cNvPr>
                <p14:cNvContentPartPr/>
                <p14:nvPr/>
              </p14:nvContentPartPr>
              <p14:xfrm>
                <a:off x="7888407" y="4111715"/>
                <a:ext cx="475200" cy="417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0656299-B972-4706-8B93-4A5CEC28CE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70407" y="4093715"/>
                  <a:ext cx="51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7B8B0D-4F0B-47AE-9346-45A9694ECB38}"/>
                    </a:ext>
                  </a:extLst>
                </p14:cNvPr>
                <p14:cNvContentPartPr/>
                <p14:nvPr/>
              </p14:nvContentPartPr>
              <p14:xfrm>
                <a:off x="8286567" y="4060235"/>
                <a:ext cx="96120" cy="17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7B8B0D-4F0B-47AE-9346-45A9694ECB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8567" y="4042595"/>
                  <a:ext cx="131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5780C4E-6723-4FF1-8D27-E6BDEC1DDE48}"/>
                    </a:ext>
                  </a:extLst>
                </p14:cNvPr>
                <p14:cNvContentPartPr/>
                <p14:nvPr/>
              </p14:nvContentPartPr>
              <p14:xfrm>
                <a:off x="8522727" y="3884915"/>
                <a:ext cx="586440" cy="258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5780C4E-6723-4FF1-8D27-E6BDEC1DDE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04727" y="3866915"/>
                  <a:ext cx="622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ADF8DF8-FE00-4038-B3EC-43660FE4F8CA}"/>
                    </a:ext>
                  </a:extLst>
                </p14:cNvPr>
                <p14:cNvContentPartPr/>
                <p14:nvPr/>
              </p14:nvContentPartPr>
              <p14:xfrm>
                <a:off x="8862927" y="4034315"/>
                <a:ext cx="53280" cy="171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ADF8DF8-FE00-4038-B3EC-43660FE4F8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45287" y="4016315"/>
                  <a:ext cx="88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0BDA392-325D-4B91-9EC7-2D9FB95E582A}"/>
                    </a:ext>
                  </a:extLst>
                </p14:cNvPr>
                <p14:cNvContentPartPr/>
                <p14:nvPr/>
              </p14:nvContentPartPr>
              <p14:xfrm>
                <a:off x="9231567" y="3977795"/>
                <a:ext cx="557640" cy="32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0BDA392-325D-4B91-9EC7-2D9FB95E58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13567" y="3959795"/>
                  <a:ext cx="593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E7C35E0-E3F4-4BD1-A758-ACF2564CBBD6}"/>
                    </a:ext>
                  </a:extLst>
                </p14:cNvPr>
                <p14:cNvContentPartPr/>
                <p14:nvPr/>
              </p14:nvContentPartPr>
              <p14:xfrm>
                <a:off x="9653487" y="3889955"/>
                <a:ext cx="123120" cy="1648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E7C35E0-E3F4-4BD1-A758-ACF2564CBB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35487" y="3871955"/>
                  <a:ext cx="158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7BA7502-F5EF-4141-90A7-42F2E65D5FBF}"/>
                    </a:ext>
                  </a:extLst>
                </p14:cNvPr>
                <p14:cNvContentPartPr/>
                <p14:nvPr/>
              </p14:nvContentPartPr>
              <p14:xfrm>
                <a:off x="10058127" y="3888515"/>
                <a:ext cx="610920" cy="401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7BA7502-F5EF-4141-90A7-42F2E65D5F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40127" y="3870515"/>
                  <a:ext cx="646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CC24E90-5E0B-45CD-8ADE-C3A0DCF195D1}"/>
                    </a:ext>
                  </a:extLst>
                </p14:cNvPr>
                <p14:cNvContentPartPr/>
                <p14:nvPr/>
              </p14:nvContentPartPr>
              <p14:xfrm>
                <a:off x="10097007" y="4157795"/>
                <a:ext cx="224280" cy="2037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CC24E90-5E0B-45CD-8ADE-C3A0DCF195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79367" y="4139795"/>
                  <a:ext cx="25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4D7EE4A-5A0C-4A20-ABE4-BE274F0EB47B}"/>
                    </a:ext>
                  </a:extLst>
                </p14:cNvPr>
                <p14:cNvContentPartPr/>
                <p14:nvPr/>
              </p14:nvContentPartPr>
              <p14:xfrm>
                <a:off x="9377007" y="4586915"/>
                <a:ext cx="733320" cy="32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4D7EE4A-5A0C-4A20-ABE4-BE274F0EB4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59007" y="4569275"/>
                  <a:ext cx="768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641C837-6F66-4CC0-83CC-4138EBDF1671}"/>
                    </a:ext>
                  </a:extLst>
                </p14:cNvPr>
                <p14:cNvContentPartPr/>
                <p14:nvPr/>
              </p14:nvContentPartPr>
              <p14:xfrm>
                <a:off x="9333087" y="4447595"/>
                <a:ext cx="120600" cy="211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641C837-6F66-4CC0-83CC-4138EBDF16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15447" y="4429595"/>
                  <a:ext cx="156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AC56CF1-73B6-4303-9CBA-BA0D160D5DC2}"/>
                    </a:ext>
                  </a:extLst>
                </p14:cNvPr>
                <p14:cNvContentPartPr/>
                <p14:nvPr/>
              </p14:nvContentPartPr>
              <p14:xfrm>
                <a:off x="8749527" y="4457675"/>
                <a:ext cx="441000" cy="249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AC56CF1-73B6-4303-9CBA-BA0D160D5D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1527" y="4439675"/>
                  <a:ext cx="476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73D4113-1347-498F-89BB-F408D6CEDCD3}"/>
                    </a:ext>
                  </a:extLst>
                </p14:cNvPr>
                <p14:cNvContentPartPr/>
                <p14:nvPr/>
              </p14:nvContentPartPr>
              <p14:xfrm>
                <a:off x="9107727" y="4571075"/>
                <a:ext cx="108720" cy="828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73D4113-1347-498F-89BB-F408D6CEDC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89727" y="4553075"/>
                  <a:ext cx="14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80F8CD3-0CA1-4765-9424-6D538DA8FF82}"/>
                    </a:ext>
                  </a:extLst>
                </p14:cNvPr>
                <p14:cNvContentPartPr/>
                <p14:nvPr/>
              </p14:nvContentPartPr>
              <p14:xfrm>
                <a:off x="7909647" y="4566755"/>
                <a:ext cx="723240" cy="5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80F8CD3-0CA1-4765-9424-6D538DA8FF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91647" y="4548755"/>
                  <a:ext cx="758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647C760-E62D-4FB2-A9B1-7E6D0E55C950}"/>
                    </a:ext>
                  </a:extLst>
                </p14:cNvPr>
                <p14:cNvContentPartPr/>
                <p14:nvPr/>
              </p14:nvContentPartPr>
              <p14:xfrm>
                <a:off x="7886607" y="4442555"/>
                <a:ext cx="235080" cy="171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647C760-E62D-4FB2-A9B1-7E6D0E55C9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68607" y="4424555"/>
                  <a:ext cx="270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906340-0768-4363-9BD9-A2AF689286F1}"/>
                    </a:ext>
                  </a:extLst>
                </p14:cNvPr>
                <p14:cNvContentPartPr/>
                <p14:nvPr/>
              </p14:nvContentPartPr>
              <p14:xfrm>
                <a:off x="7774647" y="4406555"/>
                <a:ext cx="38520" cy="8157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906340-0768-4363-9BD9-A2AF689286F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56647" y="4388555"/>
                  <a:ext cx="7416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C77598C-4BB2-4BA4-9AA2-4352D0C3F036}"/>
                    </a:ext>
                  </a:extLst>
                </p14:cNvPr>
                <p14:cNvContentPartPr/>
                <p14:nvPr/>
              </p14:nvContentPartPr>
              <p14:xfrm>
                <a:off x="7722807" y="5163635"/>
                <a:ext cx="232920" cy="1342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C77598C-4BB2-4BA4-9AA2-4352D0C3F0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04807" y="5145635"/>
                  <a:ext cx="2685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58E0050-8CD7-4B51-9575-41B43C713849}"/>
              </a:ext>
            </a:extLst>
          </p:cNvPr>
          <p:cNvGrpSpPr/>
          <p:nvPr/>
        </p:nvGrpSpPr>
        <p:grpSpPr>
          <a:xfrm>
            <a:off x="7573142" y="2869708"/>
            <a:ext cx="501840" cy="348120"/>
            <a:chOff x="7289007" y="3553715"/>
            <a:chExt cx="50184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49D2814-3294-4C85-934D-5310541D52BA}"/>
                    </a:ext>
                  </a:extLst>
                </p14:cNvPr>
                <p14:cNvContentPartPr/>
                <p14:nvPr/>
              </p14:nvContentPartPr>
              <p14:xfrm>
                <a:off x="7289007" y="3621395"/>
                <a:ext cx="156960" cy="2804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49D2814-3294-4C85-934D-5310541D52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71367" y="3603395"/>
                  <a:ext cx="192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5A2B5CF-CF2E-492E-B8D9-63E2289AF2E4}"/>
                    </a:ext>
                  </a:extLst>
                </p14:cNvPr>
                <p14:cNvContentPartPr/>
                <p14:nvPr/>
              </p14:nvContentPartPr>
              <p14:xfrm>
                <a:off x="7449567" y="3713915"/>
                <a:ext cx="57600" cy="146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5A2B5CF-CF2E-492E-B8D9-63E2289AF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31567" y="3695915"/>
                  <a:ext cx="93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DF0BE09-176B-4173-A34C-D08C582CCE16}"/>
                    </a:ext>
                  </a:extLst>
                </p14:cNvPr>
                <p14:cNvContentPartPr/>
                <p14:nvPr/>
              </p14:nvContentPartPr>
              <p14:xfrm>
                <a:off x="7583487" y="3708875"/>
                <a:ext cx="7560" cy="93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DF0BE09-176B-4173-A34C-D08C582CCE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5487" y="3690875"/>
                  <a:ext cx="43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2C8E6BF-6FEC-42D6-8D41-47EDF9C4BF92}"/>
                    </a:ext>
                  </a:extLst>
                </p14:cNvPr>
                <p14:cNvContentPartPr/>
                <p14:nvPr/>
              </p14:nvContentPartPr>
              <p14:xfrm>
                <a:off x="7681767" y="3553715"/>
                <a:ext cx="109080" cy="324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2C8E6BF-6FEC-42D6-8D41-47EDF9C4BF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3767" y="3535715"/>
                  <a:ext cx="14472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2AAF3CA-BFFF-4B5F-970C-E111FD510263}"/>
              </a:ext>
            </a:extLst>
          </p:cNvPr>
          <p:cNvGrpSpPr/>
          <p:nvPr/>
        </p:nvGrpSpPr>
        <p:grpSpPr>
          <a:xfrm>
            <a:off x="7568102" y="4011628"/>
            <a:ext cx="140760" cy="270000"/>
            <a:chOff x="7283967" y="4695635"/>
            <a:chExt cx="1407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E79487E-DB76-42DA-99A3-823CAB4AE5FF}"/>
                    </a:ext>
                  </a:extLst>
                </p14:cNvPr>
                <p14:cNvContentPartPr/>
                <p14:nvPr/>
              </p14:nvContentPartPr>
              <p14:xfrm>
                <a:off x="7330047" y="4695635"/>
                <a:ext cx="94680" cy="270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E79487E-DB76-42DA-99A3-823CAB4AE5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12047" y="4677635"/>
                  <a:ext cx="130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7780FFE-5D9B-4F1C-B648-99D9FEBD7494}"/>
                    </a:ext>
                  </a:extLst>
                </p14:cNvPr>
                <p14:cNvContentPartPr/>
                <p14:nvPr/>
              </p14:nvContentPartPr>
              <p14:xfrm>
                <a:off x="7283967" y="4757195"/>
                <a:ext cx="82440" cy="162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7780FFE-5D9B-4F1C-B648-99D9FEBD74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65967" y="4739195"/>
                  <a:ext cx="118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FA8F32-F038-46B3-8FF8-E484168B9CDD}"/>
              </a:ext>
            </a:extLst>
          </p:cNvPr>
          <p:cNvGrpSpPr/>
          <p:nvPr/>
        </p:nvGrpSpPr>
        <p:grpSpPr>
          <a:xfrm>
            <a:off x="8151662" y="3479548"/>
            <a:ext cx="574560" cy="190800"/>
            <a:chOff x="7867527" y="4163555"/>
            <a:chExt cx="5745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4C25291-0611-4BBC-A3B3-3621E66CFF85}"/>
                    </a:ext>
                  </a:extLst>
                </p14:cNvPr>
                <p14:cNvContentPartPr/>
                <p14:nvPr/>
              </p14:nvContentPartPr>
              <p14:xfrm>
                <a:off x="7928007" y="4188035"/>
                <a:ext cx="70920" cy="1663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4C25291-0611-4BBC-A3B3-3621E66CFF8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10007" y="4170035"/>
                  <a:ext cx="106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B1869B6-DE32-44DD-B24D-CA61430D01B0}"/>
                    </a:ext>
                  </a:extLst>
                </p14:cNvPr>
                <p14:cNvContentPartPr/>
                <p14:nvPr/>
              </p14:nvContentPartPr>
              <p14:xfrm>
                <a:off x="7867527" y="4256435"/>
                <a:ext cx="108360" cy="57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B1869B6-DE32-44DD-B24D-CA61430D0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49887" y="4238435"/>
                  <a:ext cx="144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F041F87-5A0B-4460-B03F-386625500B57}"/>
                    </a:ext>
                  </a:extLst>
                </p14:cNvPr>
                <p14:cNvContentPartPr/>
                <p14:nvPr/>
              </p14:nvContentPartPr>
              <p14:xfrm>
                <a:off x="8089287" y="4173995"/>
                <a:ext cx="15120" cy="1051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F041F87-5A0B-4460-B03F-386625500B5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71287" y="4155995"/>
                  <a:ext cx="50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2EF5A75-A2C6-45CD-AC69-C43B985CEA16}"/>
                    </a:ext>
                  </a:extLst>
                </p14:cNvPr>
                <p14:cNvContentPartPr/>
                <p14:nvPr/>
              </p14:nvContentPartPr>
              <p14:xfrm>
                <a:off x="8142207" y="4199555"/>
                <a:ext cx="9720" cy="770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2EF5A75-A2C6-45CD-AC69-C43B985CEA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24207" y="4181555"/>
                  <a:ext cx="45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8181469-E630-42C6-8679-7439AA769DDD}"/>
                    </a:ext>
                  </a:extLst>
                </p14:cNvPr>
                <p14:cNvContentPartPr/>
                <p14:nvPr/>
              </p14:nvContentPartPr>
              <p14:xfrm>
                <a:off x="8203047" y="4213595"/>
                <a:ext cx="82800" cy="65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8181469-E630-42C6-8679-7439AA769D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85047" y="4195955"/>
                  <a:ext cx="118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24CA454-D4E3-46C7-AD80-C8DF141A0A3E}"/>
                    </a:ext>
                  </a:extLst>
                </p14:cNvPr>
                <p14:cNvContentPartPr/>
                <p14:nvPr/>
              </p14:nvContentPartPr>
              <p14:xfrm>
                <a:off x="8321487" y="4193435"/>
                <a:ext cx="79560" cy="96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24CA454-D4E3-46C7-AD80-C8DF141A0A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03487" y="4175795"/>
                  <a:ext cx="11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1710432-1FD9-493D-B69C-635F7B8A78EE}"/>
                    </a:ext>
                  </a:extLst>
                </p14:cNvPr>
                <p14:cNvContentPartPr/>
                <p14:nvPr/>
              </p14:nvContentPartPr>
              <p14:xfrm>
                <a:off x="8379807" y="4163555"/>
                <a:ext cx="62280" cy="1814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1710432-1FD9-493D-B69C-635F7B8A78E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61807" y="4145555"/>
                  <a:ext cx="979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B90CC82-366E-4EC1-98FB-2CFACBEF0262}"/>
              </a:ext>
            </a:extLst>
          </p:cNvPr>
          <p:cNvGrpSpPr/>
          <p:nvPr/>
        </p:nvGrpSpPr>
        <p:grpSpPr>
          <a:xfrm>
            <a:off x="8927822" y="2901028"/>
            <a:ext cx="336240" cy="349200"/>
            <a:chOff x="8643687" y="3585035"/>
            <a:chExt cx="33624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0250DCE-8181-457E-81E1-30E386E4EED8}"/>
                    </a:ext>
                  </a:extLst>
                </p14:cNvPr>
                <p14:cNvContentPartPr/>
                <p14:nvPr/>
              </p14:nvContentPartPr>
              <p14:xfrm>
                <a:off x="8643687" y="3585035"/>
                <a:ext cx="15480" cy="3492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0250DCE-8181-457E-81E1-30E386E4EE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25687" y="3567035"/>
                  <a:ext cx="51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5E2F703-4E23-4AF9-81E1-414B9EFE92B6}"/>
                    </a:ext>
                  </a:extLst>
                </p14:cNvPr>
                <p14:cNvContentPartPr/>
                <p14:nvPr/>
              </p14:nvContentPartPr>
              <p14:xfrm>
                <a:off x="8673567" y="3766835"/>
                <a:ext cx="48960" cy="117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5E2F703-4E23-4AF9-81E1-414B9EFE92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55927" y="3749195"/>
                  <a:ext cx="84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FEB3560-38C4-4221-B02B-417CF2007ACF}"/>
                    </a:ext>
                  </a:extLst>
                </p14:cNvPr>
                <p14:cNvContentPartPr/>
                <p14:nvPr/>
              </p14:nvContentPartPr>
              <p14:xfrm>
                <a:off x="8775807" y="3703835"/>
                <a:ext cx="27360" cy="163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FEB3560-38C4-4221-B02B-417CF2007A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57807" y="3685835"/>
                  <a:ext cx="63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58D5C17-0CFD-4A3F-B647-2408919F6F14}"/>
                    </a:ext>
                  </a:extLst>
                </p14:cNvPr>
                <p14:cNvContentPartPr/>
                <p14:nvPr/>
              </p14:nvContentPartPr>
              <p14:xfrm>
                <a:off x="8880207" y="3677915"/>
                <a:ext cx="5400" cy="132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58D5C17-0CFD-4A3F-B647-2408919F6F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62207" y="3659915"/>
                  <a:ext cx="41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C7C492D-7026-4D98-8040-C77D520CCEAC}"/>
                    </a:ext>
                  </a:extLst>
                </p14:cNvPr>
                <p14:cNvContentPartPr/>
                <p14:nvPr/>
              </p14:nvContentPartPr>
              <p14:xfrm>
                <a:off x="8945367" y="3633995"/>
                <a:ext cx="34560" cy="168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C7C492D-7026-4D98-8040-C77D520CCE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27367" y="3615995"/>
                  <a:ext cx="70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2DB7602-8D09-4BCC-BD2F-A9481EF40DB4}"/>
              </a:ext>
            </a:extLst>
          </p:cNvPr>
          <p:cNvGrpSpPr/>
          <p:nvPr/>
        </p:nvGrpSpPr>
        <p:grpSpPr>
          <a:xfrm>
            <a:off x="9443342" y="3402148"/>
            <a:ext cx="528480" cy="259560"/>
            <a:chOff x="9159207" y="4086155"/>
            <a:chExt cx="5284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4326516-46A8-4E3E-91B2-9E1CC72A9D38}"/>
                    </a:ext>
                  </a:extLst>
                </p14:cNvPr>
                <p14:cNvContentPartPr/>
                <p14:nvPr/>
              </p14:nvContentPartPr>
              <p14:xfrm>
                <a:off x="9185847" y="4086155"/>
                <a:ext cx="118440" cy="259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4326516-46A8-4E3E-91B2-9E1CC72A9D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68207" y="4068155"/>
                  <a:ext cx="15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B01ADCB4-B03B-47F0-9EB0-10BCAAD470E5}"/>
                    </a:ext>
                  </a:extLst>
                </p14:cNvPr>
                <p14:cNvContentPartPr/>
                <p14:nvPr/>
              </p14:nvContentPartPr>
              <p14:xfrm>
                <a:off x="9159207" y="4168595"/>
                <a:ext cx="92880" cy="16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B01ADCB4-B03B-47F0-9EB0-10BCAAD470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41207" y="4150955"/>
                  <a:ext cx="128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3959A1C-0E67-4D23-9010-848BA2773036}"/>
                    </a:ext>
                  </a:extLst>
                </p14:cNvPr>
                <p14:cNvContentPartPr/>
                <p14:nvPr/>
              </p14:nvContentPartPr>
              <p14:xfrm>
                <a:off x="9292407" y="4168595"/>
                <a:ext cx="52920" cy="97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3959A1C-0E67-4D23-9010-848BA27730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74407" y="4150955"/>
                  <a:ext cx="88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D3FDDB1-1E5C-4020-ACAE-5D432ECFAE48}"/>
                    </a:ext>
                  </a:extLst>
                </p14:cNvPr>
                <p14:cNvContentPartPr/>
                <p14:nvPr/>
              </p14:nvContentPartPr>
              <p14:xfrm>
                <a:off x="9408327" y="4132595"/>
                <a:ext cx="15120" cy="1346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D3FDDB1-1E5C-4020-ACAE-5D432ECFAE4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90327" y="4114955"/>
                  <a:ext cx="50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19E113F-2828-4C15-9406-9DC2CE4B68E5}"/>
                    </a:ext>
                  </a:extLst>
                </p14:cNvPr>
                <p14:cNvContentPartPr/>
                <p14:nvPr/>
              </p14:nvContentPartPr>
              <p14:xfrm>
                <a:off x="9474207" y="4173995"/>
                <a:ext cx="59040" cy="842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19E113F-2828-4C15-9406-9DC2CE4B68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56567" y="4155995"/>
                  <a:ext cx="9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8DB7C53-3A94-4791-9F4E-E8CF78ED38B2}"/>
                    </a:ext>
                  </a:extLst>
                </p14:cNvPr>
                <p14:cNvContentPartPr/>
                <p14:nvPr/>
              </p14:nvContentPartPr>
              <p14:xfrm>
                <a:off x="9581127" y="4151675"/>
                <a:ext cx="39960" cy="961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8DB7C53-3A94-4791-9F4E-E8CF78ED38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63127" y="4133675"/>
                  <a:ext cx="75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F285875-8983-45B7-9A00-AD12127D56FE}"/>
                    </a:ext>
                  </a:extLst>
                </p14:cNvPr>
                <p14:cNvContentPartPr/>
                <p14:nvPr/>
              </p14:nvContentPartPr>
              <p14:xfrm>
                <a:off x="9656367" y="4101635"/>
                <a:ext cx="31320" cy="1659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F285875-8983-45B7-9A00-AD12127D56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38727" y="4083635"/>
                  <a:ext cx="6696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A9D9A36-E936-499D-94FF-EB9024FC9CBD}"/>
              </a:ext>
            </a:extLst>
          </p:cNvPr>
          <p:cNvGrpSpPr/>
          <p:nvPr/>
        </p:nvGrpSpPr>
        <p:grpSpPr>
          <a:xfrm>
            <a:off x="10388702" y="2868628"/>
            <a:ext cx="760320" cy="353160"/>
            <a:chOff x="10104567" y="3552635"/>
            <a:chExt cx="7603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0537D9E-AC72-4DE7-98CB-959092671989}"/>
                    </a:ext>
                  </a:extLst>
                </p14:cNvPr>
                <p14:cNvContentPartPr/>
                <p14:nvPr/>
              </p14:nvContentPartPr>
              <p14:xfrm>
                <a:off x="10104567" y="3605555"/>
                <a:ext cx="75240" cy="78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0537D9E-AC72-4DE7-98CB-9590926719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86927" y="3587555"/>
                  <a:ext cx="110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19AE4C2-7648-4011-A068-C6473A6EF98F}"/>
                    </a:ext>
                  </a:extLst>
                </p14:cNvPr>
                <p14:cNvContentPartPr/>
                <p14:nvPr/>
              </p14:nvContentPartPr>
              <p14:xfrm>
                <a:off x="10157127" y="3569555"/>
                <a:ext cx="113040" cy="3362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19AE4C2-7648-4011-A068-C6473A6EF98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39487" y="3551555"/>
                  <a:ext cx="148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CA9FF00-D597-4EAD-A122-6EF33DB857C9}"/>
                    </a:ext>
                  </a:extLst>
                </p14:cNvPr>
                <p14:cNvContentPartPr/>
                <p14:nvPr/>
              </p14:nvContentPartPr>
              <p14:xfrm>
                <a:off x="10290327" y="3626075"/>
                <a:ext cx="31680" cy="1735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CA9FF00-D597-4EAD-A122-6EF33DB857C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72327" y="3608075"/>
                  <a:ext cx="67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191CF31-060F-486D-91E5-E12852D086FE}"/>
                    </a:ext>
                  </a:extLst>
                </p14:cNvPr>
                <p14:cNvContentPartPr/>
                <p14:nvPr/>
              </p14:nvContentPartPr>
              <p14:xfrm>
                <a:off x="10433967" y="3662435"/>
                <a:ext cx="32760" cy="1634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191CF31-060F-486D-91E5-E12852D086F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15967" y="3644435"/>
                  <a:ext cx="68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9F34196-2D97-4922-B819-D63FE7D72F4F}"/>
                    </a:ext>
                  </a:extLst>
                </p14:cNvPr>
                <p14:cNvContentPartPr/>
                <p14:nvPr/>
              </p14:nvContentPartPr>
              <p14:xfrm>
                <a:off x="10523247" y="3552635"/>
                <a:ext cx="99000" cy="2718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9F34196-2D97-4922-B819-D63FE7D72F4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05607" y="3534635"/>
                  <a:ext cx="134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4CD8B86-5310-4224-ADD7-098294153633}"/>
                    </a:ext>
                  </a:extLst>
                </p14:cNvPr>
                <p14:cNvContentPartPr/>
                <p14:nvPr/>
              </p14:nvContentPartPr>
              <p14:xfrm>
                <a:off x="10698927" y="3662435"/>
                <a:ext cx="94680" cy="932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4CD8B86-5310-4224-ADD7-0982941536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80927" y="3644435"/>
                  <a:ext cx="13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736F099-3AA8-4FDB-83AF-0F56514EAF11}"/>
                    </a:ext>
                  </a:extLst>
                </p14:cNvPr>
                <p14:cNvContentPartPr/>
                <p14:nvPr/>
              </p14:nvContentPartPr>
              <p14:xfrm>
                <a:off x="10832847" y="3559115"/>
                <a:ext cx="32040" cy="1472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736F099-3AA8-4FDB-83AF-0F56514EAF1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14847" y="3541475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3CB28A6-C2AB-4D67-A457-A9A78DA702F2}"/>
              </a:ext>
            </a:extLst>
          </p:cNvPr>
          <p:cNvGrpSpPr/>
          <p:nvPr/>
        </p:nvGrpSpPr>
        <p:grpSpPr>
          <a:xfrm>
            <a:off x="9877502" y="3970228"/>
            <a:ext cx="781200" cy="389880"/>
            <a:chOff x="9593367" y="4654235"/>
            <a:chExt cx="78120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BB898-40D4-4BF1-99E1-00C565A09DB6}"/>
                    </a:ext>
                  </a:extLst>
                </p14:cNvPr>
                <p14:cNvContentPartPr/>
                <p14:nvPr/>
              </p14:nvContentPartPr>
              <p14:xfrm>
                <a:off x="9663927" y="4654235"/>
                <a:ext cx="94680" cy="3898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BB898-40D4-4BF1-99E1-00C565A09D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45927" y="4636235"/>
                  <a:ext cx="1303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93C9B9C-42BA-42EA-8298-B236085E2653}"/>
                    </a:ext>
                  </a:extLst>
                </p14:cNvPr>
                <p14:cNvContentPartPr/>
                <p14:nvPr/>
              </p14:nvContentPartPr>
              <p14:xfrm>
                <a:off x="9593367" y="4850795"/>
                <a:ext cx="14508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93C9B9C-42BA-42EA-8298-B236085E26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75367" y="4832795"/>
                  <a:ext cx="18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CDC7A0-5A80-4E4B-A35D-F2ACC81CB37B}"/>
                    </a:ext>
                  </a:extLst>
                </p14:cNvPr>
                <p14:cNvContentPartPr/>
                <p14:nvPr/>
              </p14:nvContentPartPr>
              <p14:xfrm>
                <a:off x="9820167" y="4798955"/>
                <a:ext cx="31680" cy="149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CDC7A0-5A80-4E4B-A35D-F2ACC81CB37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02167" y="4780955"/>
                  <a:ext cx="67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12305DE-9C37-4856-A998-18FFFB4A5CA7}"/>
                    </a:ext>
                  </a:extLst>
                </p14:cNvPr>
                <p14:cNvContentPartPr/>
                <p14:nvPr/>
              </p14:nvContentPartPr>
              <p14:xfrm>
                <a:off x="9926007" y="4809395"/>
                <a:ext cx="33840" cy="1504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12305DE-9C37-4856-A998-18FFFB4A5C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08007" y="4791755"/>
                  <a:ext cx="69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9E15667-DD49-4220-8AAB-64D9DCED8F79}"/>
                    </a:ext>
                  </a:extLst>
                </p14:cNvPr>
                <p14:cNvContentPartPr/>
                <p14:nvPr/>
              </p14:nvContentPartPr>
              <p14:xfrm>
                <a:off x="10036527" y="4842875"/>
                <a:ext cx="58680" cy="817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9E15667-DD49-4220-8AAB-64D9DCED8F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18527" y="4824875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505832C-92AF-4AB6-A7D7-C56B162D5449}"/>
                    </a:ext>
                  </a:extLst>
                </p14:cNvPr>
                <p14:cNvContentPartPr/>
                <p14:nvPr/>
              </p14:nvContentPartPr>
              <p14:xfrm>
                <a:off x="10147767" y="4771955"/>
                <a:ext cx="75960" cy="1015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505832C-92AF-4AB6-A7D7-C56B162D54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29767" y="4753955"/>
                  <a:ext cx="111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F330CD1-B3AE-4799-8763-E110F978FD31}"/>
                    </a:ext>
                  </a:extLst>
                </p14:cNvPr>
                <p14:cNvContentPartPr/>
                <p14:nvPr/>
              </p14:nvContentPartPr>
              <p14:xfrm>
                <a:off x="10342167" y="4669715"/>
                <a:ext cx="32400" cy="2203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4F330CD1-B3AE-4799-8763-E110F978FD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324167" y="4652075"/>
                  <a:ext cx="680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873A65C-FEE2-4B33-BB9F-A2BDC251D53D}"/>
              </a:ext>
            </a:extLst>
          </p:cNvPr>
          <p:cNvGrpSpPr/>
          <p:nvPr/>
        </p:nvGrpSpPr>
        <p:grpSpPr>
          <a:xfrm>
            <a:off x="9019982" y="4037548"/>
            <a:ext cx="393840" cy="289080"/>
            <a:chOff x="8735847" y="4721555"/>
            <a:chExt cx="3938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76EBB86-84C1-4879-8C18-CEDE687F7FC4}"/>
                    </a:ext>
                  </a:extLst>
                </p14:cNvPr>
                <p14:cNvContentPartPr/>
                <p14:nvPr/>
              </p14:nvContentPartPr>
              <p14:xfrm>
                <a:off x="8735847" y="4721555"/>
                <a:ext cx="10800" cy="2890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76EBB86-84C1-4879-8C18-CEDE687F7F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7847" y="4703915"/>
                  <a:ext cx="46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35E43F9-BB4B-482F-BEDB-9D7990B6F848}"/>
                    </a:ext>
                  </a:extLst>
                </p14:cNvPr>
                <p14:cNvContentPartPr/>
                <p14:nvPr/>
              </p14:nvContentPartPr>
              <p14:xfrm>
                <a:off x="8761407" y="4845035"/>
                <a:ext cx="66240" cy="1591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35E43F9-BB4B-482F-BEDB-9D7990B6F84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43767" y="4827035"/>
                  <a:ext cx="101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E39D288-6C87-4A62-8E67-E5AC67DAC067}"/>
                    </a:ext>
                  </a:extLst>
                </p14:cNvPr>
                <p14:cNvContentPartPr/>
                <p14:nvPr/>
              </p14:nvContentPartPr>
              <p14:xfrm>
                <a:off x="8905767" y="4824515"/>
                <a:ext cx="54720" cy="1429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E39D288-6C87-4A62-8E67-E5AC67DAC0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87767" y="4806515"/>
                  <a:ext cx="90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FA8FAD4-5DF0-48D6-8359-297C4BB08112}"/>
                    </a:ext>
                  </a:extLst>
                </p14:cNvPr>
                <p14:cNvContentPartPr/>
                <p14:nvPr/>
              </p14:nvContentPartPr>
              <p14:xfrm>
                <a:off x="8983527" y="4829915"/>
                <a:ext cx="360" cy="98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FA8FAD4-5DF0-48D6-8359-297C4BB081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65527" y="4812275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30B7A26-DE09-4021-A91B-EADCCDBCDF8E}"/>
                    </a:ext>
                  </a:extLst>
                </p14:cNvPr>
                <p14:cNvContentPartPr/>
                <p14:nvPr/>
              </p14:nvContentPartPr>
              <p14:xfrm>
                <a:off x="9092247" y="4788515"/>
                <a:ext cx="37440" cy="189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30B7A26-DE09-4021-A91B-EADCCDBCDF8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74247" y="4770515"/>
                  <a:ext cx="730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57A7337-45F4-4B3C-82D6-DD853013D9B9}"/>
              </a:ext>
            </a:extLst>
          </p:cNvPr>
          <p:cNvGrpSpPr/>
          <p:nvPr/>
        </p:nvGrpSpPr>
        <p:grpSpPr>
          <a:xfrm>
            <a:off x="8233742" y="3970228"/>
            <a:ext cx="612000" cy="366840"/>
            <a:chOff x="7949607" y="4654235"/>
            <a:chExt cx="6120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29A08D5-F5D3-42D7-9AEF-8E633BEB09EF}"/>
                    </a:ext>
                  </a:extLst>
                </p14:cNvPr>
                <p14:cNvContentPartPr/>
                <p14:nvPr/>
              </p14:nvContentPartPr>
              <p14:xfrm>
                <a:off x="7949607" y="4680155"/>
                <a:ext cx="73440" cy="3409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29A08D5-F5D3-42D7-9AEF-8E633BEB09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31607" y="4662155"/>
                  <a:ext cx="109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AC8169B-1E7F-464E-A310-3BD9988D50BE}"/>
                    </a:ext>
                  </a:extLst>
                </p14:cNvPr>
                <p14:cNvContentPartPr/>
                <p14:nvPr/>
              </p14:nvContentPartPr>
              <p14:xfrm>
                <a:off x="7955367" y="4829915"/>
                <a:ext cx="135000" cy="3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AC8169B-1E7F-464E-A310-3BD9988D50B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37367" y="4812275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45FE8A38-A9C0-4FBD-A5B8-466F2A23D54C}"/>
                    </a:ext>
                  </a:extLst>
                </p14:cNvPr>
                <p14:cNvContentPartPr/>
                <p14:nvPr/>
              </p14:nvContentPartPr>
              <p14:xfrm>
                <a:off x="8135727" y="4762955"/>
                <a:ext cx="68040" cy="1479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45FE8A38-A9C0-4FBD-A5B8-466F2A23D5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17727" y="4744955"/>
                  <a:ext cx="103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5B7DF27-7170-4595-B220-CEEBDAC512D0}"/>
                    </a:ext>
                  </a:extLst>
                </p14:cNvPr>
                <p14:cNvContentPartPr/>
                <p14:nvPr/>
              </p14:nvContentPartPr>
              <p14:xfrm>
                <a:off x="8254887" y="4788515"/>
                <a:ext cx="360" cy="752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5B7DF27-7170-4595-B220-CEEBDAC512D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36887" y="4770515"/>
                  <a:ext cx="36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509395FE-CA15-4060-A90A-F2CA81BFBE25}"/>
                    </a:ext>
                  </a:extLst>
                </p14:cNvPr>
                <p14:cNvContentPartPr/>
                <p14:nvPr/>
              </p14:nvContentPartPr>
              <p14:xfrm>
                <a:off x="8347407" y="4788875"/>
                <a:ext cx="64440" cy="94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509395FE-CA15-4060-A90A-F2CA81BFBE2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29407" y="4770875"/>
                  <a:ext cx="100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E854701-F3D2-400E-A930-AEAF0AD86665}"/>
                    </a:ext>
                  </a:extLst>
                </p14:cNvPr>
                <p14:cNvContentPartPr/>
                <p14:nvPr/>
              </p14:nvContentPartPr>
              <p14:xfrm>
                <a:off x="8421207" y="4756835"/>
                <a:ext cx="52200" cy="90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E854701-F3D2-400E-A930-AEAF0AD8666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03207" y="4739195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11E247E-6D66-44B5-B0FC-BA9A08D60BFF}"/>
                    </a:ext>
                  </a:extLst>
                </p14:cNvPr>
                <p14:cNvContentPartPr/>
                <p14:nvPr/>
              </p14:nvContentPartPr>
              <p14:xfrm>
                <a:off x="8544327" y="4654235"/>
                <a:ext cx="17280" cy="1501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11E247E-6D66-44B5-B0FC-BA9A08D60BF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26327" y="4636235"/>
                  <a:ext cx="529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9AE95C44-2544-42F1-8274-6CBC1F7A8348}"/>
                  </a:ext>
                </a:extLst>
              </p14:cNvPr>
              <p14:cNvContentPartPr/>
              <p14:nvPr/>
            </p14:nvContentPartPr>
            <p14:xfrm>
              <a:off x="7970942" y="4053028"/>
              <a:ext cx="16200" cy="21168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9AE95C44-2544-42F1-8274-6CBC1F7A834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952942" y="4035028"/>
                <a:ext cx="5184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001328B2-B689-4068-AF91-627C6D3A03FD}"/>
              </a:ext>
            </a:extLst>
          </p:cNvPr>
          <p:cNvGrpSpPr/>
          <p:nvPr/>
        </p:nvGrpSpPr>
        <p:grpSpPr>
          <a:xfrm>
            <a:off x="7986009" y="4223546"/>
            <a:ext cx="360" cy="360"/>
            <a:chOff x="7986009" y="422354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33656EE-5196-4A89-8ECE-3532715FC96E}"/>
                    </a:ext>
                  </a:extLst>
                </p14:cNvPr>
                <p14:cNvContentPartPr/>
                <p14:nvPr/>
              </p14:nvContentPartPr>
              <p14:xfrm>
                <a:off x="7986009" y="4223546"/>
                <a:ext cx="36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33656EE-5196-4A89-8ECE-3532715FC9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77369" y="42149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A20607E-D33B-4988-88E4-7DF993BCCC97}"/>
                    </a:ext>
                  </a:extLst>
                </p14:cNvPr>
                <p14:cNvContentPartPr/>
                <p14:nvPr/>
              </p14:nvContentPartPr>
              <p14:xfrm>
                <a:off x="7986009" y="4223546"/>
                <a:ext cx="360" cy="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A20607E-D33B-4988-88E4-7DF993BCCC9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77369" y="42149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11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2FAE-B954-43D8-A577-4F96EAD4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5"/>
            <a:ext cx="10515600" cy="52750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강의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44A1-D2C3-48A1-85E0-312CECD7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6"/>
            <a:ext cx="10679130" cy="5638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6400" dirty="0"/>
              <a:t>DJI Tello </a:t>
            </a:r>
            <a:r>
              <a:rPr lang="ko-KR" altLang="en-US" sz="6400" dirty="0" err="1"/>
              <a:t>드론</a:t>
            </a:r>
            <a:r>
              <a:rPr lang="ko-KR" altLang="en-US" sz="6400" dirty="0"/>
              <a:t> 기초</a:t>
            </a:r>
            <a:endParaRPr lang="en-US" altLang="ko-KR" sz="64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드론의</a:t>
            </a:r>
            <a:r>
              <a:rPr lang="ko-KR" altLang="en-US" sz="5600" dirty="0"/>
              <a:t> 종류</a:t>
            </a:r>
            <a:r>
              <a:rPr lang="en-US" altLang="ko-KR" sz="5600" dirty="0"/>
              <a:t>, </a:t>
            </a:r>
            <a:r>
              <a:rPr lang="ko-KR" altLang="en-US" sz="5600" dirty="0" err="1"/>
              <a:t>비행원리</a:t>
            </a:r>
            <a:r>
              <a:rPr lang="en-US" altLang="ko-KR" sz="5600" dirty="0"/>
              <a:t>,</a:t>
            </a:r>
            <a:r>
              <a:rPr lang="ko-KR" altLang="en-US" sz="5600" dirty="0"/>
              <a:t> </a:t>
            </a:r>
            <a:r>
              <a:rPr lang="en-US" altLang="ko-KR" sz="5600" dirty="0"/>
              <a:t>Tello</a:t>
            </a:r>
            <a:r>
              <a:rPr lang="ko-KR" altLang="en-US" sz="5600" dirty="0"/>
              <a:t> </a:t>
            </a:r>
            <a:r>
              <a:rPr lang="ko-KR" altLang="en-US" sz="5600" dirty="0" err="1"/>
              <a:t>드론</a:t>
            </a:r>
            <a:r>
              <a:rPr lang="ko-KR" altLang="en-US" sz="5600" dirty="0"/>
              <a:t> 구성요소</a:t>
            </a:r>
            <a:r>
              <a:rPr lang="en-US" altLang="ko-KR" sz="5600" dirty="0"/>
              <a:t>(HW,</a:t>
            </a:r>
            <a:r>
              <a:rPr lang="ko-KR" altLang="en-US" sz="5600" dirty="0"/>
              <a:t> </a:t>
            </a:r>
            <a:r>
              <a:rPr lang="en-US" altLang="ko-KR" sz="5600" dirty="0"/>
              <a:t>SW) </a:t>
            </a:r>
            <a:r>
              <a:rPr lang="ko-KR" altLang="en-US" sz="5600" dirty="0"/>
              <a:t>등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</a:t>
            </a:r>
            <a:r>
              <a:rPr lang="ko-KR" altLang="en-US" sz="5600" dirty="0"/>
              <a:t> 앱을 사용한 </a:t>
            </a:r>
            <a:r>
              <a:rPr lang="ko-KR" altLang="en-US" sz="5600" dirty="0" err="1"/>
              <a:t>드론</a:t>
            </a:r>
            <a:r>
              <a:rPr lang="ko-KR" altLang="en-US" sz="5600" dirty="0"/>
              <a:t> 비행 기초 실습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en-US" altLang="ko-KR" sz="5600" dirty="0" err="1"/>
              <a:t>DroneBlocks</a:t>
            </a:r>
            <a:r>
              <a:rPr lang="ko-KR" altLang="en-US" sz="5600" dirty="0"/>
              <a:t>를 이용한 기초 </a:t>
            </a:r>
            <a:r>
              <a:rPr lang="ko-KR" altLang="en-US" sz="5600" dirty="0" err="1"/>
              <a:t>드론</a:t>
            </a:r>
            <a:r>
              <a:rPr lang="ko-KR" altLang="en-US" sz="5600" dirty="0"/>
              <a:t> 코딩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</a:t>
            </a:r>
            <a:r>
              <a:rPr lang="ko-KR" altLang="en-US" sz="5600" dirty="0"/>
              <a:t> 비행시 주의 할 점</a:t>
            </a:r>
            <a:endParaRPr lang="en-US" altLang="ko-KR" sz="5600" dirty="0"/>
          </a:p>
          <a:p>
            <a:pPr>
              <a:lnSpc>
                <a:spcPct val="120000"/>
              </a:lnSpc>
            </a:pPr>
            <a:r>
              <a:rPr lang="en-US" altLang="ko-KR" sz="6400" dirty="0"/>
              <a:t>Tello SDK</a:t>
            </a:r>
            <a:r>
              <a:rPr lang="ko-KR" altLang="en-US" sz="6400" dirty="0"/>
              <a:t>를 이용한 파이썬 코딩</a:t>
            </a:r>
            <a:r>
              <a:rPr lang="en-US" altLang="ko-KR" sz="6400" dirty="0"/>
              <a:t>(1)</a:t>
            </a:r>
          </a:p>
          <a:p>
            <a:pPr lvl="1">
              <a:lnSpc>
                <a:spcPct val="120000"/>
              </a:lnSpc>
            </a:pPr>
            <a:r>
              <a:rPr lang="en-US" altLang="ko-KR" sz="5600" dirty="0" err="1"/>
              <a:t>DJITelloPy</a:t>
            </a:r>
            <a:r>
              <a:rPr lang="en-US" altLang="ko-KR" sz="5600" dirty="0"/>
              <a:t> </a:t>
            </a:r>
            <a:r>
              <a:rPr lang="ko-KR" altLang="en-US" sz="5600" dirty="0"/>
              <a:t>모듈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/>
              <a:t>기본 동작 제어</a:t>
            </a:r>
            <a:endParaRPr lang="en-US" altLang="ko-KR" sz="5600" dirty="0"/>
          </a:p>
          <a:p>
            <a:pPr lvl="2">
              <a:lnSpc>
                <a:spcPct val="120000"/>
              </a:lnSpc>
            </a:pPr>
            <a:r>
              <a:rPr lang="en-US" altLang="ko-KR" sz="4400" dirty="0"/>
              <a:t>takeoff, land, up/down, forward/backward, </a:t>
            </a:r>
            <a:r>
              <a:rPr lang="en-US" altLang="ko-KR" sz="4400" dirty="0" err="1"/>
              <a:t>cw</a:t>
            </a:r>
            <a:r>
              <a:rPr lang="en-US" altLang="ko-KR" sz="4400" dirty="0"/>
              <a:t>/ </a:t>
            </a:r>
            <a:r>
              <a:rPr lang="en-US" altLang="ko-KR" sz="4400" dirty="0" err="1"/>
              <a:t>ccw</a:t>
            </a:r>
            <a:r>
              <a:rPr lang="en-US" altLang="ko-KR" sz="4400" dirty="0"/>
              <a:t> </a:t>
            </a:r>
            <a:r>
              <a:rPr lang="ko-KR" altLang="en-US" sz="4400" dirty="0"/>
              <a:t>등</a:t>
            </a:r>
            <a:endParaRPr lang="en-US" altLang="ko-KR" sz="4400" dirty="0"/>
          </a:p>
          <a:p>
            <a:pPr lvl="1">
              <a:lnSpc>
                <a:spcPct val="120000"/>
              </a:lnSpc>
            </a:pPr>
            <a:r>
              <a:rPr lang="ko-KR" altLang="en-US" sz="5600" dirty="0"/>
              <a:t>키보드 제어</a:t>
            </a:r>
            <a:endParaRPr lang="en-US" altLang="ko-KR" sz="5600" dirty="0"/>
          </a:p>
          <a:p>
            <a:pPr marL="228600" marR="0" lvl="0" indent="-2286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Tello SDK</a:t>
            </a:r>
            <a:r>
              <a:rPr kumimoji="0" lang="ko-KR" alt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파이썬 코딩</a:t>
            </a:r>
            <a:r>
              <a:rPr kumimoji="0" lang="en-US" altLang="ko-KR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6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6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en-US" altLang="ko-KR" sz="5600" dirty="0"/>
              <a:t>OpenCV</a:t>
            </a:r>
            <a:r>
              <a:rPr lang="ko-KR" altLang="en-US" sz="5600" dirty="0"/>
              <a:t> 기초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</a:t>
            </a:r>
            <a:r>
              <a:rPr lang="ko-KR" altLang="en-US" sz="5600" dirty="0"/>
              <a:t> 카메라 이미지 캡쳐 및 저장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</a:t>
            </a:r>
            <a:r>
              <a:rPr lang="ko-KR" altLang="en-US" sz="5600" dirty="0"/>
              <a:t> 동영상 전송 및 저장 </a:t>
            </a:r>
            <a:endParaRPr lang="en-US" altLang="ko-KR" sz="5600" dirty="0"/>
          </a:p>
          <a:p>
            <a:pPr>
              <a:lnSpc>
                <a:spcPct val="120000"/>
              </a:lnSpc>
            </a:pPr>
            <a:r>
              <a:rPr lang="ko-KR" altLang="en-US" sz="6400" dirty="0"/>
              <a:t>파이썬 기반 </a:t>
            </a:r>
            <a:r>
              <a:rPr lang="en-US" altLang="ko-KR" sz="6400" dirty="0"/>
              <a:t>AI </a:t>
            </a:r>
            <a:r>
              <a:rPr lang="ko-KR" altLang="en-US" sz="6400" dirty="0" err="1"/>
              <a:t>드론</a:t>
            </a:r>
            <a:r>
              <a:rPr lang="ko-KR" altLang="en-US" sz="6400" dirty="0"/>
              <a:t> 코딩</a:t>
            </a:r>
            <a:endParaRPr lang="en-US" altLang="ko-KR" sz="6400" dirty="0"/>
          </a:p>
          <a:p>
            <a:pPr lvl="1">
              <a:lnSpc>
                <a:spcPct val="120000"/>
              </a:lnSpc>
            </a:pPr>
            <a:r>
              <a:rPr lang="en-US" altLang="ko-KR" sz="5600" dirty="0"/>
              <a:t>Cascade Classifier</a:t>
            </a:r>
            <a:r>
              <a:rPr lang="ko-KR" altLang="en-US" sz="5600" dirty="0"/>
              <a:t>를 이용한 안면 인식</a:t>
            </a:r>
            <a:endParaRPr lang="en-US" altLang="ko-KR" sz="5600" dirty="0"/>
          </a:p>
          <a:p>
            <a:pPr lvl="1">
              <a:lnSpc>
                <a:spcPct val="120000"/>
              </a:lnSpc>
            </a:pPr>
            <a:r>
              <a:rPr lang="ko-KR" altLang="en-US" sz="5600" dirty="0" err="1"/>
              <a:t>드론</a:t>
            </a:r>
            <a:r>
              <a:rPr lang="ko-KR" altLang="en-US" sz="5600" dirty="0"/>
              <a:t> 제어</a:t>
            </a:r>
            <a:r>
              <a:rPr lang="en-US" altLang="ko-KR" sz="5600" dirty="0"/>
              <a:t>(PID </a:t>
            </a:r>
            <a:r>
              <a:rPr lang="ko-KR" altLang="en-US" sz="5600" dirty="0"/>
              <a:t>제어</a:t>
            </a:r>
            <a:r>
              <a:rPr lang="en-US" altLang="ko-KR" sz="56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5600" dirty="0"/>
              <a:t>following me </a:t>
            </a:r>
            <a:r>
              <a:rPr lang="ko-KR" altLang="en-US" sz="5600" dirty="0" err="1"/>
              <a:t>드론</a:t>
            </a:r>
            <a:r>
              <a:rPr lang="ko-KR" altLang="en-US" sz="5600" dirty="0"/>
              <a:t> 제작</a:t>
            </a:r>
            <a:endParaRPr lang="en-US" altLang="ko-KR" sz="5600" dirty="0"/>
          </a:p>
          <a:p>
            <a:pPr>
              <a:lnSpc>
                <a:spcPct val="120000"/>
              </a:lnSpc>
            </a:pPr>
            <a:r>
              <a:rPr lang="ko-KR" altLang="en-US" sz="6400" dirty="0"/>
              <a:t>팀 프로젝트 </a:t>
            </a:r>
            <a:r>
              <a:rPr lang="en-US" altLang="ko-KR" sz="6400" dirty="0"/>
              <a:t>: </a:t>
            </a:r>
            <a:r>
              <a:rPr lang="ko-KR" altLang="en-US" sz="5600" dirty="0"/>
              <a:t>창의적인 </a:t>
            </a:r>
            <a:r>
              <a:rPr lang="en-US" altLang="ko-KR" sz="5600" dirty="0"/>
              <a:t>AI </a:t>
            </a:r>
            <a:r>
              <a:rPr lang="ko-KR" altLang="en-US" sz="5600" dirty="0" err="1"/>
              <a:t>드론</a:t>
            </a:r>
            <a:r>
              <a:rPr lang="ko-KR" altLang="en-US" sz="5600" dirty="0"/>
              <a:t> 제작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198A0-6D36-4BB9-8F96-F0A3AD5C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85" y="1399347"/>
            <a:ext cx="5034757" cy="28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0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56C6-157C-4148-8478-19F760C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Tello Drone</a:t>
            </a:r>
            <a:r>
              <a:rPr lang="ko-KR" altLang="en-US" dirty="0"/>
              <a:t> 구성 요소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AFEEB0-4FD8-4015-AC9B-5B70ABFC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20" y="1768095"/>
            <a:ext cx="8668359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56C6-157C-4148-8478-19F760C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Tello Drone</a:t>
            </a:r>
            <a:r>
              <a:rPr lang="ko-KR" altLang="en-US" dirty="0"/>
              <a:t> 구성 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EA935-7529-4720-9D6A-747BF9247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00"/>
          <a:stretch/>
        </p:blipFill>
        <p:spPr>
          <a:xfrm>
            <a:off x="222484" y="1571608"/>
            <a:ext cx="7043959" cy="4399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B7884-FF0F-4EE5-B5B6-BD3856689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7" t="54750" r="25715" b="314"/>
          <a:stretch/>
        </p:blipFill>
        <p:spPr>
          <a:xfrm>
            <a:off x="7464304" y="1754086"/>
            <a:ext cx="4238512" cy="42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D693C-CC5E-486C-B8B7-C13709FB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7"/>
            <a:ext cx="10515600" cy="1325563"/>
          </a:xfrm>
        </p:spPr>
        <p:txBody>
          <a:bodyPr/>
          <a:lstStyle/>
          <a:p>
            <a:r>
              <a:rPr lang="en-US" altLang="ko-KR" dirty="0"/>
              <a:t>Tello </a:t>
            </a:r>
            <a:r>
              <a:rPr lang="ko-KR" altLang="en-US" dirty="0" err="1"/>
              <a:t>드론</a:t>
            </a:r>
            <a:r>
              <a:rPr lang="ko-KR" altLang="en-US" dirty="0"/>
              <a:t> 사양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62F03BA2-89E5-4742-9414-ED6CF0B1E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66" y="1625373"/>
            <a:ext cx="9519379" cy="4524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D190D-62A9-4741-81F6-7052691BCEB8}"/>
              </a:ext>
            </a:extLst>
          </p:cNvPr>
          <p:cNvSpPr txBox="1"/>
          <p:nvPr/>
        </p:nvSpPr>
        <p:spPr>
          <a:xfrm>
            <a:off x="1247189" y="6357972"/>
            <a:ext cx="98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https://dl-cdn.ryzerobotics.com/downloads/Tello/Tello%20User%20Manual%20v1.4.pdf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19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56C6-157C-4148-8478-19F760C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프로펠러</a:t>
            </a:r>
            <a:r>
              <a:rPr lang="en-US" altLang="ko-KR" dirty="0"/>
              <a:t>/ </a:t>
            </a:r>
            <a:r>
              <a:rPr lang="ko-KR" altLang="en-US" dirty="0"/>
              <a:t>모터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6A943D-BD60-4C50-83D1-41DEFA05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6" y="2258786"/>
            <a:ext cx="5023074" cy="3101748"/>
          </a:xfrm>
        </p:spPr>
      </p:pic>
      <p:pic>
        <p:nvPicPr>
          <p:cNvPr id="6" name="내용 개체 틀 6" descr="자전거이(가) 표시된 사진&#10;&#10;자동 생성된 설명">
            <a:extLst>
              <a:ext uri="{FF2B5EF4-FFF2-40B4-BE49-F238E27FC236}">
                <a16:creationId xmlns:a16="http://schemas.microsoft.com/office/drawing/2014/main" id="{E7AC8A1D-F4DC-4DF5-9EF9-9718650E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26" y="2258786"/>
            <a:ext cx="5023074" cy="31017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157C89A-59AC-4A19-BD3E-A7D74B5A838B}"/>
                  </a:ext>
                </a:extLst>
              </p14:cNvPr>
              <p14:cNvContentPartPr/>
              <p14:nvPr/>
            </p14:nvContentPartPr>
            <p14:xfrm>
              <a:off x="4585767" y="3144755"/>
              <a:ext cx="63720" cy="64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157C89A-59AC-4A19-BD3E-A7D74B5A83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767" y="3126755"/>
                <a:ext cx="993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ABFEC81-B47E-4499-9E34-F8F70CAF740E}"/>
                  </a:ext>
                </a:extLst>
              </p14:cNvPr>
              <p14:cNvContentPartPr/>
              <p14:nvPr/>
            </p14:nvContentPartPr>
            <p14:xfrm>
              <a:off x="1243167" y="3259235"/>
              <a:ext cx="69120" cy="885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ABFEC81-B47E-4499-9E34-F8F70CAF74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5167" y="3241235"/>
                <a:ext cx="1047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608966-D3F3-4AA9-B831-A22A9CA35332}"/>
              </a:ext>
            </a:extLst>
          </p:cNvPr>
          <p:cNvSpPr/>
          <p:nvPr/>
        </p:nvSpPr>
        <p:spPr>
          <a:xfrm>
            <a:off x="2605617" y="2438400"/>
            <a:ext cx="97366" cy="105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FC042B-715E-410C-BAD7-B3E8D16D197D}"/>
              </a:ext>
            </a:extLst>
          </p:cNvPr>
          <p:cNvSpPr/>
          <p:nvPr/>
        </p:nvSpPr>
        <p:spPr>
          <a:xfrm>
            <a:off x="3850217" y="4538133"/>
            <a:ext cx="93133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noFill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D47DE59-5CD0-4A9B-BDBD-B603E42A2C1F}"/>
                  </a:ext>
                </a:extLst>
              </p14:cNvPr>
              <p14:cNvContentPartPr/>
              <p14:nvPr/>
            </p14:nvContentPartPr>
            <p14:xfrm>
              <a:off x="10455249" y="4244426"/>
              <a:ext cx="76680" cy="1141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D47DE59-5CD0-4A9B-BDBD-B603E42A2C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7609" y="4226426"/>
                <a:ext cx="112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3696541-B147-4BC6-AF96-2BC1A2247A4A}"/>
                  </a:ext>
                </a:extLst>
              </p14:cNvPr>
              <p14:cNvContentPartPr/>
              <p14:nvPr/>
            </p14:nvContentPartPr>
            <p14:xfrm>
              <a:off x="10639929" y="4263866"/>
              <a:ext cx="64800" cy="10692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3696541-B147-4BC6-AF96-2BC1A2247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929" y="4246226"/>
                <a:ext cx="100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1C9EA9A-339E-478D-806C-C1A11C2DD497}"/>
                  </a:ext>
                </a:extLst>
              </p14:cNvPr>
              <p14:cNvContentPartPr/>
              <p14:nvPr/>
            </p14:nvContentPartPr>
            <p14:xfrm>
              <a:off x="10767009" y="4203746"/>
              <a:ext cx="275400" cy="1767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1C9EA9A-339E-478D-806C-C1A11C2DD4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49009" y="4185746"/>
                <a:ext cx="3110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333C560-D97F-4282-906F-5430FE11A992}"/>
                  </a:ext>
                </a:extLst>
              </p14:cNvPr>
              <p14:cNvContentPartPr/>
              <p14:nvPr/>
            </p14:nvContentPartPr>
            <p14:xfrm>
              <a:off x="6090249" y="2717306"/>
              <a:ext cx="5931720" cy="234648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333C560-D97F-4282-906F-5430FE11A9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1249" y="2708306"/>
                <a:ext cx="5949360" cy="236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426E8585-D761-4C10-9680-DD86788711BB}"/>
              </a:ext>
            </a:extLst>
          </p:cNvPr>
          <p:cNvGrpSpPr/>
          <p:nvPr/>
        </p:nvGrpSpPr>
        <p:grpSpPr>
          <a:xfrm>
            <a:off x="355089" y="2742506"/>
            <a:ext cx="7065000" cy="1867680"/>
            <a:chOff x="355089" y="2742506"/>
            <a:chExt cx="7065000" cy="18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6788B04-192B-4457-B967-E4F8F4D9CAAE}"/>
                    </a:ext>
                  </a:extLst>
                </p14:cNvPr>
                <p14:cNvContentPartPr/>
                <p14:nvPr/>
              </p14:nvContentPartPr>
              <p14:xfrm>
                <a:off x="6902769" y="4470506"/>
                <a:ext cx="97560" cy="139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6788B04-192B-4457-B967-E4F8F4D9CA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84769" y="4452866"/>
                  <a:ext cx="133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B017AB6-AA38-4401-AF4E-CD103744CE5C}"/>
                    </a:ext>
                  </a:extLst>
                </p14:cNvPr>
                <p14:cNvContentPartPr/>
                <p14:nvPr/>
              </p14:nvContentPartPr>
              <p14:xfrm>
                <a:off x="7078809" y="4470506"/>
                <a:ext cx="73080" cy="1234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B017AB6-AA38-4401-AF4E-CD103744C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0809" y="4452506"/>
                  <a:ext cx="108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2D09818-501B-4E63-B7B5-CC5ACEA18D8E}"/>
                    </a:ext>
                  </a:extLst>
                </p14:cNvPr>
                <p14:cNvContentPartPr/>
                <p14:nvPr/>
              </p14:nvContentPartPr>
              <p14:xfrm>
                <a:off x="7231089" y="4433786"/>
                <a:ext cx="189000" cy="166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2D09818-501B-4E63-B7B5-CC5ACEA18D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3449" y="4415786"/>
                  <a:ext cx="224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04CEC45-9C11-4A8C-9BE2-ED2AA2705775}"/>
                    </a:ext>
                  </a:extLst>
                </p14:cNvPr>
                <p14:cNvContentPartPr/>
                <p14:nvPr/>
              </p14:nvContentPartPr>
              <p14:xfrm>
                <a:off x="355089" y="2742506"/>
                <a:ext cx="5938560" cy="17924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04CEC45-9C11-4A8C-9BE2-ED2AA27057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089" y="2733506"/>
                  <a:ext cx="5956200" cy="181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2B3BACD-1580-4113-B6DA-C2BEB34D9E7C}"/>
                  </a:ext>
                </a:extLst>
              </p14:cNvPr>
              <p14:cNvContentPartPr/>
              <p14:nvPr/>
            </p14:nvContentPartPr>
            <p14:xfrm>
              <a:off x="2117289" y="1584026"/>
              <a:ext cx="2438640" cy="436032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2B3BACD-1580-4113-B6DA-C2BEB34D9E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8289" y="1575386"/>
                <a:ext cx="2456280" cy="437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7312B96F-4CE9-4CF7-B1A8-51A2C7CBE66E}"/>
              </a:ext>
            </a:extLst>
          </p:cNvPr>
          <p:cNvGrpSpPr/>
          <p:nvPr/>
        </p:nvGrpSpPr>
        <p:grpSpPr>
          <a:xfrm>
            <a:off x="7578849" y="865826"/>
            <a:ext cx="2275560" cy="5594040"/>
            <a:chOff x="7578849" y="865826"/>
            <a:chExt cx="2275560" cy="55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F83C805-0805-4C8C-AFC9-FD1820D0FA1A}"/>
                    </a:ext>
                  </a:extLst>
                </p14:cNvPr>
                <p14:cNvContentPartPr/>
                <p14:nvPr/>
              </p14:nvContentPartPr>
              <p14:xfrm>
                <a:off x="8899689" y="5439986"/>
                <a:ext cx="175320" cy="1648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F83C805-0805-4C8C-AFC9-FD1820D0FA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049" y="5421986"/>
                  <a:ext cx="210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2B26E3-E390-4130-B57C-AA0EA1D31352}"/>
                    </a:ext>
                  </a:extLst>
                </p14:cNvPr>
                <p14:cNvContentPartPr/>
                <p14:nvPr/>
              </p14:nvContentPartPr>
              <p14:xfrm>
                <a:off x="9128289" y="5450786"/>
                <a:ext cx="197280" cy="156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2B26E3-E390-4130-B57C-AA0EA1D313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10649" y="5433146"/>
                  <a:ext cx="232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8717D35-A056-43FD-81DE-B5ED326C4FCC}"/>
                    </a:ext>
                  </a:extLst>
                </p14:cNvPr>
                <p14:cNvContentPartPr/>
                <p14:nvPr/>
              </p14:nvContentPartPr>
              <p14:xfrm>
                <a:off x="8328729" y="2503826"/>
                <a:ext cx="168840" cy="181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8717D35-A056-43FD-81DE-B5ED326C4F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089" y="2486186"/>
                  <a:ext cx="204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A87024C-26FA-4E06-A000-73A0ECA98886}"/>
                    </a:ext>
                  </a:extLst>
                </p14:cNvPr>
                <p14:cNvContentPartPr/>
                <p14:nvPr/>
              </p14:nvContentPartPr>
              <p14:xfrm>
                <a:off x="8547969" y="2463146"/>
                <a:ext cx="243000" cy="210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A87024C-26FA-4E06-A000-73A0ECA988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0329" y="2445506"/>
                  <a:ext cx="278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F023683-E57B-4D0C-B474-8CB3B16C9AA8}"/>
                    </a:ext>
                  </a:extLst>
                </p14:cNvPr>
                <p14:cNvContentPartPr/>
                <p14:nvPr/>
              </p14:nvContentPartPr>
              <p14:xfrm>
                <a:off x="7578849" y="865826"/>
                <a:ext cx="2275560" cy="5594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F023683-E57B-4D0C-B474-8CB3B16C9A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9849" y="857186"/>
                  <a:ext cx="2293200" cy="56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77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E678-1715-4757-9F07-EDBAA76F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프로펠러</a:t>
            </a:r>
            <a:r>
              <a:rPr lang="en-US" altLang="ko-KR" dirty="0"/>
              <a:t>/ </a:t>
            </a:r>
            <a:r>
              <a:rPr lang="ko-KR" altLang="en-US" dirty="0"/>
              <a:t>모터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877064-F07C-493C-BFB4-6FD7AC5E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60" y="1564853"/>
            <a:ext cx="5160752" cy="5160752"/>
          </a:xfrm>
        </p:spPr>
      </p:pic>
    </p:spTree>
    <p:extLst>
      <p:ext uri="{BB962C8B-B14F-4D97-AF65-F5344CB8AC3E}">
        <p14:creationId xmlns:p14="http://schemas.microsoft.com/office/powerpoint/2010/main" val="32596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0545-668F-4522-95F2-8AE5E50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드론의</a:t>
            </a:r>
            <a:r>
              <a:rPr lang="ko-KR" altLang="en-US" dirty="0"/>
              <a:t> 비행 원리 </a:t>
            </a:r>
            <a:r>
              <a:rPr lang="en-US" altLang="ko-KR" dirty="0"/>
              <a:t>: Quadcopter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96D69-97C4-40AC-A1E4-ED2A603EC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1" y="1775258"/>
            <a:ext cx="5190268" cy="4799001"/>
          </a:xfrm>
        </p:spPr>
      </p:pic>
    </p:spTree>
    <p:extLst>
      <p:ext uri="{BB962C8B-B14F-4D97-AF65-F5344CB8AC3E}">
        <p14:creationId xmlns:p14="http://schemas.microsoft.com/office/powerpoint/2010/main" val="108402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DFF-55D2-4DFC-963B-19209E3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Tello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r>
              <a:rPr lang="ko-KR" altLang="en-US" dirty="0"/>
              <a:t> 전용 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747D3E-DFB8-4482-B1BC-B5313BE73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3990"/>
          <a:stretch/>
        </p:blipFill>
        <p:spPr>
          <a:xfrm>
            <a:off x="1281448" y="1869358"/>
            <a:ext cx="10362544" cy="4492806"/>
          </a:xfrm>
        </p:spPr>
      </p:pic>
    </p:spTree>
    <p:extLst>
      <p:ext uri="{BB962C8B-B14F-4D97-AF65-F5344CB8AC3E}">
        <p14:creationId xmlns:p14="http://schemas.microsoft.com/office/powerpoint/2010/main" val="6333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249</Words>
  <Application>Microsoft Office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AI 드론 프로그래밍</vt:lpstr>
      <vt:lpstr>강의 내용</vt:lpstr>
      <vt:lpstr>Tello Drone 구성 요소</vt:lpstr>
      <vt:lpstr>Tello Drone 구성 요소</vt:lpstr>
      <vt:lpstr>Tello 드론 사양</vt:lpstr>
      <vt:lpstr>프로펠러/ 모터</vt:lpstr>
      <vt:lpstr>프로펠러/ 모터</vt:lpstr>
      <vt:lpstr>드론의 비행 원리 : Quadcopter</vt:lpstr>
      <vt:lpstr>Tello 드론 전용 앱</vt:lpstr>
      <vt:lpstr>Tello 드론 전용 앱</vt:lpstr>
      <vt:lpstr>실습01 : 드론 앱 사용하기</vt:lpstr>
      <vt:lpstr>DroneBlocks 블록 코딩</vt:lpstr>
      <vt:lpstr>DroneBlocks 블록 코딩</vt:lpstr>
      <vt:lpstr>실습02 : Droneblocks 앱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드론 프로그래밍</dc:title>
  <dc:creator>Kim Jong Hyun</dc:creator>
  <cp:lastModifiedBy>Kim Jong Hyun</cp:lastModifiedBy>
  <cp:revision>36</cp:revision>
  <cp:lastPrinted>2021-07-03T07:20:56Z</cp:lastPrinted>
  <dcterms:created xsi:type="dcterms:W3CDTF">2021-06-24T11:23:21Z</dcterms:created>
  <dcterms:modified xsi:type="dcterms:W3CDTF">2021-07-04T07:36:14Z</dcterms:modified>
</cp:coreProperties>
</file>