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3:40.2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125 3322,'-2'-2,"1"0,0 0,0 0,-1 0,1-1,1 1,-1 0,0-1,0 1,1 0,0-1,-1-4,1-34,0 32,6-76,27-130,-2 19,-26 149,24-268,-25 236,2-70,-6 79,1-5,-17-140,4 155,-2 0,-22-59,23 74,2 0,-7-72,-5-20,1 54,-6-33,22 67,0-60,5 72,-1 15,-7-36,5 43,2 1,0-1,0-1,1 1,3-29,23-74,-16 83,-2 1,-1-1,2-53,-8-208,0 286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40.2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48 30,'-1'0,"0"1,1-1,-1 0,0 1,1-1,-1 1,1-1,-1 1,1-1,-1 1,1-1,-1 1,1-1,0 1,-1 0,1-1,0 1,0 0,-1-1,1 1,0 0,0-1,0 1,0 0,0 1,-4 24,4-18,-15 59,10-47,1 0,0 1,-1 36,5-51,0-1,1 1,0-1,0 1,0-1,0 0,1 1,0-1,0 0,1 0,4 8,-5-11,-1-1,0 1,0-1,1 1,-1-1,1 0,0 0,-1 1,1-1,0 0,-1-1,1 1,0 0,0 0,0-1,0 1,0-1,0 0,0 1,0-1,0 0,0 0,0 0,0-1,0 1,0 0,-1-1,1 1,0-1,0 0,0 1,0-1,0 0,-1 0,3-2,8-4,1 0,-2-1,14-11,-21 15,0-1,0 1,0-1,-1 0,1 0,-1 0,-1 0,1-1,0 1,1-8,17-48,-8 23,16-69,-27 69,-3 51,-1 0,0-1,-4 15,2-12,1-1,0 1,0 21,3-29,0 1,0 0,1-1,0 1,0-1,1 1,4 11,-5-17,1 1,-1-1,1 1,0-1,0 1,0-1,0 0,0 0,0 0,0 0,1 0,-1-1,1 1,-1-1,1 1,0-1,-1 0,1 0,0 0,0 0,0-1,4 1,3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03.38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1,'87'0,"269"8,-323-5,-21-3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04.2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217 1,'-4'0,"0"1,0-1,-1 1,1 1,1-1,-1 0,0 1,0 0,0 0,1 0,-1 0,-4 4,-38 37,40-37,-7 8,1 0,0 0,1 1,1 1,-11 20,15-25,2 1,-1-1,1 1,1 0,0-1,1 1,0 1,1-1,0 13,2-15,-1 22,6 37,-4-58,1 1,0-1,0 0,1 0,1 0,9 17,-1-7,0 0,24 26,-36-46,0 0,0 0,0 0,0 0,0 0,0 0,0 0,0-1,0 1,0 0,1-1,-1 1,0-1,1 1,-1-1,0 0,3 1,6-2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05.2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354 1,'-1'4,"0"-1,-1 0,1 1,-1-1,0 0,0 0,0 0,0 0,0 0,-1 0,1 0,-4 2,-2 3,-219 299,175-233,41-59,8-11,-1 0,1 0,0 0,1 1,-1-1,1 1,0 0,-3 9,5-13,0-1,0 1,0-1,0 1,0-1,0 0,0 1,0-1,1 1,-1-1,0 0,0 1,0-1,1 0,-1 1,0-1,1 0,-1 1,0-1,1 0,-1 1,0-1,1 0,-1 0,1 0,-1 1,0-1,1 0,-1 0,1 0,-1 0,1 0,-1 0,0 0,1 0,0 0,20 0,-17 0,450-7,-420 5,-24-1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05.8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81 1,'0'4,"0"5,0 5,-2 7,-2 9,-3 2,-2 4,1 1,-1-1,0-3,-1-6,1-5,1-4,3-8,5-6,6-7,7-9,2-1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06.8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71 114,'-7'7,"1"0,0 1,1 0,0 0,0 0,1 1,-7 16,6-12,1 0,1 0,0 1,-3 25,6-38,0 0,-1 0,1 0,0 0,0 1,0-1,0 0,0 0,0 0,1 0,-1 0,0 1,0-1,1 0,-1 0,1 0,-1 0,1 0,-1 0,1 0,0 0,-1 0,1-1,0 1,0 0,0 0,0 0,0-1,-1 1,1-1,0 1,1 0,-1-1,0 0,0 1,0-1,0 0,0 1,0-1,0 0,1 0,-1 0,0 0,0 0,0 0,0-1,0 1,1 0,-1 0,0-1,1 0,4-1,-1 0,1 0,-1 0,0-1,1 0,-2 0,1-1,0 1,4-6,-3 2,0 0,-1-1,0 0,-1 0,0 0,0-1,-1 0,0 1,0-1,-1 0,2-14,0-10,-1-61,-2 93,-1-1,0 0,0 1,0-1,-1 0,1 0,0 1,-1-1,1 1,-1-1,1 0,-1 1,0-1,1 1,-1-1,0 1,0 0,0-1,0 1,-1 0,1 0,0-1,0 1,-1 0,1 0,-1 1,1-1,-1 0,1 0,-1 1,1-1,-1 1,1-1,-1 1,0 0,-3-1,1 1,0 1,-1-1,1 1,0-1,-1 1,1 0,0 1,0-1,0 1,0 0,0 0,0 0,-5 4,-2 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07.5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48 8,'1'-1,"1"0,-1 1,0-1,0 0,1 0,-1 1,1-1,-1 1,0-1,1 1,-1 0,1 0,-1-1,1 1,-1 0,1 0,-1 0,1 1,-1-1,1 0,-1 0,0 1,3 0,33 18,-33-17,10 6,-1 0,0 1,-1 1,0 0,0 1,13 16,-18-19,-2 0,1 1,-1 0,0 0,-1 0,0 1,-1-1,1 1,-2 0,3 19,-1-4,-2 0,-1 0,-1 1,-1-1,-1 0,-1 0,-2 0,0 0,-2-1,0 0,-21 43,3-23,-3-1,-1-1,-2-2,-41 40,69-76,-13 12,16-16,0 0,-1 1,1-1,0 1,-1-1,1 0,-1 1,1-1,-1 0,1 0,-1 1,1-1,-1 0,1 0,-1 0,1 0,-1 0,1 0,-1 0,1 0,-1 0,1 0,-1 0,1 0,-1 0,0 0,1 0,-1 0,1 0,-1-1,0 1,-3-7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59.3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3029 92,'-1655'0,"1254"-29,1-1,304 32,-86-2,156-4,-38-9,42 8,0 0,-46-2,-15 8,74-1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00.88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253 0,'1'1,"0"0,0 1,-1-1,1 0,0 0,-1 1,1-1,-1 0,0 1,1-1,-1 0,0 1,0-1,0 1,0-1,0 0,0 1,0-1,0 1,0-1,-1 0,1 1,-1-1,1 0,-1 1,-1 1,-22 35,21-34,-70 88,-18 24,30-37,61-78,-1 0,1 1,0-1,-1 0,1 0,0 1,0-1,-1 0,1 0,0 1,0-1,1 0,-1 0,0 1,0-1,1 0,-1 0,0 0,1 1,-1-1,1 0,0 0,-1 0,1 0,0 0,0 0,-1 0,1 0,0 0,0-1,0 1,0 0,0 0,0-1,2 2,6 3,1 1,0-1,11 4,-10-4,64 27,-19-8,83 48,-127-65,-2-2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10.75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2767 386,'-64'-2,"-1"-3,-111-23,-121-49,220 58,-93-10,160 27,-6-1,1 0,0-2,-18-7,-6-2,3 3,1 3,-2 0,1 3,-1 1,-52 0,-427 5,485-3,-52-9,2 1,56 6,-39-9,-4-1,38 9,-129-15,-33-9,16 1,91 17,75 10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11.5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339 0,'-5'0,"-1"1,1 0,0 0,0 0,1 0,-1 1,0 0,0 0,1 0,-1 0,1 1,-1 0,-5 5,-5 5,1 1,-16 20,12-14,-18 20,-105 127,139-166,1 0,0 1,0-1,1 0,-1 0,0 1,0-1,1 0,-1 1,0-1,1 1,0-1,-1 1,1-1,0 1,0-1,-1 1,1-1,1 1,-1 0,0-1,0 1,0-1,1 2,1 0,0-1,-1 0,1 0,0 0,0 0,0-1,1 1,-1 0,0-1,1 0,-1 1,5 0,58 29,117 59,-174-84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45.6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94 0,'-1'2,"-1"0,1 0,0 0,0 0,0 1,0-1,0 0,0 0,0 1,1-1,-1 0,1 1,0 2,0 37,0-24,0 105,-8 292,5-266,3-82,-13 104,1-70,6-48,-20 83,21-112,2 0,0 0,1 1,1-1,5 43,-3-62,0 0,0 0,1 0,0 0,0 0,0 0,3 5,-2-5,0 0,-1 0,0 1,0-1,0 0,1 10,1 9,1-1,9 28,-7-29,-1 2,3 24,-8-37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12.7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129 1,'-7'-1,"-1"2,1-1,0 1,0 0,-1 0,1 1,0 0,0 1,-12 5,15-6,1 0,0 1,0-1,1 0,-1 1,0 0,1 0,0 0,-1 0,1 0,0 0,1 0,-1 1,1-1,-1 0,1 1,0 0,0-1,0 1,1 0,-1 4,0 10,1 1,0-1,1 1,1-1,1 1,0-1,7 18,-1-12,0 0,2-1,1 0,22 33,45 59,49 75,-100-143,-2 0,24 63,-45-96,-1 1,0-1,-1 1,-1 0,1 19,-6 76,2-102,0 0,-1 0,-1 0,1 0,-1 0,-1 0,1-1,-2 1,1-1,0 0,-1-1,-1 1,1-1,-1 0,0 0,0-1,-1 1,1-1,-1-1,0 0,-1 0,1 0,-1 0,0-1,0-1,0 1,0-1,0-1,-8 1,14-2,0 0,0 0,1 0,-1 0,0-1,1 1,-1 0,0-1,1 0,-1 1,1-1,-1 0,1 0,-1 0,1 0,0 0,-1 0,1 0,0 0,0-1,0 1,0 0,0-1,0 1,0-1,0 1,1-1,-1 1,0-1,1 0,0 1,-1-1,1-2,-3-10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13.5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24,'1'-1,"0"0,0 0,-1 1,1-1,0 0,0 1,0-1,-1 1,1-1,0 1,0-1,0 1,0 0,0-1,0 1,0 0,0 0,0 0,0 0,0-1,0 2,0-1,1 0,1 0,43-2,0 2,48 6,-58-2,1-1,-1-2,1-2,56-8,-55 2,0 2,1 2,43 1,-71 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14.2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115 0,'-12'14,"0"-1,1 2,1-1,0 1,1 1,1 0,0 0,1 1,1 0,1 0,0 0,1 1,1 0,-2 27,7-33,-1 0,1 0,1 0,0 0,1 0,0 0,1-1,0 0,1 0,0 0,15 19,-6-17,-15-13,1 0,-1 0,1 0,-1 0,0 0,1 1,-1-1,1 0,-1 0,0 0,1 0,-1 0,1 0,-1-1,1 1,-1 0,0 0,1 0,-1 0,1 0,-1-1,0 1,1 0,-1 0,0-1,1 1,-1 0,0 0,1-1,-1 1,0 0,0-1,1 1,-1 0,0-1,0 1,0-1,0 1,1 0,-1-1,0 0,3-8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15.0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102 0,'0'14,"-1"0,-1 0,0 0,-1 0,-1-1,-6 18,-39 73,24-56,25-47,-1 0,0 0,1 0,-1 0,1 1,-1-1,1 0,0 0,-1 0,1 0,0 0,0 1,0-1,0 0,0 0,0 0,0 0,0 1,1-1,-1 0,0 0,1 2,1-2,-1 1,1-1,0 0,-1 1,1-1,0 0,0 0,0 0,0-1,0 1,0 0,4 0,27 7,1-1,54 4,71-5,-116-5,-12 0,-17 0,1 0,-1-1,0-1,17-3,-30 4,0 0,0-1,0 1,0 0,0-1,0 1,0 0,0-1,0 1,-1-1,1 0,0 1,0-1,0 0,0 0,-1 0,1 1,-1-1,0 1,0-1,0 1,0-1,0 1,0-1,1 1,-1-1,0 1,0-1,-1 0,1 1,0-1,0 1,0-1,0 1,0-1,-1 1,1-1,0 1,0 0,-1-1,1 1,0-1,-1 0,-7-7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15.71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148 0,'-1'1,"0"0,0 0,0 0,1-1,-1 1,0 0,1 0,-1 0,0 0,1 0,0 1,-1-1,1 0,-1 0,1 0,0 0,0 0,0 1,0 1,-1 2,-51 184,38-146,-3 0,-26 51,35-85,8-9,0 0,0 0,0 0,-1-1,1 1,0 0,0 0,0 0,0-1,-1 1,1 0,0 0,0-1,0 1,0 0,0 0,0-1,0 1,0 0,0 0,0-1,0 1,0 0,0-1,0 1,0 0,0 0,0-1,0 1,0 0,1 0,-1-1,0 1,0 0,0 0,0 0,1-1,3-11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16.7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18 72,'2'0,"-1"0,1 0,-1 1,0-1,1 0,-1 1,0-1,1 1,-1-1,0 1,0 0,1 0,-1-1,0 1,0 0,0 0,0 0,0 0,0 0,0 0,-1 1,1-1,0 0,-1 0,2 3,1 3,-1 1,1 0,1 12,0 0,-3-15,7 22,11 28,-16-49,0 1,1 0,-1 0,1-1,1 0,-1 0,1 0,0 0,8 6,-12-11,1 0,-1 0,1 0,0 0,-1-1,1 1,0 0,0-1,0 1,-1-1,1 1,0-1,0 0,0 0,0 0,0 0,0 0,2-1,0 0,0 0,1-1,-1 0,0 0,0 0,0 0,5-4,5-5,-1 0,0-1,11-14,-23 24,4-3,0-1,-1 0,0 0,0 0,-1-1,1 1,-2-1,1 0,-1 0,0 0,0 0,0 0,-1 0,-1-1,1 1,-1 0,-1-8,1 10,-1-1,0 1,0 0,-1 0,0 0,0 0,0 0,0 1,0-1,-1 1,0-1,0 1,-1 0,1 0,-1 0,1 0,-1 1,0 0,-1 0,1 0,-1 0,1 0,-10-3,7 4,0 0,-1 0,1 1,-1 0,0 0,1 0,-1 1,0 1,1-1,-1 1,1 0,-1 1,1 0,-9 3,-8 4,1 2,-40 23,50-26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19.4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148 0,'1'130,"-2"138,-2-226,-2 0,-1-1,-23 76,3-32,5 1,-12 100,26-134,-1 10,-2 81,11 180,1-311,0-14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22.6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 0,'8'22,"0"-3,-3 16,-2 1,0 0,-5 52,1-22,-1 140,3 228,4-369,20 101,-15-114,-3-11,1 1,-1 1,0 56,-6 5,-6 160,-4-204,-2-1,-36 107,39-134,2 0,-3 39,5-34,-2 32,4 72,-2 24,-1 115,6-182,-1-88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23.9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75,'1'9,"-1"1,2-1,-1 0,1 1,1-1,0 0,0 0,7 13,6 7,22 31,6 9,-35-54,0-1,1 0,1 0,0-1,16 15,-26-27,0 0,-1 0,1-1,0 1,0-1,0 1,0 0,0-1,0 0,0 1,0-1,0 0,0 1,0-1,0 0,0 0,1 0,-1 0,0 0,0 0,0 0,1 0,1-1,-1 0,0 0,1 0,-1 0,0-1,0 1,0 0,0-1,3-3,4-4,0-1,-1 0,7-13,-8 12,19-26,24-32,70-130,-101 159,-15 30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25.8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60 0,'1'70,"-3"-1,-21 127,13-113,8-58,-1-1,-6 25,4-25,2-1,1 1,1 0,2 38,1-8,-3-51,1-1,0 0,0 1,0-1,1 1,-1-1,0 0,1 0,0 1,-1-1,1 0,0 0,0 0,1 0,-1 0,0 0,0 0,1 0,0 0,1 1,0-1,0-1,0 1,0-1,1 0,-1 0,0 0,1 0,-1-1,0 1,1-1,-1 0,1 0,3-1,130-1,-132 1,0 0,-1 0,1 0,-1-1,1 0,-1 0,0 0,0 0,0-1,0 1,0-1,0 0,-1 0,5-6,1-1,-1 0,0-1,13-22,-16 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46.7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3,'1'3,"0"1,0 0,1-1,-1 1,1-1,0 0,0 1,0-1,5 5,-1 1,9 12,0-1,2 0,0-1,1-1,38 30,-55-47,1 0,-1-1,1 1,-1 0,1-1,-1 1,1-1,-1 0,1 1,0-1,-1 0,1 0,0 0,-1 0,1 0,-1 0,1-1,0 1,-1 0,1-1,-1 1,1-1,-1 0,1 1,-1-1,1 0,-1 0,0 0,0 0,2-2,5-4,0-1,-1 0,11-15,-4 4,6-3,38-35,-52 52,0 0,1 0,0 1,-1-1,1 2,1-1,-1 1,0 0,1 0,0 1,13-2,-11 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27.4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36.3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48.0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1,'0'598,"0"-586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49.6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276 48,'-5'-4,"-1"-1,1 1,-1 0,0 0,0 0,0 1,-1 0,1 0,-1 1,0 0,-11-2,3 1,0 2,1 0,-1 1,-24 2,36-1,-1 0,1 1,-1-1,1 1,0-1,0 1,-1 0,1 0,1 1,-1-1,0 1,0-1,-3 6,-1 1,0 0,0 1,-6 10,11-16,1-1,-1 1,1 0,-1-1,1 1,0 0,0 0,1 0,-1 0,1 0,0 0,0 0,0 0,1-1,-1 1,1 0,0 0,0 0,0 0,1-1,-1 1,1 0,0-1,0 0,0 1,1-1,-1 0,1 0,-1 0,1 0,6 4,0 0,1-1,-1 1,1-1,1-1,-1 0,1 0,0-1,0-1,20 4,-18-5,0-1,0 0,0-1,0 0,0-1,0-1,0 0,0-1,-1 0,1-1,-1 0,14-8,-14 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52.3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0,'18'693,"-12"-257,-7-257,1 442,-7-576,5-35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54.24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0 498,'1'-2,"0"-1,0 1,-1-1,2 1,-1 0,0-1,0 1,1 0,2-4,5-6,18-48,-2-1,24-88,-47 144,6-18,2 0,18-32,-14 29,11-30,10 141,83 172,-108-234,-6-11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56.0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 42,'-5'164,"-1"11,6-168,1 1,-1-1,2 1,-1-1,1 0,4 12,-5-17,-1-1,1 0,0 0,-1 1,1-1,0 0,0 0,0 0,0 0,0 0,0 0,0 0,0 0,0 0,1-1,-1 1,2 0,-2 0,1-1,-1 0,0 0,1 0,-1 0,0-1,1 1,-1 0,1-1,-1 1,0-1,0 1,1-1,-1 1,0-1,0 0,0 0,0 0,0 1,0-1,2-2,7-9,0 0,-1-1,-1 0,0 0,0-1,8-22,1 0,3-4,-2 0,-1-1,21-79,-27 59,-14 106,6 63,-1-81,0 1,2-1,15 53,-15-68,0 1,1-1,1 0,12 21,-14-28,0 0,0 0,0 0,1 0,0-1,0 0,0 0,1 0,-1-1,1 1,10 3,33 7,-35-11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58.2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1,'3'4,"1"1,-1-1,0 1,0 0,0 0,-1 0,0 0,3 8,9 47,-11-47,33 207,-20-110,47 345,-48-341,-11-61,-2 70,-1-2,4-66,1 22,-6-55,-1 31,11 88,-9-122,1 33,-3-44,1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59.5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 1,'0'0,"-1"0,0 1,1-1,-1 1,1-1,-1 0,1 1,-1-1,1 1,0-1,-1 1,1-1,0 1,-1 0,1-1,0 1,0 0,-1-1,1 1,0-1,0 1,0 0,0-1,0 1,0 0,0-1,0 2,0 20,5-2,0-1,1 1,2-1,0 0,0-1,22 33,-2-1,-20-34,-4-7,0 0,0-1,1 0,0 0,1 0,0-1,0 0,9 9,-13-15,0 0,0-1,0 1,0 0,0-1,0 0,1 1,-1-1,0 0,0 0,0 0,0 0,0-1,0 1,1-1,-1 1,0-1,0 0,3-1,41-23,-33 18,17-11,15-7,64-47,-82 50,-13 10,1 0,1 1,18-10,-26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3:42.5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269 324,'0'-318,"0"318,0 0,0 0,0-1,0 1,0 0,1 0,-1 0,0 0,0-1,0 1,0 0,0 0,0 0,-1 0,1-1,0 1,0 0,0 0,0 0,0 0,0-1,0 1,0 0,0 0,0 0,0 0,-1 0,1-1,0 1,0 0,0 0,0 0,0 0,-1 0,1 0,0 0,0 0,0 0,0-1,-1 1,1 0,0 0,0 0,0 0,0 0,-1 0,1 0,0 0,0 0,0 0,0 0,-1 1,-11 7,-12 21,21-27,-68 82,32-41,1 3,-30 50,59-82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00.87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1,'12'273,"-13"153,1-421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02.1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311 11,'-64'-10,"-90"10,150 0,0 1,0-1,0 1,0 0,0 0,1 1,-1-1,0 1,1 0,-1 0,1 0,-1 1,1-1,0 1,0-1,0 1,0 0,1 0,-1 1,1-1,0 0,0 1,-2 4,1-2,1 0,0 0,0 0,1 0,-1 1,2-1,-1 0,0 1,1-1,1 0,-1 1,1-1,0 0,2 10,-1-10,1 0,-1-1,1 1,0 0,0-1,1 1,-1-1,1 0,0 0,1-1,8 8,-4-5,-1-1,1-1,0 0,1 0,-1-1,17 5,0-2,1-1,-1-2,1 0,45-1,-58-3,0 0,-1 0,1-1,0-1,-1 0,1-1,-1-1,0 0,20-9,-27 10,0 0,0 0,1 1,-1 0,0 0,1 1,9-1,-7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05.3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49,'120'3,"135"20,-121-4,204 23,55-37,-222-7,-3 4,192-4,-73-35,-155 17,-95 15,0-1,-1-2,0-1,0-2,35-16,-63 24,0 0,1 1,-1-1,0 2,1-1,14 0,55 3,-39 1,-22-3,-1 2,1 1,0 0,29 7,-14 1,0-3,1 0,65 3,-55-6,-1 2,0 2,-1 1,62 24,-93-30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08.0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127 1,'-7'26,"2"0,1 1,-1 36,1-19,-34 229,26-200,-2 99,12 74,2-146,-1-66,-10 49,6-50,-1 50,6 23,-9 244,5-294,6 111,0-151,1-1,4 19,-3-23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09.3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251 1,'-2'1,"-2"2,-3 1,-4 3,-5 3,-5 6,-2 4,-1 3,-3 1,1 2,1-1,4-1,3-1,3 0,4-5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10.0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2,'0'-2,"4"4,3 4,4 6,7 6,3 7,4 2,2 0,4 0,0-3,-1-1,-1-4,-5-2,-1-2,-4-3,-5-2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11.70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26 101,'-1'33,"-9"49,-1 21,9-71,1-16,0 0,1 0,1 0,4 24,-4-38,-1 1,1-1,0 0,1 0,-1 0,0 0,0-1,1 1,-1 0,1 0,0-1,-1 1,1-1,0 0,0 1,0-1,0 0,0 0,0 0,0 0,0-1,1 1,-1-1,0 1,0-1,1 0,-1 1,0-1,5-1,7 1,0-1,0-1,21-5,-30 6,2-2,0 1,0-1,0-1,0 1,-1-1,1 0,-1-1,0 1,0-1,-1-1,1 1,-1-1,0 0,-1 0,1 0,3-8,7-12,-2-2,17-45,-12 25,-3-2,9-51,-22 71,-3 24,1 1,1 0,-1 0,1 0,1-6,0 12,1 10,1 12,-4-1,11 155,-7-144,1-1,2 0,15 45,-20-72,0 1,0-1,1 0,0 0,0 0,0 0,0 0,1-1,0 1,8 7,-9-10,1 0,0 1,0-1,0-1,0 1,0 0,0-1,0 0,0 0,1 0,-1-1,0 0,1 1,7-2,-2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13.28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0,'4'7,"0"-1,0 1,-1 0,1 0,-2 0,1 1,-1-1,0 1,0-1,0 10,0-6,86 590,-77-509,67 421,-9-64,-35-226,-17-151,-12-54,-3-8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14.1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0 175,'25'21,"135"77,-147-92,0 0,0 0,25 5,-33-9,-1-1,1 0,0-1,0 1,0-1,-1 0,1 0,0-1,0 1,0-1,-1 0,1 0,0-1,8-3,-10 2,0 1,0 0,0-1,0 0,-1 0,1 1,-1-1,0-1,0 1,0 0,2-4,15-44,-11 31,2-7,-2 3,1 1,1 0,1 0,19-28,-26 46,0 1,0-1,1 1,9-8,-4 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15.6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1,'1'8,"0"-1,0 1,1 0,5 13,1 11,18 111,13 65,-4-27,-22-108,-9-50,1 6,1 0,18 53,-24-82,0 1,0-1,0 1,0-1,1 1,-1-1,0 1,0-1,0 1,1-1,-1 1,0-1,1 1,-1-1,0 1,1-1,-1 1,0-1,1 0,-1 1,1-1,-1 0,1 0,-1 1,1-1,-1 0,1 0,-1 0,1 1,-1-1,1 0,-1 0,1 0,0 0,-1 0,1 0,-1 0,1 0,-1 0,1-1,5-3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3:44.78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6,'1'0,"-1"-1,0 1,0 0,1-1,-1 1,0 0,0-1,1 1,-1 0,0 0,1-1,-1 1,0 0,1 0,-1-1,0 1,1 0,-1 0,1 0,-1 0,0 0,1 0,-1-1,1 1,-1 0,1 0,-1 0,0 0,1 1,-1-1,1 0,-1 0,0 0,1 0,-1 0,1 0,-1 1,0-1,1 0,-1 1,20 6,1 5,-1 2,28 22,2 2,34 31,-73-61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16.8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195 5,'-39'-2,"28"1,-1 0,0 1,1 0,-1 1,1 0,-1 1,-16 4,25-4,0 0,0 0,0 0,0 0,1 0,-1 1,1-1,-1 1,1 0,0-1,0 1,0 0,1 0,-1 0,1 1,-1-1,1 0,0 1,0-1,1 0,-1 6,-1 10,0 0,3 34,0-32,-1-13,0 0,0 0,0 0,1 1,0-1,3 9,-3-14,0 0,1-1,-1 1,1-1,-1 1,1-1,0 0,0 1,0-1,0 0,0 0,0-1,1 1,-1 0,0-1,1 1,0-1,3 2,6 1,0 0,0-1,1 0,0-1,24 1,70-5,-45 0,-45 2,-3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22.6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263 0,'-1'5,"0"-1,0 0,0 0,-1 1,1-1,-5 6,0 4,-16 35,14-33,1 0,0 0,-7 30,-26 96,9-39,-14 150,41-229,-12 71,-7 51,17 111,3-51,-2 176,-1 11,-1 329,9-428,-2-226,3 0,12 75,24 43,-25-119,-12-50,1 1,1-1,1 0,0 0,12 24,7-6,-19-29,-1 0,0 0,0 0,0 0,-1 1,1-1,-2 1,1 0,-1 0,0 0,2 11,-2 5,2 0,0 0,14 40,-6-21,-10-34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23.9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0 208,'0'0,"0"0,0-1,0 1,1 0,-1 0,0-1,0 1,0 0,0 0,0 0,0-1,0 1,0 0,0 0,1 0,-1-1,0 1,0 0,0 0,0 0,1 0,-1 0,0-1,0 1,0 0,1 0,-1 0,0 0,0 0,0 0,1 0,-1 0,0 0,0 0,1 0,-1 0,0 0,0 0,0 0,1 0,-1 0,0 0,0 0,1 0,-1 0,0 0,0 0,0 1,1-1,-1 0,12 6,21 20,45 45,-42-37,57 44,-78-59,6 5,-21-23,1-1,-1 1,1-1,-1 1,1-1,-1 0,1 1,-1-1,1 0,0 1,-1-1,1 0,0 0,-1 0,1 0,0 1,-1-1,1 0,0 0,-1 0,1 0,0-1,-1 1,1 0,0 0,-1 0,1 0,-1-1,1 1,0 0,-1-1,1 1,-1 0,2-2,11-12,0-2,-1 1,0-2,-2 0,0 0,9-22,17-27,-30 56,39-62,42-96,-81 156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25.8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1,'1'0,"1"1,-1-1,0 1,0-1,0 1,0-1,0 1,0 0,0-1,0 1,0 0,0 0,0 0,-1 0,1 0,0 0,-1 0,1 0,0 0,-1 0,1 0,-1 0,0 0,1 0,-1 1,0-1,0 0,0 2,6 43,-5-35,6 301,-8-196,13-4,-12-96,-1 12,5 31,-3-48,1-1,1 0,0 0,0 0,0 0,8 14,-5-15,-1 1,0 0,0-1,14 16,-17-23,0 1,0-1,1 0,-1 0,0-1,1 1,0 0,-1-1,1 0,0 1,-1-1,1 0,0-1,0 1,0 0,0-1,0 0,6 1,8-2,-7 1,1 0,-1 0,0-1,1 0,-1-1,0-1,0 1,0-2,0 1,10-6,-6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39.31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23 0,'10'47,"-7"47,-13 123,6-163,-8 29,5-43,5-30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40.70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379 877,'-16'1,"0"-1,0-1,0-1,0 0,0-1,1-1,-1 0,1-1,0-1,0 0,1-1,0 0,0-2,-17-12,16 9,1 0,1 0,-19-23,26 26,0 0,0 0,1 0,1 0,-1-1,2 1,-6-19,3-8,1 1,2-1,2 0,3-39,-1 13,-1 42,1-1,1 1,1 0,1 0,6-22,-7 32,1 0,0 1,1-1,0 1,0 0,1 0,0 0,1 1,0 0,0 0,14-10,-5 6,0 1,1 1,0 1,1 0,0 1,0 1,1 1,0 0,0 2,22-3,9 1,0 3,88 6,-131-3,-1 1,0 0,0 0,0 1,0 0,0 0,-1 0,1 0,-1 1,1 0,-1 0,7 6,-5-3,-1 0,1 1,-1 0,0 0,-1 0,1 1,5 12,-2 1,0 0,-1 1,-1 0,-1 0,4 40,-3-8,-3 0,-2 1,-9 86,6-130,-1-1,0 1,-1-1,0 0,0 0,-1 0,0-1,-9 14,10-18,0 0,-1 0,0-1,0 1,-1-1,1 0,-1 0,0 0,0-1,0 1,-1-1,1-1,-1 1,1-1,-11 3,-20 3,1-2,-66 2,88-8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43.1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64 95,'1'-3,"-1"0,1 0,0 0,0 0,0 0,0 0,1 0,-1 0,1 0,0 1,0-1,0 0,0 1,0 0,0-1,1 1,2-2,2-1,-1 0,1 0,0 1,1 0,11-5,-4 6,1-1,0 2,0 0,1 1,-1 1,0 1,27 3,-39-4,-1 1,1 0,0-1,0 1,-1 0,1 1,-1-1,1 1,-1 0,1 0,-1 0,0 0,0 0,0 1,0-1,-1 1,1 0,-1 0,1 0,-1 0,3 5,-1 0,-1 0,-1-1,1 1,-1 0,-1 0,1 0,-1 1,-1-1,1 8,0 28,0-19,-1-1,-1 1,-5 27,5-45,-1-1,-1 0,1 1,-1-1,0-1,0 1,-1 0,1-1,-1 1,-1-1,1 0,-1-1,1 1,-10 5,-6 4,0-1,-37 16,22-11,31-16,-40 21,-83 32,108-54,16-3,11-2,17-1,0 2,0 0,0 2,36 2,-13-1,338 1,-363-3,-14-1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44.87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848 1092,'-50'0,"-251"-10,265 5,0 0,0-3,1 0,-1-3,2-1,-39-19,59 24,-1-1,2 0,-1-2,1 1,1-2,-13-13,17 16,0-1,2 0,-1-1,1 0,0 0,1 0,0-1,1 1,-4-16,0-10,2-1,-3-73,-3-27,9 125,1-1,1 0,0 0,1-17,1 24,0 0,1 1,-1-1,1 1,0-1,0 1,1 0,-1 0,1 0,0 0,1 0,5-6,23-24,2 2,1 1,2 2,1 1,1 2,1 2,2 1,0 2,1 2,88-27,-113 43,-1 1,1 1,0 0,0 1,-1 1,1 1,0 0,0 1,-1 1,1 1,31 11,10 8,109 59,-159-77,-3-2,0 0,0 0,-1 1,1 0,-1 0,0 1,0 0,0-1,-1 1,0 1,0-1,0 1,-1 0,1-1,-1 2,-1-1,1 0,-1 0,0 1,-1-1,1 1,-1 0,0 8,4 42,-3 1,-8 99,5-144,-1 1,0-1,-1 0,0-1,-1 1,-1 0,0-1,0 0,-2 0,1-1,-1 0,-1 0,0 0,-1-1,0 0,0-1,-1 0,0 0,0-1,-22 12,-102 41,96-46,0 2,2 1,-64 43,90-53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47.4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82 82,'-1'-1,"0"0,1-1,-1 1,1 0,-1 0,1 0,-1 0,1 0,0-1,-1 1,1 0,0 0,0-1,0 1,0 0,0 0,0 0,0-1,1 1,-1 0,0 0,1 0,-1-1,1 1,-1 0,1 0,0 0,-1 0,1 0,0 0,0 0,-1 0,3-1,0-2,1 0,0 1,0 0,0-1,0 1,8-4,-5 4,0 1,0 0,0 0,0 0,1 1,-1 0,0 1,0-1,1 1,-1 1,0-1,1 1,-1 1,0-1,0 1,0 1,0-1,0 1,-1 0,1 0,-1 1,0 0,0 0,0 1,0 0,-1 0,8 8,-10-9,0 1,0 0,-1 0,1 0,-1 0,0 0,0 0,-1 0,1 1,-1-1,0 9,0 6,-2 37,0-43,0-6,0 0,-1 0,0 0,-1 0,1 0,-1-1,-1 1,1-1,-1 0,-1 0,1 0,-1-1,-1 1,1-1,-1 0,0-1,0 0,0 1,-1-2,0 1,0-1,0 0,0-1,-1 0,0 0,1 0,-1-1,0 0,-11 1,-10-1,0 0,0-2,-47-6,76 6,-1 0,1 0,-1 0,1 0,-1 0,1 0,-1 0,1 0,-1 0,1 0,-1-1,1 1,-1 0,1 0,0 0,-1-1,1 1,-1 0,1-1,0 1,-1 0,1-1,0 1,-1-1,1 1,0 0,0-1,-1 1,1-1,0 1,0-1,0 1,-1-1,1 0,1-1,-1 1,1 0,-1 0,1-1,-1 1,1 0,0 0,0 0,0 0,-1 0,1 0,2-2,31-22,-19 19,-1 0,1 2,0-1,0 2,0 0,1 1,-1 0,0 1,1 1,-1 1,1 0,21 5,-23-3,0 1,-1 1,1 0,-1 1,0 1,-1 0,1 0,-2 1,15 12,-23-16,0-1,0 1,0 0,0 1,-1-1,0 0,0 1,0-1,0 1,0 0,-1-1,0 1,0 0,-1 0,1 0,-1 5,0 0,0 0,0-1,-1 1,-1 0,0-1,0 1,-5 12,5-17,-1 0,1 0,-1 0,-1 0,1 0,-1 0,0-1,0 0,0 0,0 0,-1 0,0-1,1 1,-1-1,-1 0,1-1,0 1,-1-1,1 0,-1-1,-9 3,-10-1,1-1,-1-1,-48-4,13 1,49 2,2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5:49.3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560 931,'0'2,"0"-1,0 0,0 0,0 1,-1-1,1 0,0 0,-1 1,1-1,-1 0,1 0,-1 0,0 0,1 0,-1 0,0 0,0 0,0 0,0 0,0 0,0 0,-2 1,0-1,0 1,-1-1,1 0,0 1,-1-2,0 1,1 0,-5 0,-5-1,-1 0,0 0,-20-4,1-4,1-2,0-1,1-1,-50-28,60 30,4 2,0-1,0-1,1 0,1-1,0-1,0 0,-15-18,24 21,0-1,1-1,1 1,0-1,0 1,1-1,0 0,-1-21,-4-8,1 5,3-1,1 0,2 1,3-46,0 2,-2 63,-1-2,2 0,3-26,-3 38,1 0,0 0,0-1,0 1,1 1,0-1,0 0,0 1,1-1,6-6,14-14,1 2,33-26,-50 45,0 0,1 0,0 1,0 0,0 0,1 1,-1 1,20-4,0 2,50 0,-1 3,168 3,-236-1,-1 0,1 1,0 0,-1 1,0 0,1 0,12 8,60 38,-57-32,-5-3,-1 2,0 0,-2 1,0 1,-1 0,0 1,-2 1,0 1,-2 0,0 0,10 28,-15-31,-1 1,-1 0,0 1,-2-1,0 1,-1 0,-1-1,-1 1,0 0,-7 35,4-42,-1-1,0 0,-1 0,0-1,-1 1,0-1,-1-1,0 1,-1-1,-10 11,-14 13,-50 39,80-70,-6 3,-16 15,0-2,-28 18,43-32,-1 0,1-1,-1 0,1 0,-1-1,0 0,0-1,-1 0,1 0,-12-1,-70-3,82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3:47.7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69 0,'-3'78,"-24"141,-9 45,36-263,-2 16,1-1,1 26,1-37,-1-1,1 1,0-1,0 1,0-1,1 0,0 1,0-1,0 0,0 0,0 0,1-1,6 8,10 10,-13-14,0 0,0-1,10 8,-13-12,-1 0,1 0,0-1,0 1,0-1,0 0,0 0,0 0,1 0,-1-1,0 1,0-1,4 0,2 1,0-1,0-1,0 0,0 0,0-1,-1 0,1 0,-1-1,1 0,-1 0,0-1,0 0,0-1,-1 0,0 0,0 0,0-1,8-9,17-12,-25 21,0 0,0 0,0-1,-1 1,9-13,-8 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37:50.5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37:59.58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38:00.1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38:01.0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38:01.7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38:02.1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  <inkml:trace contextRef="#ctx0" brushRef="#br0" timeOffset="1">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38:02.59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38:03.1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0:45.1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174 2812,'-1'-21,"-1"-1,-7-25,0-10,-16-116,10 81,-4-123,9 34,-40-228,24 238,22 122,1 0,4-64,1 26,-3 30,3-61,-2 113,2-1,-1 1,0-1,1 1,0 0,6-10,-5 10,-1-1,1 0,-1 0,0 0,2-7,7-43,-5 29,2-28,2 5,0-2,7-90,-8 81,1-87,-10 92,-1-48,0 89,-1 1,-1-1,0 0,-10-26,9 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0:45.71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204 1,'-2'2,"-2"2,-3 3,-2 0,1 1,-1 0,-2 4,-1 1,-3 2,-1 1,-1 1,1 0,0-1,1 1,2-2,1 0,0-1,2-3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3:49.2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1,'398'0,"-386"0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0:46.88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9,'1'-1,"1"0,-1 0,1 0,-1 1,1-1,-1 0,1 1,0-1,-1 1,1-1,0 1,-1 0,1 0,0 0,0 0,-1 0,1 0,0 0,0 0,-1 1,1-1,3 2,41 17,-35-13,272 120,-179-73,-60-29,-31-17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0:48.6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80 0,'1'1,"0"-1,-1 1,1-1,-1 1,1 0,0-1,-1 1,1-1,-1 1,1 0,-1 0,0-1,1 1,-1 0,0 0,1-1,-1 1,0 0,0 0,0 0,0 0,0 0,0-1,0 2,2 23,-6 23,-18 88,7-48,-30 194,43-273,1-1,0 1,0 0,1 0,0-1,1 1,0 0,3 14,-2-20,-1 1,0 0,1-1,0 1,-1-1,1 0,1 0,-1 0,0 0,1 0,-1 0,1-1,0 1,0-1,0 1,0-1,1 0,-1-1,0 1,1 0,0-1,4 1,-1 0,0 0,0-1,0 0,0-1,1 0,-1 0,0 0,0-1,0 0,8-2,0-2,-1 0,0 0,24-14,-27 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0:50.0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0,'181'6,"14"0,-185-6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0:57.1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1,'2390'0,"-2379"0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0:58.5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1,'4'0,"0"1,1-1,-1 1,1 1,-1-1,0 0,0 1,0 0,5 3,35 24,-37-23,206 158,-198-152,-9-7,-3-3,-1 0,1 0,-1 0,1 0,-1 1,0-1,3 4,-5-4,1-1,-1 1,0-1,1 0,-1 1,0-1,0 1,0-1,0 1,0-1,0 1,0-1,0 0,0 1,-1-1,1 1,-1-1,1 0,-1 1,-1 1,-4 10,-2 0,0-1,0 0,-19 20,-47 40,46-45,3-4,-1-1,-50 34,71-53,0 0,0 1,1 0,-9 8,7-4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0:59.7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220 3,'-40'-1,"25"0,-1 0,1 1,0 1,-20 4,31-4,1 1,-1-1,1 1,-1 0,1 1,0-1,0 1,0-1,0 1,1 0,-1 0,1 0,-1 0,1 0,0 1,0-1,1 1,-3 7,-2 4,1 1,0 0,-2 19,3 7,2 0,5 79,-3-118,3 23,2 1,1-1,0-1,21 49,-15-40,17 65,-24-76,7 50,-12-67,1 0,-1-1,0 1,-1 0,0 0,1 0,-2-1,1 1,-4 9,4-13,-1 0,1 0,0 0,-1 0,1 0,-1-1,0 1,0-1,1 1,-1-1,0 0,0 1,0-1,0 0,0-1,-1 1,1 0,0 0,0-1,-1 1,1-1,0 0,-4 0,-4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01.9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12,'45'1,"-10"-1,0 0,45-7,-57 4,0 1,26 2,-43 0,3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03.09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11 1,'-5'94,"1"-61,3 61,2-88,0 0,1 1,0-1,0 0,0 0,1-1,0 1,0 0,0-1,1 0,5 7,-2-3,1-1,0 1,1-2,0 1,12 7,-8-7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04.17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54 0,'-2'30,"-1"0,-2 0,-14 49,13-57,-1-2,5-17,1 0,-1 1,1-1,0 1,-1 0,2-1,-1 1,0 0,1 0,0 0,0-1,0 6,1-8,0 0,0 0,0 0,0-1,0 1,0 0,0 0,0 0,0-1,1 1,-1-1,0 1,0-1,1 1,-1-1,0 0,1 0,-1 1,3-1,31 1,-27-1,63-2,-52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05.5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0,'1'1,"-1"-1,1 0,-1 0,1 1,-1-1,1 0,-1 1,1-1,-1 0,1 1,-1-1,0 1,1-1,-1 1,0-1,1 1,-1-1,0 1,0-1,1 1,-1-1,0 1,0 0,0-1,0 1,0-1,0 1,0 0,2 21,-2-18,2 328,-3-170,1-152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05.4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0 694,'2996'0,"-2928"0,0-4,111-20,292-30,-328 44,86-15,155-6,559 32,133-2,-761-4,219-1,418 8,2487-4,-2466-30,381-5,-708 19,-4-49,-549 53,577-82,7-1,-136 18,-426 63,19-4,227-3,-67 18,-43-1,-172 7,-13 1,0-4,92-12,-99 7,1 2,96 6,-57 1,445-2,-534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06.8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34 80,'-1'13,"0"0,-1 0,-6 20,5-19,0 0,-2 21,4-20,0-5,1 0,-1-1,2 1,1 9,-2-17,0 0,1 0,-1 0,1 0,-1 0,1-1,0 1,0 0,0-1,0 1,0 0,0-1,0 1,0-1,1 1,-1-1,1 0,-1 0,1 0,-1 0,1 0,0 0,0 0,-1 0,4 0,-1 1,0-1,0 0,1-1,-1 1,0-1,1 0,-1 0,0 0,1 0,4-2,-8 1,1 1,0-1,0 0,-1 1,1-1,-1 0,1 0,-1 0,1-1,-1 1,0 0,0 0,1-1,-1 1,0-1,0 1,0-1,-1 1,1-1,0 0,0 1,-1-1,1 0,-1 0,0 1,1-4,1-26,-1 1,-3-35,1 2,0 60,1-1,-1 0,1 1,-1-1,0 1,0-1,-1 1,1-1,-1 1,0 0,1-1,-1 1,-1 0,1 0,0 1,-1-1,0 0,1 1,-7-4,2 1,0 1,0 0,0 0,-1 0,0 1,0 0,-14-3,11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07.7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0,'1'1,"1"-1,0 0,-1 1,1-1,-1 1,1 0,-1-1,1 1,-1 0,0 0,1 0,-1 0,0 0,2 2,17 20,-14-16,11 16,0 2,-2-1,-1 2,-1 0,-1 1,-1 0,-1 1,8 41,-10-21,-1 0,-3 0,-2 1,-8 85,5-128,-1 1,0 0,0 0,0-1,-1 1,0-1,0 0,0 1,-1-2,0 1,0 0,-8 7,-1 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09.4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1,'3116'0,"-3096"0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10.3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1,'32'27,"1"-1,1-1,62 33,-88-53,50 25,-33-17,0 1,25 18,-49-31,1 0,-1 0,0 0,1 1,-1-1,0 0,0 1,0-1,0 0,0 1,0 0,-1-1,1 1,-1-1,1 1,-1 0,1-1,-1 1,0 0,0 0,1-1,-1 1,-1 0,1-1,0 1,0 0,-1 0,1-1,-1 1,1 0,-1-1,0 1,-1 2,-4 5,0 0,0-1,-1 1,-12 11,5-6,-219 235,215-235,11-10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11.9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150 1,'-5'0,"0"0,0 0,0 1,0 0,0 0,0 0,1 1,-1-1,0 1,1 0,-1 1,1-1,0 1,-6 5,4-3,1 0,0 0,1 1,-1 0,1 0,0 0,0 1,-5 13,3-1,0 0,2 0,0 0,1 1,1 0,0 28,2-44,0 23,5 43,-3-60,0-1,0 0,1 1,0-1,1 0,0 0,0-1,6 10,4 1,-2 1,0 0,-2 1,0 0,-1 0,-1 1,9 45,-15-56,0 0,-1 0,-1 0,0 16,-1-22,0 0,0-1,-1 1,1-1,-1 1,0-1,0 1,0-1,-1 0,1 0,-1 0,-6 6,-1 1,0-1,-16 12,16-14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12.6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20,'1'0,"4"0,4 0,4 0,8-2,6-1,7 0,6 1,5 1,2 0,1 1,-4-1,-6 0,-7-2,-9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13.5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138 0,'-3'0,"-1"1,1-1,0 1,0-1,0 1,0 0,0 0,0 0,0 1,1-1,-1 1,0 0,1-1,-1 1,1 0,-1 0,1 1,0-1,0 1,0-1,0 1,1-1,-3 5,-3 6,1 1,1 0,-7 26,7-21,-7 31,2 1,3 0,1 0,3 84,3-131,0 0,0 0,1-1,-1 1,1 0,0 0,0 0,1 0,-1-1,1 1,-1-1,1 1,0-1,1 0,-1 1,1-1,4 4,0-1,0-1,1 0,0 0,0-1,0 0,14 5,3 1,26 14,-41-18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14.7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86 1,'-2'16,"0"0,0-1,-2 1,0-1,-1 0,0 0,-1 0,-9 14,7-10,-1-1,2 2,-9 38,15-57,1 0,0 0,0 0,0 1,0-1,0 0,0 0,1 0,-1 0,0 0,1 0,-1 0,0 0,1 0,-1 0,1 0,0 0,-1 0,1 0,0 0,0 0,-1 0,1-1,0 1,0 0,0-1,0 1,0-1,0 1,0-1,0 1,0-1,0 0,0 1,0-1,0 0,0 0,1 0,0 0,8 1,0 0,1-1,15-2,-9 1,430-1,-434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15.7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160 0,'-2'0,"-1"4,-1 7,-3 5,-1 11,-6 9,-2 4,-2 4,0 0,1-4,1-5,4-6,2-4,3-5,0-6,7-4,4-5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17.38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141 294,'33'18,"-29"-16,1-1,0 1,0-1,0-1,0 1,0-1,0 0,0 0,0 0,7-2,-10 2,1-1,-1 0,1 0,-1 0,0 0,0 0,0-1,1 1,-1 0,0-1,-1 0,1 0,0 1,0-1,-1 0,1 0,-1 0,0-1,1 1,-1 0,1-5,4-9,-1 0,-1 0,-1 0,0-1,-2 0,1 1,-2-1,-1-18,0 32,0 0,0 0,0 0,0 0,0 0,-1 0,1 1,-1-1,0 0,0 1,0-1,0 1,0 0,-1 0,1 0,0 0,-1 0,0 0,1 1,-1-1,-5-1,-8-4,1 2,-31-8,37 11,-29-9,21 6,0 0,1 2,-25-3,40 6,-1 0,1 0,0 1,-1-1,1 0,0 1,0-1,-1 1,1 0,0-1,0 1,0 0,0 0,0 0,0 0,0 0,0 0,0 0,0 0,0 0,1 0,-1 0,1 0,-1 1,0-1,1 0,0 0,-1 1,1-1,0 0,0 2,-2 7,0 1,1 19,0-24,0 20,0-15,0 0,1 0,0 0,1 0,0 0,3 13,-3-23,0 1,0-1,0 1,0-1,0 1,1-1,-1 0,0 1,1-1,-1 0,1 0,-1 0,1 0,-1 0,1-1,0 1,2 0,33 9,-31-9,7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36.3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 1621,'0'-1064,"-6"968,0-4,-5-24,11-103,0 217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18.3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62 0,'8'8,"-1"1,0 0,-1 0,0 0,0 1,-1 0,0 0,0 1,-2-1,1 1,-1 0,2 11,0 12,-1 1,-1 53,-3-81,0 14,-1 0,-4 32,3-46,0 0,0 0,0-1,-1 1,0 0,0-1,0 1,-1-1,0 0,0 0,-7 6,-4 5,0-1,0-1,-21 17,22-22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31.7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6 274,'0'-1,"-1"0,0 0,1 0,-1 0,1 0,-1 0,1 0,0-1,-1 1,1 0,0 0,0 0,0-1,0 1,0 0,0 0,0 0,0-1,1 1,-1 0,0 0,1 0,-1 0,1-1,-1 1,1 0,-1 0,1 0,0 0,1-1,26-31,-25 30,18-17,1 1,1 1,1 1,0 1,1 1,0 1,2 2,-1 0,1 2,1 1,0 1,0 1,1 2,35-3,472-4,-353 14,168-3,297 2,-602 2,0 1,-1 3,1 1,52 17,170 75,-236-86,-1 1,-1 2,0 2,-1 0,-1 2,28 26,-26-19,34 40,-52-52,0 0,-2 0,1 1,13 32,-10-14,-2 0,-1 1,-2 0,-2 1,-1 0,-1 0,-1 46,-4-1,-7 214,2-264,-1-1,-2 0,-1-1,-1 0,-2 0,-1-1,-32 54,16-43,-1-1,-2-2,-1-1,-60 48,69-65,0-1,-1-2,-1-1,-43 20,-118 36,102-41,23-7,0-3,-1-2,-1-4,0-2,-1-3,-81 1,-765-11,838-3,0-3,0-4,-93-24,37-8,61 18,-9 4,55 17,0-2,0-1,-32-14,48 18,0-1,-1 0,1 0,0 0,1-1,-1 0,1 0,0-1,0 1,1-1,0 0,0 0,0 0,0-1,-2-8,-4-14,-8-42,16 63,-2-9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32.9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620 1,'-2'3,"1"0,0 0,-1 0,1-1,-1 1,0 0,0 0,0-1,0 1,-1-1,-4 4,1-1,-21 19,-1-1,-1-2,-38 22,-2 1,-236 149,296-188,2-2,0 1,1 0,0 0,0 0,0 1,-6 6,11-10,1-1,0 1,0-1,-1 1,1 0,0-1,0 1,-1 0,1-1,0 1,0 0,0-1,0 1,0 0,0-1,0 1,0 0,0-1,1 1,-1 0,0-1,0 1,1 0,-1-1,0 1,1-1,-1 1,0 0,1-1,-1 1,1-1,0 1,19 17,-17-16,64 42,99 50,-132-76,-24-12,0-1,0-1,1 0,-1 0,1-1,0 0,12 1,-11-3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36.97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240 2,'-35'-1,"19"0,0 1,0 0,-19 4,31-3,-1-1,1 2,0-1,0 0,0 1,0 0,0 0,0 0,0 0,0 1,1-1,0 1,-1 0,1 0,0 1,-3 3,-1 3,1 0,0 0,1 1,0 0,0 0,1 0,-3 16,4-8,0 1,1-1,1 33,1-31,-1-13,1 0,0 0,2 14,-1-20,-1-1,0 1,1 0,0 0,-1-1,1 1,0 0,0-1,0 1,0-1,0 1,0-1,0 1,0-1,1 0,-1 1,1-1,-1 0,1 0,-1 0,3 1,12 4,1 0,0-1,1-1,30 3,72-2,-112-5,0-1,-1 0,1-1,0 1,-1-1,1-1,-1 0,14-7,-12 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38.46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1 125,'0'-1,"1"1,-1 0,1-1,-1 1,1 0,-1 0,1-1,-1 1,1 0,-1 0,1 0,0 0,-1 0,1 0,-1 0,1 0,0 0,-1 0,1 0,-1 0,1 0,-1 0,1 1,-1-1,1 0,-1 0,1 1,-1-1,1 0,-1 1,1-1,-1 0,1 1,-1-1,0 1,1-1,-1 1,0-1,1 1,-1-1,0 1,1-1,-1 2,14 27,-12-25,39 109,28 61,-60-160,-8-13,-1-1,0 0,0 0,0 0,1 0,-1 1,0-1,0 0,0 0,1 0,-1 0,0 0,0 0,1 0,-1 1,0-1,0 0,1 0,-1 0,0 0,1 0,-1 0,0 0,0 0,1-1,-1 1,0 0,0 0,1 0,-1 0,2-2,-1 0,1 0,-1 0,0 0,0 0,0 0,0-1,0 1,-1 0,2-5,41-208,-25 111,-18 104,0-1,0 1,0-1,0 1,0-1,0 1,0-1,0 1,0-1,1 0,-1 1,0-1,0 1,1 0,-1-1,0 1,1-1,-1 1,0-1,1 1,-1 0,1-1,0 0,7 9,5 25,-11-29,20 58,64 152,-84-211,-1 0,1 0,0 0,0 0,0 0,0 0,4 3,-5-5,0-1,0 1,0-1,-1 0,1 1,0-1,0 0,0 0,0 1,0-1,0 0,0 0,0 0,0 0,-1 0,1-1,0 1,0 0,0 0,0 0,0-1,0 1,-1-1,1 1,0 0,0-1,0 0,-1 1,1-1,0 1,-1-1,1 0,0-1,15-15,0-1,-2-1,0-1,15-30,-11 19,23-37,42-97,-68 119,-12 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39.3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184 0,'-4'1,"1"-1,-1 1,0 0,1 0,-1 0,1 0,-1 1,1-1,0 1,-1 0,1 0,0 0,0 0,0 1,1-1,-1 1,1 0,-1 0,1 0,-2 3,-6 10,1 0,-14 31,16-30,-5 10,1 1,1 0,1 1,1 0,2 0,1 1,2 0,0 42,2-60,1 1,1-1,1 1,-1-1,2 0,0 0,0 0,1 0,0 0,1-1,1 0,0 0,0 0,1-1,0 0,15 16,-14-19,0 1,1-1,0-1,0 1,1-2,0 1,0-1,0-1,0 0,1 0,16 3,-12-3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40.0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1,'2'2,"1"3,-1 7,2 9,0 7,1 10,0 3,1 5,0 2,0 0,-1 1,1-3,0-2,-2-4,0-5,3-10,0-16,1-9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41.59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90 199,'10'17,"1"-1,0-1,26 29,6 6,40 57,115 168,-196-270,1-1,-1 1,0 0,0 0,0 0,-1 0,1 0,-1 0,-1 1,1-1,-1 0,0 1,0-1,0 0,-1 0,-1 10,0-11,1 0,-1 0,0-1,0 1,0 0,0-1,0 1,-1-1,0 0,0 0,0 0,0 0,0 0,0-1,-1 1,1-1,-1 0,0 0,1 0,-1-1,-7 3,-8 0,-1-1,0-1,0 0,-1-2,1 0,0-1,-22-4,33 3,0 0,0 0,0-1,0 0,1 0,-1-1,1 0,0-1,0 0,0 0,1 0,-9-9,11 9,0-1,0 1,1-1,0 0,0 0,0-1,1 1,-1-1,2 0,-1 0,1 0,0 0,1 0,-1-1,0-11,2 2,0 1,4-29,-3 38,1 0,0-1,0 1,1 0,0 0,0 0,0 1,7-9,12-14,2 2,1 1,29-24,42-44,-85 81,-1 1,-1-1,0-1,0 1,-2-1,8-20,-12 26,-1 0,0 0,0-1,-1 0,0 1,0-1,-1 1,0-1,-1 0,0 1,0-1,-4-13,3 16,0 0,-1 0,1 0,-1 1,0-1,0 0,-1 1,0 0,0 0,0 0,0 0,-1 1,0 0,0 0,0 0,0 0,-9-4,7 6,1 0,-1 0,0 1,-1-1,1 2,0-1,0 1,0 0,-12 1,-4 2,-37 10,44-9,0 0,0 1,0 1,1 0,0 1,1 1,-23 15,23-6,10-9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42.97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1,'9'50,"-8"-15,-7 59,3-59,1 58,3-91,-1 0,0-1,0 1,1-1,-1 1,1-1,-1 1,1-1,0 0,-1 1,1-1,0 0,0 1,0-1,0 0,0 0,0 0,2 2,0-2,0 1,0 0,0 0,1-1,-1 0,0 0,7 2,6-1,-1 0,0-1,16-2,-19 1,-9 0,-1 0,1 0,-1-1,0 1,1-1,-1 1,0-1,0 0,1 0,-1 0,0 0,0 0,0 0,0-1,0 1,0-1,-1 0,3-2,-1 1,0-1,-1-1,1 1,-1 0,0 0,0-1,0 0,1-8,-1 4,0 0,-1 0,0 0,-1-1,0 1,0 0,-1 0,-1-1,-2-12,3 19,-1-1,1 1,-1-1,0 1,1 0,-1-1,-1 1,1 0,0 1,-1-1,0 0,1 1,-1-1,0 1,0 0,-1 0,1 0,0 0,-6-1,-1-1,0 2,-1 0,0 0,1 0,-17 1,16 0,2-1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43.4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37.2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227 1,'-65'54,"-7"7,56-46,-1-2,-26 18,39-29,-6 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43.8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3,'0'0,"1"-1,0 1,-1 0,1 0,0-1,-1 1,1 0,-1 0,1 0,0 0,-1 0,1 0,0 0,-1 0,1 0,0 0,-1 0,1 0,0 0,-1 1,1-1,1 1,15 7,-14-6,24 14,-1 2,31 27,-21-16,-11-10,0 2,39 42,-58-56,0 1,0 0,0 0,-1 0,-1 1,1 0,-2 0,1 0,-1 0,0 1,-1-1,0 1,1 16,-2 0,-1-1,-2 1,0 0,-2-1,0 0,-2 1,-15 40,1-20,-35 62,42-87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45.7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3142 0,'-131'11,"25"-1,-509-6,336-6,37 0,-254 4,372 3,-86 2,-720-8,921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46.9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526 1,'-6'0,"0"1,0 0,0 0,0 0,0 1,0 0,0 0,0 0,1 1,-1 0,1 0,-6 5,-7 6,1 0,-16 18,5-4,-273 234,271-234,28-26,0 0,1 0,-1 0,1 0,-1 0,1 0,0 0,0 1,0-1,0 0,0 1,0-1,0 4,1-5,1 0,-1 0,0 0,1 0,-1 0,1 0,0 0,-1 0,1 0,0 0,-1-1,1 1,0 0,0 0,0-1,-1 1,1-1,0 1,0 0,0-1,0 0,0 1,2-1,30 10,-24-8,29 9,350 83,-366-91,-14-2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20.00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0 183,'1'1,"-1"-1,1 1,0 0,-1-1,1 1,0 0,-1-1,1 1,0-1,0 1,0-1,-1 0,1 1,0-1,0 0,0 1,0-1,0 0,0 0,0 0,-1 0,1 0,0 0,0 0,1 0,1 0,78 4,133-9,81-28,-79 0,194-19,238 46,-372 9,-147-4,169-23,-64-3,-109 13,-91 11,-22 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21.5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0,'43'2,"0"1,-1 2,0 2,42 13,156 63,-226-77,-6-4,0 1,-1 1,1-1,-1 1,12 9,-17-12,-1 0,0 0,0 0,0 0,0 1,0-1,-1 0,1 0,0 1,-1-1,1 1,0-1,-1 0,0 1,1-1,-1 1,0-1,0 1,0 0,0-1,0 1,0-1,0 1,0-1,-1 1,1-1,-1 0,1 1,-1-1,1 1,-1-1,0 0,0 1,0-1,0 0,0 0,-1 2,-39 46,-50 47,10-12,-77 115,148-185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22.7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212 3,'-34'-1,"22"0,1 0,-1 1,0 0,0 1,-14 4,23-4,-1 0,1 1,0 0,0 0,0 0,0 0,0 0,0 1,1-1,-1 1,1 0,0 0,0 0,0 0,0 0,0 0,0 0,1 1,0-1,0 1,-1 4,-2 7,1 1,0 0,1 24,-1 10,3 1,2-1,3 1,1-1,19 70,-18-96,-2-1,0 1,-2 1,-1-1,-1 0,-3 49,-1-53,-1 0,0 0,-1 0,-2-1,0 1,-1-2,0 1,-20 28,22-36,1-2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23.4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13,'0'-2,"4"-1,3 1,8 0,6 0,4 2,3-1,-1 1,0 0,1 0,-3 0,-3 0,-4 0,-4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24.3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220 1,'-12'0,"0"0,0 1,0 0,0 1,-19 5,25-4,0-1,0 1,1 0,-1 0,1 1,0-1,0 1,0 0,1 1,-1-1,1 1,-6 9,2-2,1 1,0 0,1 1,1-1,0 1,1 0,0 1,2-1,-3 29,2 11,6 70,-3-117,1 0,0 1,0-1,0 0,1 0,0 0,0 0,1-1,0 1,0 0,0-1,1 0,0 0,1 0,-1 0,1-1,0 0,0 0,1 0,-1 0,10 5,-5-4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25.29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150 0,'-72'179,"-2"9,73-187,1 0,-1 0,1 1,0-1,-1 0,1 0,0 1,0-1,0 0,0 1,0-1,0 0,0 0,0 1,0-1,1 0,-1 0,1 1,-1-1,1 0,-1 0,1 0,-1 1,1-1,0 0,0 0,0 0,0 0,0-1,0 1,0 0,0 0,0 0,0-1,0 1,0-1,0 1,1-1,0 1,6 1,-1-1,1 1,0-2,0 1,11-1,-8 0,56 1,0-3,0-3,77-14,-121 13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26.0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68 1,'0'4,"0"3,0 4,-2 5,0 6,-1 4,-1 3,1 1,-3 1,1 1,-1 2,-3 0,0-2,-1-1,2-6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14:38.06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1,'0'4,"4"5,5 5,3 2,5 2,2 0,-1 1,3-1,2-2,0-1,-2-2,-3-3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27.5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12 103,'1'0,"1"1,-1-1,1 0,-1 1,0-1,1 1,-1 0,0-1,0 1,1 0,-1 0,0 0,0 0,0 0,0 0,0 0,0 0,0 0,1 3,14 27,-14-25,4 7,0 0,0 0,1 0,1-1,0 0,1-1,19 20,-25-29,0 0,1 0,-1-1,0 1,1-1,0 0,-1 0,1 0,0-1,-1 1,1-1,5 0,48-4,-47 3,-8 0,1 0,-1 0,1 0,-1 0,1 0,-1-1,0 1,0-1,0 1,1-1,-2 0,1 0,0 0,0 0,-1 0,1 0,-1-1,1 1,-1 0,0-1,1-3,3-7,0 0,4-24,-7 26,0 1,-1-1,0 0,0 1,-2-17,0 24,1 0,-1 0,1-1,-1 1,0 0,-1 0,1 0,0 0,-1 0,0 1,1-1,-1 0,0 1,-1-1,1 1,0 0,-1-1,1 1,-1 0,0 1,-4-4,-11-1,0 0,0 1,0 1,0 1,-36-3,14 2,14 2,-31 0,47 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51.9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0,'5'0,"1"1,-1 0,0 0,0 0,0 0,0 1,0 0,0 0,0 0,-1 1,1 0,-1 0,0 0,0 0,0 0,4 6,6 5,-2 1,21 33,-26-36,0 0,-1 1,-1-1,0 1,-1 0,0 1,-1-1,2 20,-1 11,-3 57,-2-50,0-45,1-1,-2 1,1 0,0-1,-1 0,0 1,0-1,-1 0,0 0,0 0,0 0,0-1,0 1,-1-1,-4 4,-23 33,-4 21,30-51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48.3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242 0,'-5'3,"0"0,1 0,0 1,0-1,0 1,0 0,1 0,-1 0,1 1,0-1,0 1,1 0,-1-1,1 1,0 1,0-1,-1 7,-2 10,1 0,-1 42,3-42,2-10,0 0,0-1,1 1,0 0,1-1,0 1,8 19,-2-11,1 0,1-1,16 24,-9-17,51 86,-59-95,-1 1,-1 0,-1 1,8 33,-6 15,-2-1,-7 132,1-180,-2 1,-1 0,-7 30,8-41,-1 0,0 0,0 0,-1 0,0-1,0 0,-1 1,0-1,0-1,-9 10,10-13,0-1,0 1,0-1,0 0,0 0,0 0,-1 0,1-1,-1 0,1 0,-1 0,-8 1,-8-2,-33-2,27 1,-9-1,-46-8,81 9,-1 1,1 0,0 0,0-1,0 1,0-1,0 1,0-1,0 1,0-1,0 1,0-1,0 0,0 0,0 1,0-1,1 0,-1 0,0 0,1 0,-1 0,0 0,1 0,-1 0,1 0,0-1,-1 1,1-2,-1-5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49.4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0,'269'12,"-233"-12,-13-1,-1 1,1 1,-1 1,36 8,-47-6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53.5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106 1,'-1'6,"-1"1,1-1,-1 0,0 0,-1 1,0-2,1 1,-2 0,1 0,-1-1,0 0,-7 8,4-3,0-1,-9 17,11-17,0 1,1-1,1 1,-1 0,1 0,1 0,0 1,1-1,-1 0,2 12,-1 55,-1-39,8 76,-4-105,0 0,0-1,1 1,0-1,0 0,1 0,0 0,7 9,4 3,26 29,13 15,-54-63,1 0,-1 0,1 0,0 0,0 0,-1 0,1-1,0 1,0 0,0 0,0-1,0 1,0 0,0-1,0 1,0-1,0 0,0 1,0-1,1 1,9-2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54.6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246 4,'0'0,"0"0,0 0,0 0,0 0,0 0,0-1,0 1,0 0,0 0,0 0,0 0,0 0,0 0,0-1,0 1,0 0,0 0,0 0,0 0,0 0,0 0,-1 0,1 0,0-1,0 1,0 0,0 0,0 0,0 0,0 0,0 0,0 0,0 0,-1 0,1 0,0 0,0 0,0 0,0 0,0 0,0-1,0 1,-1 0,1 0,0 0,0 0,0 0,0 1,-7 3,-6 10,-160 229,167-235,0 0,1 0,-1 1,2-1,0 1,0 1,0-1,1 0,0 1,-1 15,4-24,0 1,1-1,-1 1,1-1,-1 1,1-1,0 1,0-1,-1 0,1 1,0-1,0 0,0 0,1 0,-1 0,0 0,0 0,1 0,-1 0,0 0,1 0,-1-1,1 1,-1-1,1 1,2 0,7 2,0 0,18 1,-25-3,100 8,165-8,-155-3,-87 3,-17-1,0 0,0 0,-1 0,15-4,-18 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55.3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180 1,'-3'4,"1"1,-1-1,1 1,-1 0,2 0,-1 0,0 0,0 7,-3 5,-35 123,-10 34,-15 26,95-246,-10 13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56.5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48 0,'-2'24,"0"1,-2-1,-12 42,10-43,1-1,0 2,2-1,-1 33,4-51,0 2,0-1,0 0,1 0,0 1,0-1,2 6,-2-10,0 0,0 0,1 0,-1 0,0-1,1 1,-1 0,1-1,-1 1,1-1,0 1,0-1,0 0,-1 0,1 0,0 0,1 0,-1 0,0 0,3 0,-1 0,1 1,-1-1,1-1,0 1,-1 0,1-1,0 0,-1 0,1-1,0 1,-1-1,1 0,0 0,-1-1,8-3,-8 3,-1 0,0-1,0 1,0-1,0 1,0-1,-1 0,1 0,-1-1,0 1,0 0,0-1,0 1,-1-1,0 0,1 0,-1 1,1-9,1-14,-1-1,-3-52,-1 23,2 54,0 0,0 0,0 0,0 0,0-1,-1 1,1 0,-1 0,0 0,1 0,-1 0,0 0,0 0,0 1,0-1,-1 0,1 0,0 1,-1-1,0 1,1-1,-1 1,-3-2,-1 0,0 0,-1 1,1 0,-1 0,-13-1,-15-5,27 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1:57.4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0,'13'1,"-1"1,0-1,0 2,0 0,-1 0,1 1,-1 1,0 0,0 0,0 1,15 12,1 1,-1 2,45 49,-61-60,0 0,-1 0,-1 1,0 1,0-1,-1 1,-1 0,0 1,-1 0,0 0,-1 0,0 0,-1 1,-1-1,0 1,0 26,-2 4,-3 0,-8 50,7-74,-1-1,-1 0,0 0,-2 0,0-1,-1 0,-12 19,-7 10,16-25,-23 32,31-48,-1-1,1 0,-1 0,0-1,0 1,0-1,-1 0,1-1,-1 1,-11 4,8-6,1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5T11:42:02.26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251 2,'-24'0,"10"-1,0 1,0 0,0 1,0 1,-25 6,35-7,1 1,-1-1,1 1,0 0,-1 0,1 0,0 0,0 1,0 0,1-1,-1 1,1 0,-1 0,1 0,0 0,0 1,0-1,1 0,-1 1,1 0,0-1,0 1,0 0,0-1,1 1,-1 7,-1 27,1 0,2 0,1 0,3 0,1 0,1-1,2 0,21 52,44 107,-66-168,-1 1,-2 0,5 58,-12 89,1-170,0 0,0-1,0 1,-1 0,0-1,0 1,0-1,-1 0,0 0,0 0,0 0,-1 0,1-1,-1 1,0-1,-1 0,1 0,-1 0,1-1,-8 5,-1-2,1 1,-1-1,0-1,0 0,-1-1,1 0,-23 2,25-5,2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ADED1-F15D-426A-92CF-693B0D5AD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C598A1-5804-48BD-8CDF-C734461A1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625A9-719F-4224-8CED-61EAA3D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E925A-48CE-4998-90D7-D4B2829A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87290-B3D8-468D-B17C-4774CD81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DC42C-B4F5-4BA5-9DBB-336ADE13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C2D4DD-51F1-4399-AA03-D7743C2F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EBEEA-E5DF-46E6-9B34-CC9990F7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E3EDE-9AE8-4D1C-A6D9-A2DAE224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A83CA-7D20-4D5D-BEE6-9C2E5F77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5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D8089E-317C-478D-9736-D27BAD53D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B63EA-8781-46FC-93CD-52520D9A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4AA41-9C8F-4A4B-AFFE-05C86AA6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9B3F4-EAE4-46D2-967E-C93216E6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0DEA0-7466-4C1E-9B9A-878A084A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3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01EC1-2E3F-4640-917C-97483E3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72394-B6A0-4CD6-B6EE-098BB4F6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A2BFC-FDC7-40D7-8E18-F38FCBF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491E3-2740-4803-8D34-653F90B4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DA3E6-C363-48D3-99AC-B28D1543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5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FE30C-ED51-4334-8B18-3936EDA1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0332A-1789-4E7B-B5CF-1F4C9E2A6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CBD7A-1BA8-40C1-B4E9-0015AC8A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A8ECF-9608-4AF5-89A8-29A9C00F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2C49A-2EAC-447F-B77D-D6E5792B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15395-399C-48C6-A59A-E292094C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17577-BCA2-4EF3-85AC-70B97EA28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6D2CE-D8B8-4CCF-8BF9-4C62E117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48AD2-8698-40BC-B25E-8C2D0172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B5CEA-C2F1-415B-B0A1-44FB2E95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FDA4E-1D3E-411F-8699-B58708BC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2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86ADD-3EFE-4285-B5EF-466EFD86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8E3B3-534A-43E3-B5E8-3374E720D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15C6E4-D83E-49E5-8EB5-355F1817E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954920-F061-4B24-A846-D3CA2569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BC5FF4-165D-4142-9A33-BBCA24058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C8B774-B6A0-4660-9064-003409DA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4D5E02-5711-464A-952D-095AA0B1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87713-55FA-4490-B194-780153F1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323FD-590A-498B-8DA1-BF73BEFC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D3E272-AEEF-4C6C-B0D5-27E5B1C3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126F3-3C3D-4832-B7B0-354DCFA4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6A3C6A-45A3-4204-B7DC-788AEA63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1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778F66-CA7B-44E4-AA34-863CCC72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A57C2-C1E7-42A0-A136-8066DC11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D9056-125C-43DA-A130-F5E351A1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4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5FD71-A190-4456-BA0B-42C1B935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583BB-477F-4FDE-9594-30E13B73A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6CF12-FB13-43E0-A22E-6F188915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A1B4F-B55E-4C68-BAB5-E18E5F37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93DD1-9518-4283-9D8D-3D1BC38B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2F807-2236-4E98-9446-6288388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6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FBBB4-139D-4D91-A57D-58425E2A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92C39-89E3-4FCC-A7E7-44669BC51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44BB7-BFD4-4C10-A748-FD3EBE91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AF6F4-9B6C-4EC3-AB15-C64212FB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8E1B5-338D-4499-ADD2-195B5132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9D90B-F512-4220-AB4D-EB12029D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CF9300-AFFF-400B-AE09-DBCDFC1C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AC8FA-ED47-432A-AC47-FB5B67E4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D6EE0-C003-4E2E-AD58-A45CC4487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AF79-A36E-4D9C-8A0F-4F7168227BB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95808-B28A-421E-853A-F876A7916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C7C4D-3356-4395-8A16-C3A8BDC7D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A544E-DB86-482B-848C-4BA428CF9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8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jitellopy.readthedocs.io/en/latest/tell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21" Type="http://schemas.openxmlformats.org/officeDocument/2006/relationships/customXml" Target="../ink/ink53.xml"/><Relationship Id="rId42" Type="http://schemas.openxmlformats.org/officeDocument/2006/relationships/image" Target="../media/image57.png"/><Relationship Id="rId63" Type="http://schemas.openxmlformats.org/officeDocument/2006/relationships/customXml" Target="../ink/ink74.xml"/><Relationship Id="rId84" Type="http://schemas.openxmlformats.org/officeDocument/2006/relationships/customXml" Target="../ink/ink85.xml"/><Relationship Id="rId138" Type="http://schemas.openxmlformats.org/officeDocument/2006/relationships/customXml" Target="../ink/ink112.xml"/><Relationship Id="rId107" Type="http://schemas.openxmlformats.org/officeDocument/2006/relationships/image" Target="../media/image89.png"/><Relationship Id="rId11" Type="http://schemas.openxmlformats.org/officeDocument/2006/relationships/customXml" Target="../ink/ink48.xml"/><Relationship Id="rId32" Type="http://schemas.openxmlformats.org/officeDocument/2006/relationships/image" Target="../media/image52.png"/><Relationship Id="rId53" Type="http://schemas.openxmlformats.org/officeDocument/2006/relationships/customXml" Target="../ink/ink69.xml"/><Relationship Id="rId74" Type="http://schemas.openxmlformats.org/officeDocument/2006/relationships/customXml" Target="../ink/ink80.xml"/><Relationship Id="rId128" Type="http://schemas.openxmlformats.org/officeDocument/2006/relationships/customXml" Target="../ink/ink107.xml"/><Relationship Id="rId149" Type="http://schemas.openxmlformats.org/officeDocument/2006/relationships/image" Target="../media/image110.png"/><Relationship Id="rId5" Type="http://schemas.openxmlformats.org/officeDocument/2006/relationships/customXml" Target="../ink/ink43.xml"/><Relationship Id="rId95" Type="http://schemas.openxmlformats.org/officeDocument/2006/relationships/image" Target="../media/image83.png"/><Relationship Id="rId22" Type="http://schemas.openxmlformats.org/officeDocument/2006/relationships/image" Target="../media/image47.png"/><Relationship Id="rId27" Type="http://schemas.openxmlformats.org/officeDocument/2006/relationships/customXml" Target="../ink/ink56.xml"/><Relationship Id="rId43" Type="http://schemas.openxmlformats.org/officeDocument/2006/relationships/customXml" Target="../ink/ink64.xml"/><Relationship Id="rId48" Type="http://schemas.openxmlformats.org/officeDocument/2006/relationships/image" Target="../media/image60.png"/><Relationship Id="rId64" Type="http://schemas.openxmlformats.org/officeDocument/2006/relationships/image" Target="../media/image68.png"/><Relationship Id="rId69" Type="http://schemas.openxmlformats.org/officeDocument/2006/relationships/customXml" Target="../ink/ink77.xml"/><Relationship Id="rId113" Type="http://schemas.openxmlformats.org/officeDocument/2006/relationships/image" Target="../media/image92.png"/><Relationship Id="rId118" Type="http://schemas.openxmlformats.org/officeDocument/2006/relationships/customXml" Target="../ink/ink102.xml"/><Relationship Id="rId134" Type="http://schemas.openxmlformats.org/officeDocument/2006/relationships/customXml" Target="../ink/ink110.xml"/><Relationship Id="rId139" Type="http://schemas.openxmlformats.org/officeDocument/2006/relationships/image" Target="../media/image105.png"/><Relationship Id="rId80" Type="http://schemas.openxmlformats.org/officeDocument/2006/relationships/customXml" Target="../ink/ink83.xml"/><Relationship Id="rId85" Type="http://schemas.openxmlformats.org/officeDocument/2006/relationships/image" Target="../media/image78.png"/><Relationship Id="rId150" Type="http://schemas.openxmlformats.org/officeDocument/2006/relationships/customXml" Target="../ink/ink118.xml"/><Relationship Id="rId155" Type="http://schemas.openxmlformats.org/officeDocument/2006/relationships/customXml" Target="../ink/ink121.xml"/><Relationship Id="rId12" Type="http://schemas.openxmlformats.org/officeDocument/2006/relationships/image" Target="../media/image42.png"/><Relationship Id="rId17" Type="http://schemas.openxmlformats.org/officeDocument/2006/relationships/customXml" Target="../ink/ink51.xml"/><Relationship Id="rId33" Type="http://schemas.openxmlformats.org/officeDocument/2006/relationships/customXml" Target="../ink/ink59.xml"/><Relationship Id="rId38" Type="http://schemas.openxmlformats.org/officeDocument/2006/relationships/image" Target="../media/image55.png"/><Relationship Id="rId59" Type="http://schemas.openxmlformats.org/officeDocument/2006/relationships/customXml" Target="../ink/ink72.xml"/><Relationship Id="rId103" Type="http://schemas.openxmlformats.org/officeDocument/2006/relationships/image" Target="../media/image87.png"/><Relationship Id="rId108" Type="http://schemas.openxmlformats.org/officeDocument/2006/relationships/customXml" Target="../ink/ink97.xml"/><Relationship Id="rId124" Type="http://schemas.openxmlformats.org/officeDocument/2006/relationships/customXml" Target="../ink/ink105.xml"/><Relationship Id="rId129" Type="http://schemas.openxmlformats.org/officeDocument/2006/relationships/image" Target="../media/image100.png"/><Relationship Id="rId54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image" Target="../media/image73.png"/><Relationship Id="rId91" Type="http://schemas.openxmlformats.org/officeDocument/2006/relationships/image" Target="../media/image81.png"/><Relationship Id="rId96" Type="http://schemas.openxmlformats.org/officeDocument/2006/relationships/customXml" Target="../ink/ink91.xml"/><Relationship Id="rId140" Type="http://schemas.openxmlformats.org/officeDocument/2006/relationships/customXml" Target="../ink/ink113.xml"/><Relationship Id="rId145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23" Type="http://schemas.openxmlformats.org/officeDocument/2006/relationships/customXml" Target="../ink/ink54.xml"/><Relationship Id="rId28" Type="http://schemas.openxmlformats.org/officeDocument/2006/relationships/image" Target="../media/image50.png"/><Relationship Id="rId49" Type="http://schemas.openxmlformats.org/officeDocument/2006/relationships/customXml" Target="../ink/ink67.xml"/><Relationship Id="rId114" Type="http://schemas.openxmlformats.org/officeDocument/2006/relationships/customXml" Target="../ink/ink100.xml"/><Relationship Id="rId119" Type="http://schemas.openxmlformats.org/officeDocument/2006/relationships/image" Target="../media/image95.png"/><Relationship Id="rId44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customXml" Target="../ink/ink75.xml"/><Relationship Id="rId81" Type="http://schemas.openxmlformats.org/officeDocument/2006/relationships/image" Target="../media/image76.png"/><Relationship Id="rId86" Type="http://schemas.openxmlformats.org/officeDocument/2006/relationships/customXml" Target="../ink/ink86.xml"/><Relationship Id="rId130" Type="http://schemas.openxmlformats.org/officeDocument/2006/relationships/customXml" Target="../ink/ink108.xml"/><Relationship Id="rId135" Type="http://schemas.openxmlformats.org/officeDocument/2006/relationships/image" Target="../media/image103.png"/><Relationship Id="rId151" Type="http://schemas.openxmlformats.org/officeDocument/2006/relationships/image" Target="../media/image111.png"/><Relationship Id="rId13" Type="http://schemas.openxmlformats.org/officeDocument/2006/relationships/customXml" Target="../ink/ink49.xml"/><Relationship Id="rId18" Type="http://schemas.openxmlformats.org/officeDocument/2006/relationships/image" Target="../media/image45.png"/><Relationship Id="rId39" Type="http://schemas.openxmlformats.org/officeDocument/2006/relationships/customXml" Target="../ink/ink62.xml"/><Relationship Id="rId109" Type="http://schemas.openxmlformats.org/officeDocument/2006/relationships/image" Target="../media/image90.png"/><Relationship Id="rId34" Type="http://schemas.openxmlformats.org/officeDocument/2006/relationships/image" Target="../media/image53.png"/><Relationship Id="rId50" Type="http://schemas.openxmlformats.org/officeDocument/2006/relationships/image" Target="../media/image61.png"/><Relationship Id="rId55" Type="http://schemas.openxmlformats.org/officeDocument/2006/relationships/customXml" Target="../ink/ink70.xml"/><Relationship Id="rId76" Type="http://schemas.openxmlformats.org/officeDocument/2006/relationships/customXml" Target="../ink/ink81.xml"/><Relationship Id="rId97" Type="http://schemas.openxmlformats.org/officeDocument/2006/relationships/image" Target="../media/image84.png"/><Relationship Id="rId104" Type="http://schemas.openxmlformats.org/officeDocument/2006/relationships/customXml" Target="../ink/ink95.xml"/><Relationship Id="rId120" Type="http://schemas.openxmlformats.org/officeDocument/2006/relationships/customXml" Target="../ink/ink103.xml"/><Relationship Id="rId125" Type="http://schemas.openxmlformats.org/officeDocument/2006/relationships/image" Target="../media/image98.png"/><Relationship Id="rId141" Type="http://schemas.openxmlformats.org/officeDocument/2006/relationships/image" Target="../media/image106.png"/><Relationship Id="rId146" Type="http://schemas.openxmlformats.org/officeDocument/2006/relationships/customXml" Target="../ink/ink116.xml"/><Relationship Id="rId7" Type="http://schemas.openxmlformats.org/officeDocument/2006/relationships/customXml" Target="../ink/ink45.xml"/><Relationship Id="rId71" Type="http://schemas.openxmlformats.org/officeDocument/2006/relationships/customXml" Target="../ink/ink78.xml"/><Relationship Id="rId92" Type="http://schemas.openxmlformats.org/officeDocument/2006/relationships/customXml" Target="../ink/ink89.xml"/><Relationship Id="rId2" Type="http://schemas.openxmlformats.org/officeDocument/2006/relationships/customXml" Target="../ink/ink41.xml"/><Relationship Id="rId29" Type="http://schemas.openxmlformats.org/officeDocument/2006/relationships/customXml" Target="../ink/ink57.xml"/><Relationship Id="rId24" Type="http://schemas.openxmlformats.org/officeDocument/2006/relationships/image" Target="../media/image48.png"/><Relationship Id="rId40" Type="http://schemas.openxmlformats.org/officeDocument/2006/relationships/image" Target="../media/image56.png"/><Relationship Id="rId45" Type="http://schemas.openxmlformats.org/officeDocument/2006/relationships/customXml" Target="../ink/ink65.xml"/><Relationship Id="rId66" Type="http://schemas.openxmlformats.org/officeDocument/2006/relationships/image" Target="../media/image69.png"/><Relationship Id="rId87" Type="http://schemas.openxmlformats.org/officeDocument/2006/relationships/image" Target="../media/image79.png"/><Relationship Id="rId110" Type="http://schemas.openxmlformats.org/officeDocument/2006/relationships/customXml" Target="../ink/ink98.xml"/><Relationship Id="rId115" Type="http://schemas.openxmlformats.org/officeDocument/2006/relationships/image" Target="../media/image93.png"/><Relationship Id="rId131" Type="http://schemas.openxmlformats.org/officeDocument/2006/relationships/image" Target="../media/image101.png"/><Relationship Id="rId136" Type="http://schemas.openxmlformats.org/officeDocument/2006/relationships/customXml" Target="../ink/ink111.xml"/><Relationship Id="rId61" Type="http://schemas.openxmlformats.org/officeDocument/2006/relationships/customXml" Target="../ink/ink73.xml"/><Relationship Id="rId82" Type="http://schemas.openxmlformats.org/officeDocument/2006/relationships/customXml" Target="../ink/ink84.xml"/><Relationship Id="rId152" Type="http://schemas.openxmlformats.org/officeDocument/2006/relationships/customXml" Target="../ink/ink119.xml"/><Relationship Id="rId19" Type="http://schemas.openxmlformats.org/officeDocument/2006/relationships/customXml" Target="../ink/ink52.xml"/><Relationship Id="rId14" Type="http://schemas.openxmlformats.org/officeDocument/2006/relationships/image" Target="../media/image43.png"/><Relationship Id="rId30" Type="http://schemas.openxmlformats.org/officeDocument/2006/relationships/image" Target="../media/image51.png"/><Relationship Id="rId35" Type="http://schemas.openxmlformats.org/officeDocument/2006/relationships/customXml" Target="../ink/ink60.xml"/><Relationship Id="rId56" Type="http://schemas.openxmlformats.org/officeDocument/2006/relationships/image" Target="../media/image64.png"/><Relationship Id="rId77" Type="http://schemas.openxmlformats.org/officeDocument/2006/relationships/image" Target="../media/image74.png"/><Relationship Id="rId100" Type="http://schemas.openxmlformats.org/officeDocument/2006/relationships/customXml" Target="../ink/ink93.xml"/><Relationship Id="rId105" Type="http://schemas.openxmlformats.org/officeDocument/2006/relationships/image" Target="../media/image88.png"/><Relationship Id="rId126" Type="http://schemas.openxmlformats.org/officeDocument/2006/relationships/customXml" Target="../ink/ink106.xml"/><Relationship Id="rId14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customXml" Target="../ink/ink68.xml"/><Relationship Id="rId72" Type="http://schemas.openxmlformats.org/officeDocument/2006/relationships/image" Target="../media/image72.png"/><Relationship Id="rId93" Type="http://schemas.openxmlformats.org/officeDocument/2006/relationships/image" Target="../media/image82.png"/><Relationship Id="rId98" Type="http://schemas.openxmlformats.org/officeDocument/2006/relationships/customXml" Target="../ink/ink92.xml"/><Relationship Id="rId121" Type="http://schemas.openxmlformats.org/officeDocument/2006/relationships/image" Target="../media/image96.png"/><Relationship Id="rId142" Type="http://schemas.openxmlformats.org/officeDocument/2006/relationships/customXml" Target="../ink/ink114.xml"/><Relationship Id="rId3" Type="http://schemas.openxmlformats.org/officeDocument/2006/relationships/image" Target="../media/image40.png"/><Relationship Id="rId25" Type="http://schemas.openxmlformats.org/officeDocument/2006/relationships/customXml" Target="../ink/ink55.xml"/><Relationship Id="rId46" Type="http://schemas.openxmlformats.org/officeDocument/2006/relationships/image" Target="../media/image59.png"/><Relationship Id="rId67" Type="http://schemas.openxmlformats.org/officeDocument/2006/relationships/customXml" Target="../ink/ink76.xml"/><Relationship Id="rId116" Type="http://schemas.openxmlformats.org/officeDocument/2006/relationships/customXml" Target="../ink/ink101.xml"/><Relationship Id="rId137" Type="http://schemas.openxmlformats.org/officeDocument/2006/relationships/image" Target="../media/image104.png"/><Relationship Id="rId20" Type="http://schemas.openxmlformats.org/officeDocument/2006/relationships/image" Target="../media/image46.png"/><Relationship Id="rId41" Type="http://schemas.openxmlformats.org/officeDocument/2006/relationships/customXml" Target="../ink/ink63.xml"/><Relationship Id="rId62" Type="http://schemas.openxmlformats.org/officeDocument/2006/relationships/image" Target="../media/image67.png"/><Relationship Id="rId83" Type="http://schemas.openxmlformats.org/officeDocument/2006/relationships/image" Target="../media/image77.png"/><Relationship Id="rId88" Type="http://schemas.openxmlformats.org/officeDocument/2006/relationships/customXml" Target="../ink/ink87.xml"/><Relationship Id="rId111" Type="http://schemas.openxmlformats.org/officeDocument/2006/relationships/image" Target="../media/image91.png"/><Relationship Id="rId132" Type="http://schemas.openxmlformats.org/officeDocument/2006/relationships/customXml" Target="../ink/ink109.xml"/><Relationship Id="rId153" Type="http://schemas.openxmlformats.org/officeDocument/2006/relationships/image" Target="../media/image112.png"/><Relationship Id="rId15" Type="http://schemas.openxmlformats.org/officeDocument/2006/relationships/customXml" Target="../ink/ink50.xml"/><Relationship Id="rId36" Type="http://schemas.openxmlformats.org/officeDocument/2006/relationships/image" Target="../media/image54.png"/><Relationship Id="rId57" Type="http://schemas.openxmlformats.org/officeDocument/2006/relationships/customXml" Target="../ink/ink71.xml"/><Relationship Id="rId106" Type="http://schemas.openxmlformats.org/officeDocument/2006/relationships/customXml" Target="../ink/ink96.xml"/><Relationship Id="rId127" Type="http://schemas.openxmlformats.org/officeDocument/2006/relationships/image" Target="../media/image99.png"/><Relationship Id="rId10" Type="http://schemas.openxmlformats.org/officeDocument/2006/relationships/customXml" Target="../ink/ink47.xml"/><Relationship Id="rId31" Type="http://schemas.openxmlformats.org/officeDocument/2006/relationships/customXml" Target="../ink/ink58.xml"/><Relationship Id="rId52" Type="http://schemas.openxmlformats.org/officeDocument/2006/relationships/image" Target="../media/image62.png"/><Relationship Id="rId73" Type="http://schemas.openxmlformats.org/officeDocument/2006/relationships/customXml" Target="../ink/ink79.xml"/><Relationship Id="rId78" Type="http://schemas.openxmlformats.org/officeDocument/2006/relationships/customXml" Target="../ink/ink82.xml"/><Relationship Id="rId94" Type="http://schemas.openxmlformats.org/officeDocument/2006/relationships/customXml" Target="../ink/ink90.xml"/><Relationship Id="rId99" Type="http://schemas.openxmlformats.org/officeDocument/2006/relationships/image" Target="../media/image85.png"/><Relationship Id="rId101" Type="http://schemas.openxmlformats.org/officeDocument/2006/relationships/image" Target="../media/image86.png"/><Relationship Id="rId122" Type="http://schemas.openxmlformats.org/officeDocument/2006/relationships/customXml" Target="../ink/ink104.xml"/><Relationship Id="rId143" Type="http://schemas.openxmlformats.org/officeDocument/2006/relationships/image" Target="../media/image107.png"/><Relationship Id="rId148" Type="http://schemas.openxmlformats.org/officeDocument/2006/relationships/customXml" Target="../ink/ink117.xml"/><Relationship Id="rId4" Type="http://schemas.openxmlformats.org/officeDocument/2006/relationships/customXml" Target="../ink/ink42.xml"/><Relationship Id="rId9" Type="http://schemas.openxmlformats.org/officeDocument/2006/relationships/customXml" Target="../ink/ink46.xml"/><Relationship Id="rId26" Type="http://schemas.openxmlformats.org/officeDocument/2006/relationships/image" Target="../media/image49.png"/><Relationship Id="rId47" Type="http://schemas.openxmlformats.org/officeDocument/2006/relationships/customXml" Target="../ink/ink66.xml"/><Relationship Id="rId68" Type="http://schemas.openxmlformats.org/officeDocument/2006/relationships/image" Target="../media/image70.png"/><Relationship Id="rId89" Type="http://schemas.openxmlformats.org/officeDocument/2006/relationships/image" Target="../media/image80.png"/><Relationship Id="rId112" Type="http://schemas.openxmlformats.org/officeDocument/2006/relationships/customXml" Target="../ink/ink99.xml"/><Relationship Id="rId133" Type="http://schemas.openxmlformats.org/officeDocument/2006/relationships/image" Target="../media/image102.png"/><Relationship Id="rId154" Type="http://schemas.openxmlformats.org/officeDocument/2006/relationships/customXml" Target="../ink/ink120.xml"/><Relationship Id="rId16" Type="http://schemas.openxmlformats.org/officeDocument/2006/relationships/image" Target="../media/image44.png"/><Relationship Id="rId37" Type="http://schemas.openxmlformats.org/officeDocument/2006/relationships/customXml" Target="../ink/ink61.xml"/><Relationship Id="rId58" Type="http://schemas.openxmlformats.org/officeDocument/2006/relationships/image" Target="../media/image65.png"/><Relationship Id="rId79" Type="http://schemas.openxmlformats.org/officeDocument/2006/relationships/image" Target="../media/image75.png"/><Relationship Id="rId102" Type="http://schemas.openxmlformats.org/officeDocument/2006/relationships/customXml" Target="../ink/ink94.xml"/><Relationship Id="rId123" Type="http://schemas.openxmlformats.org/officeDocument/2006/relationships/image" Target="../media/image97.png"/><Relationship Id="rId144" Type="http://schemas.openxmlformats.org/officeDocument/2006/relationships/customXml" Target="../ink/ink115.xml"/><Relationship Id="rId90" Type="http://schemas.openxmlformats.org/officeDocument/2006/relationships/customXml" Target="../ink/ink8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T-AI-Drone-Course/SOURCE/blob/main/take_picture_opencv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D30F9-FAB3-4D10-9E10-1FC5ADB89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Tello SDK</a:t>
            </a:r>
            <a:r>
              <a:rPr lang="ko-KR" altLang="en-US" dirty="0"/>
              <a:t>를 이용한</a:t>
            </a:r>
            <a:br>
              <a:rPr lang="en-US" altLang="ko-KR" dirty="0"/>
            </a:br>
            <a:r>
              <a:rPr lang="ko-KR" altLang="en-US" dirty="0"/>
              <a:t>파이썬 코딩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CBFC06-C1BD-48BC-9069-7E76BAE4E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동의과학대학교</a:t>
            </a:r>
            <a:endParaRPr lang="en-US" altLang="ko-KR" dirty="0"/>
          </a:p>
          <a:p>
            <a:r>
              <a:rPr lang="ko-KR" altLang="en-US" dirty="0" err="1"/>
              <a:t>인공지능컴퓨터정보과</a:t>
            </a:r>
            <a:endParaRPr lang="en-US" altLang="ko-KR" dirty="0"/>
          </a:p>
          <a:p>
            <a:r>
              <a:rPr lang="ko-KR" altLang="en-US" dirty="0"/>
              <a:t>김 종 현 교수 </a:t>
            </a:r>
            <a:r>
              <a:rPr lang="en-US" altLang="ko-KR" dirty="0"/>
              <a:t>jkim@dit.ac.kr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8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B8A61-FD35-42B0-B24B-D2DD11C1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DJITelloPy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CFBA5-304D-4498-9F27-BC4638FD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: </a:t>
            </a:r>
            <a:r>
              <a:rPr lang="en-US" altLang="ko-KR" dirty="0">
                <a:hlinkClick r:id="rId2"/>
              </a:rPr>
              <a:t>https://djitellopy.readthedocs.io/en/latest/tello/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DJITelloPy</a:t>
            </a:r>
            <a:r>
              <a:rPr lang="en-US" altLang="ko-KR" dirty="0"/>
              <a:t> </a:t>
            </a:r>
            <a:r>
              <a:rPr lang="ko-KR" altLang="en-US" dirty="0"/>
              <a:t>모듈 설치</a:t>
            </a:r>
            <a:endParaRPr lang="en-US" altLang="ko-KR" dirty="0"/>
          </a:p>
          <a:p>
            <a:pPr lvl="1"/>
            <a:r>
              <a:rPr lang="ko-KR" altLang="en-US" dirty="0"/>
              <a:t>터미널</a:t>
            </a:r>
            <a:endParaRPr lang="en-US" altLang="ko-KR" dirty="0"/>
          </a:p>
          <a:p>
            <a:pPr lvl="2"/>
            <a:r>
              <a:rPr lang="en-US" altLang="ko-KR" dirty="0"/>
              <a:t>pip install </a:t>
            </a:r>
            <a:r>
              <a:rPr lang="en-US" altLang="ko-KR" dirty="0" err="1"/>
              <a:t>djitellopy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파이참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[setting]-&gt;[Project]-&gt;[Python Interpreter] -&gt; + ‘</a:t>
            </a:r>
            <a:r>
              <a:rPr lang="en-US" altLang="ko-KR" dirty="0" err="1"/>
              <a:t>djitellopy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0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8AA1C-0086-4490-997C-64320ED4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79"/>
            <a:ext cx="10515600" cy="1325563"/>
          </a:xfrm>
        </p:spPr>
        <p:txBody>
          <a:bodyPr/>
          <a:lstStyle/>
          <a:p>
            <a:r>
              <a:rPr lang="ko-KR" altLang="en-US" dirty="0"/>
              <a:t>기본 동작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140EF-0F76-4120-B088-D8B0252D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takeoff/ land</a:t>
            </a:r>
          </a:p>
          <a:p>
            <a:pPr lvl="1"/>
            <a:r>
              <a:rPr lang="en-US" altLang="ko-KR" dirty="0">
                <a:latin typeface="Courier10 BT" pitchFamily="2" charset="0"/>
              </a:rPr>
              <a:t>takeoff(), land()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move up/ down</a:t>
            </a:r>
          </a:p>
          <a:p>
            <a:pPr lvl="1"/>
            <a:r>
              <a:rPr lang="en-US" altLang="ko-KR" dirty="0" err="1">
                <a:latin typeface="Courier10 BT" pitchFamily="2" charset="0"/>
              </a:rPr>
              <a:t>move_up</a:t>
            </a:r>
            <a:r>
              <a:rPr lang="en-US" altLang="ko-KR" dirty="0">
                <a:latin typeface="Courier10 BT" pitchFamily="2" charset="0"/>
              </a:rPr>
              <a:t>(), </a:t>
            </a:r>
            <a:r>
              <a:rPr lang="en-US" altLang="ko-KR" dirty="0" err="1">
                <a:latin typeface="Courier10 BT" pitchFamily="2" charset="0"/>
              </a:rPr>
              <a:t>move_down</a:t>
            </a:r>
            <a:r>
              <a:rPr lang="en-US" altLang="ko-KR" dirty="0">
                <a:latin typeface="Courier10 BT" pitchFamily="2" charset="0"/>
              </a:rPr>
              <a:t>()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move left/ right</a:t>
            </a:r>
          </a:p>
          <a:p>
            <a:pPr lvl="1"/>
            <a:r>
              <a:rPr lang="en-US" altLang="ko-KR" dirty="0" err="1">
                <a:latin typeface="Courier10 BT" pitchFamily="2" charset="0"/>
              </a:rPr>
              <a:t>move_left</a:t>
            </a:r>
            <a:r>
              <a:rPr lang="en-US" altLang="ko-KR" dirty="0">
                <a:latin typeface="Courier10 BT" pitchFamily="2" charset="0"/>
              </a:rPr>
              <a:t>(), </a:t>
            </a:r>
            <a:r>
              <a:rPr lang="en-US" altLang="ko-KR" dirty="0" err="1">
                <a:latin typeface="Courier10 BT" pitchFamily="2" charset="0"/>
              </a:rPr>
              <a:t>move_right</a:t>
            </a:r>
            <a:r>
              <a:rPr lang="en-US" altLang="ko-KR" dirty="0">
                <a:latin typeface="Courier10 BT" pitchFamily="2" charset="0"/>
              </a:rPr>
              <a:t>()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rotate_cw_ccw</a:t>
            </a:r>
            <a:endParaRPr lang="en-US" altLang="ko-KR" dirty="0"/>
          </a:p>
          <a:p>
            <a:pPr lvl="1"/>
            <a:r>
              <a:rPr lang="en-US" altLang="ko-KR" dirty="0" err="1">
                <a:latin typeface="Courier10 BT" pitchFamily="2" charset="0"/>
              </a:rPr>
              <a:t>rotate_clockwise</a:t>
            </a:r>
            <a:r>
              <a:rPr lang="en-US" altLang="ko-KR" dirty="0">
                <a:latin typeface="Courier10 BT" pitchFamily="2" charset="0"/>
              </a:rPr>
              <a:t>(), </a:t>
            </a:r>
            <a:r>
              <a:rPr lang="en-US" altLang="ko-KR" dirty="0" err="1">
                <a:latin typeface="Courier10 BT" pitchFamily="2" charset="0"/>
              </a:rPr>
              <a:t>rotate_counter_clockwise</a:t>
            </a:r>
            <a:r>
              <a:rPr lang="en-US" altLang="ko-KR" dirty="0">
                <a:latin typeface="Courier10 BT" pitchFamily="2" charset="0"/>
              </a:rPr>
              <a:t>()</a:t>
            </a:r>
          </a:p>
          <a:p>
            <a:pPr>
              <a:lnSpc>
                <a:spcPct val="170000"/>
              </a:lnSpc>
            </a:pPr>
            <a:r>
              <a:rPr lang="en-US" altLang="ko-KR" dirty="0" err="1"/>
              <a:t>send_rc_control_async</a:t>
            </a:r>
            <a:endParaRPr lang="en-US" altLang="ko-KR" dirty="0"/>
          </a:p>
          <a:p>
            <a:pPr lvl="1"/>
            <a:r>
              <a:rPr lang="en-US" altLang="ko-KR" dirty="0" err="1">
                <a:latin typeface="Courier10 BT" pitchFamily="2" charset="0"/>
              </a:rPr>
              <a:t>send_rc_control</a:t>
            </a:r>
            <a:r>
              <a:rPr lang="en-US" altLang="ko-KR" dirty="0">
                <a:latin typeface="Courier10 BT" pitchFamily="2" charset="0"/>
              </a:rPr>
              <a:t>(self, </a:t>
            </a:r>
            <a:r>
              <a:rPr lang="en-US" altLang="ko-KR" dirty="0" err="1">
                <a:latin typeface="Courier10 BT" pitchFamily="2" charset="0"/>
              </a:rPr>
              <a:t>left_right_velocity</a:t>
            </a:r>
            <a:r>
              <a:rPr lang="en-US" altLang="ko-KR" dirty="0">
                <a:latin typeface="Courier10 BT" pitchFamily="2" charset="0"/>
              </a:rPr>
              <a:t>, </a:t>
            </a:r>
            <a:r>
              <a:rPr lang="en-US" altLang="ko-KR" dirty="0" err="1">
                <a:latin typeface="Courier10 BT" pitchFamily="2" charset="0"/>
              </a:rPr>
              <a:t>forward_backward_velocity</a:t>
            </a:r>
            <a:r>
              <a:rPr lang="en-US" altLang="ko-KR" dirty="0">
                <a:latin typeface="Courier10 BT" pitchFamily="2" charset="0"/>
              </a:rPr>
              <a:t>, </a:t>
            </a:r>
            <a:r>
              <a:rPr lang="en-US" altLang="ko-KR" dirty="0" err="1">
                <a:latin typeface="Courier10 BT" pitchFamily="2" charset="0"/>
              </a:rPr>
              <a:t>up_down_velocity</a:t>
            </a:r>
            <a:r>
              <a:rPr lang="en-US" altLang="ko-KR" dirty="0">
                <a:latin typeface="Courier10 BT" pitchFamily="2" charset="0"/>
              </a:rPr>
              <a:t>, </a:t>
            </a:r>
            <a:r>
              <a:rPr lang="en-US" altLang="ko-KR" dirty="0" err="1">
                <a:latin typeface="Courier10 BT" pitchFamily="2" charset="0"/>
              </a:rPr>
              <a:t>yaw_velocity</a:t>
            </a:r>
            <a:r>
              <a:rPr lang="en-US" altLang="ko-KR" dirty="0">
                <a:latin typeface="Courier10 BT" pitchFamily="2" charset="0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48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17B5C-8C90-476C-9CB8-AFA12E7E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D279A-0483-4F6E-AE98-619412F0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takeoff -&gt; 3</a:t>
            </a:r>
            <a:r>
              <a:rPr lang="ko-KR" altLang="en-US" dirty="0"/>
              <a:t>회 </a:t>
            </a:r>
            <a:r>
              <a:rPr lang="en-US" altLang="ko-KR" dirty="0"/>
              <a:t>up(40) -&gt; down(40) </a:t>
            </a:r>
            <a:r>
              <a:rPr lang="ko-KR" altLang="en-US" dirty="0"/>
              <a:t>반복 </a:t>
            </a:r>
            <a:r>
              <a:rPr lang="en-US" altLang="ko-KR" dirty="0"/>
              <a:t>-&gt; landing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0FE98FE-92E3-4AC1-848C-96036CFBCF5E}"/>
              </a:ext>
            </a:extLst>
          </p:cNvPr>
          <p:cNvGrpSpPr/>
          <p:nvPr/>
        </p:nvGrpSpPr>
        <p:grpSpPr>
          <a:xfrm>
            <a:off x="1579622" y="3505532"/>
            <a:ext cx="7144200" cy="1511640"/>
            <a:chOff x="1579622" y="3505532"/>
            <a:chExt cx="7144200" cy="15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58FF02E-6CD7-4D45-8573-E434635726CE}"/>
                    </a:ext>
                  </a:extLst>
                </p14:cNvPr>
                <p14:cNvContentPartPr/>
                <p14:nvPr/>
              </p14:nvContentPartPr>
              <p14:xfrm>
                <a:off x="2779862" y="3820892"/>
                <a:ext cx="82080" cy="11962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58FF02E-6CD7-4D45-8573-E434635726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0862" y="3811892"/>
                  <a:ext cx="99720" cy="12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7BAB061-7F20-477E-BC3F-33025C1CA263}"/>
                    </a:ext>
                  </a:extLst>
                </p14:cNvPr>
                <p14:cNvContentPartPr/>
                <p14:nvPr/>
              </p14:nvContentPartPr>
              <p14:xfrm>
                <a:off x="2695262" y="3692012"/>
                <a:ext cx="97200" cy="1166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7BAB061-7F20-477E-BC3F-33025C1CA2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86262" y="3683012"/>
                  <a:ext cx="114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FC31CA1-4E9F-47BE-875B-5AABD9C836DD}"/>
                    </a:ext>
                  </a:extLst>
                </p14:cNvPr>
                <p14:cNvContentPartPr/>
                <p14:nvPr/>
              </p14:nvContentPartPr>
              <p14:xfrm>
                <a:off x="2763302" y="3692012"/>
                <a:ext cx="97200" cy="67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FC31CA1-4E9F-47BE-875B-5AABD9C836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54302" y="3683012"/>
                  <a:ext cx="114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22FB673-C487-4142-9732-9FCB678DD50B}"/>
                    </a:ext>
                  </a:extLst>
                </p14:cNvPr>
                <p14:cNvContentPartPr/>
                <p14:nvPr/>
              </p14:nvContentPartPr>
              <p14:xfrm>
                <a:off x="2534342" y="4139132"/>
                <a:ext cx="136800" cy="278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22FB673-C487-4142-9732-9FCB678DD5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5342" y="4130132"/>
                  <a:ext cx="154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BEEDA86-1FC8-4683-AA4B-94823F212923}"/>
                    </a:ext>
                  </a:extLst>
                </p14:cNvPr>
                <p14:cNvContentPartPr/>
                <p14:nvPr/>
              </p14:nvContentPartPr>
              <p14:xfrm>
                <a:off x="2494022" y="4241012"/>
                <a:ext cx="1479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BEEDA86-1FC8-4683-AA4B-94823F2129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5022" y="4232372"/>
                  <a:ext cx="16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013B329-035C-4687-ADEC-9164955E7D85}"/>
                    </a:ext>
                  </a:extLst>
                </p14:cNvPr>
                <p14:cNvContentPartPr/>
                <p14:nvPr/>
              </p14:nvContentPartPr>
              <p14:xfrm>
                <a:off x="1579622" y="3505532"/>
                <a:ext cx="7144200" cy="2502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013B329-035C-4687-ADEC-9164955E7D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70622" y="3496532"/>
                  <a:ext cx="716184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3C83C16-6287-42F5-B3FA-9BDDD53DCECF}"/>
              </a:ext>
            </a:extLst>
          </p:cNvPr>
          <p:cNvGrpSpPr/>
          <p:nvPr/>
        </p:nvGrpSpPr>
        <p:grpSpPr>
          <a:xfrm>
            <a:off x="3465662" y="3056972"/>
            <a:ext cx="313560" cy="625320"/>
            <a:chOff x="3465662" y="3056972"/>
            <a:chExt cx="313560" cy="62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925AB75-A857-450E-81E5-A63DB14F2E7C}"/>
                    </a:ext>
                  </a:extLst>
                </p14:cNvPr>
                <p14:cNvContentPartPr/>
                <p14:nvPr/>
              </p14:nvContentPartPr>
              <p14:xfrm>
                <a:off x="3563222" y="3098372"/>
                <a:ext cx="8640" cy="5839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925AB75-A857-450E-81E5-A63DB14F2E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54582" y="3089372"/>
                  <a:ext cx="2628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BEDA87B-2609-4C29-96D5-429081101CD6}"/>
                    </a:ext>
                  </a:extLst>
                </p14:cNvPr>
                <p14:cNvContentPartPr/>
                <p14:nvPr/>
              </p14:nvContentPartPr>
              <p14:xfrm>
                <a:off x="3465662" y="3085772"/>
                <a:ext cx="82080" cy="662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BEDA87B-2609-4C29-96D5-429081101C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6662" y="3077132"/>
                  <a:ext cx="99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5C7FEF3-0279-4B68-83B0-DBDEDA16A6BD}"/>
                    </a:ext>
                  </a:extLst>
                </p14:cNvPr>
                <p14:cNvContentPartPr/>
                <p14:nvPr/>
              </p14:nvContentPartPr>
              <p14:xfrm>
                <a:off x="3567542" y="3056972"/>
                <a:ext cx="66600" cy="615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5C7FEF3-0279-4B68-83B0-DBDEDA16A6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58542" y="3048332"/>
                  <a:ext cx="84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DF9E76E-C65B-440C-BED8-052E4B5E0DAB}"/>
                    </a:ext>
                  </a:extLst>
                </p14:cNvPr>
                <p14:cNvContentPartPr/>
                <p14:nvPr/>
              </p14:nvContentPartPr>
              <p14:xfrm>
                <a:off x="3669062" y="3246692"/>
                <a:ext cx="110160" cy="1285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DF9E76E-C65B-440C-BED8-052E4B5E0D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60422" y="3237692"/>
                  <a:ext cx="1278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B5FD0E2-8154-4800-BCA6-C50FD1B323AE}"/>
              </a:ext>
            </a:extLst>
          </p:cNvPr>
          <p:cNvGrpSpPr/>
          <p:nvPr/>
        </p:nvGrpSpPr>
        <p:grpSpPr>
          <a:xfrm>
            <a:off x="4465742" y="3706412"/>
            <a:ext cx="322200" cy="664560"/>
            <a:chOff x="4465742" y="3706412"/>
            <a:chExt cx="322200" cy="6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263BB11-FED6-4B95-9FDE-D3A45B53F098}"/>
                    </a:ext>
                  </a:extLst>
                </p14:cNvPr>
                <p14:cNvContentPartPr/>
                <p14:nvPr/>
              </p14:nvContentPartPr>
              <p14:xfrm>
                <a:off x="4505342" y="3706412"/>
                <a:ext cx="34200" cy="645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263BB11-FED6-4B95-9FDE-D3A45B53F0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96342" y="3697412"/>
                  <a:ext cx="5184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09456E4-460A-411E-A4C2-E7A7ACECE3D9}"/>
                    </a:ext>
                  </a:extLst>
                </p14:cNvPr>
                <p14:cNvContentPartPr/>
                <p14:nvPr/>
              </p14:nvContentPartPr>
              <p14:xfrm>
                <a:off x="4465742" y="4297532"/>
                <a:ext cx="163800" cy="734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09456E4-460A-411E-A4C2-E7A7ACECE3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56742" y="4288532"/>
                  <a:ext cx="181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E8B28C1-33F8-4633-9EE8-D477DEF675B9}"/>
                    </a:ext>
                  </a:extLst>
                </p14:cNvPr>
                <p14:cNvContentPartPr/>
                <p14:nvPr/>
              </p14:nvContentPartPr>
              <p14:xfrm>
                <a:off x="4775702" y="3914492"/>
                <a:ext cx="360" cy="2199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E8B28C1-33F8-4633-9EE8-D477DEF675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67062" y="3905852"/>
                  <a:ext cx="18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162E625-1DE6-4F75-A7F3-0638C7CCE541}"/>
                    </a:ext>
                  </a:extLst>
                </p14:cNvPr>
                <p14:cNvContentPartPr/>
                <p14:nvPr/>
              </p14:nvContentPartPr>
              <p14:xfrm>
                <a:off x="4660502" y="4052372"/>
                <a:ext cx="127440" cy="943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162E625-1DE6-4F75-A7F3-0638C7CCE5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1502" y="4043732"/>
                  <a:ext cx="1450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9634D38-1C8D-4024-BB4D-C83ED2A934B1}"/>
              </a:ext>
            </a:extLst>
          </p:cNvPr>
          <p:cNvGrpSpPr/>
          <p:nvPr/>
        </p:nvGrpSpPr>
        <p:grpSpPr>
          <a:xfrm>
            <a:off x="5612702" y="2845292"/>
            <a:ext cx="336240" cy="824040"/>
            <a:chOff x="5612702" y="2845292"/>
            <a:chExt cx="336240" cy="82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3F005CD-D18A-4CCD-8585-DAF75A3DEE43}"/>
                    </a:ext>
                  </a:extLst>
                </p14:cNvPr>
                <p14:cNvContentPartPr/>
                <p14:nvPr/>
              </p14:nvContentPartPr>
              <p14:xfrm>
                <a:off x="5665622" y="2955092"/>
                <a:ext cx="9360" cy="7142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3F005CD-D18A-4CCD-8585-DAF75A3DEE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56982" y="2946092"/>
                  <a:ext cx="2700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0D5E79D-2F9B-4DD9-942E-72F278DE8089}"/>
                    </a:ext>
                  </a:extLst>
                </p14:cNvPr>
                <p14:cNvContentPartPr/>
                <p14:nvPr/>
              </p14:nvContentPartPr>
              <p14:xfrm>
                <a:off x="5612702" y="2845292"/>
                <a:ext cx="136440" cy="1796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0D5E79D-2F9B-4DD9-942E-72F278DE80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03702" y="2836652"/>
                  <a:ext cx="154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1D9638C-3F2E-4EFD-9FFA-D26D87098BC4}"/>
                    </a:ext>
                  </a:extLst>
                </p14:cNvPr>
                <p14:cNvContentPartPr/>
                <p14:nvPr/>
              </p14:nvContentPartPr>
              <p14:xfrm>
                <a:off x="5788022" y="3172892"/>
                <a:ext cx="160920" cy="1695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1D9638C-3F2E-4EFD-9FFA-D26D87098B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79382" y="3164252"/>
                  <a:ext cx="1785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9C2AA5B-736A-45CE-9B35-FB285E98C0C0}"/>
              </a:ext>
            </a:extLst>
          </p:cNvPr>
          <p:cNvGrpSpPr/>
          <p:nvPr/>
        </p:nvGrpSpPr>
        <p:grpSpPr>
          <a:xfrm>
            <a:off x="6401462" y="3669332"/>
            <a:ext cx="440280" cy="675360"/>
            <a:chOff x="6401462" y="3669332"/>
            <a:chExt cx="44028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A014E76C-3CF8-418E-BAE4-B9CA3E301723}"/>
                    </a:ext>
                  </a:extLst>
                </p14:cNvPr>
                <p14:cNvContentPartPr/>
                <p14:nvPr/>
              </p14:nvContentPartPr>
              <p14:xfrm>
                <a:off x="6412622" y="3669332"/>
                <a:ext cx="74160" cy="6328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A014E76C-3CF8-418E-BAE4-B9CA3E3017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03982" y="3660692"/>
                  <a:ext cx="918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01995A3-FB87-42D9-ABC2-BF3464E47ADC}"/>
                    </a:ext>
                  </a:extLst>
                </p14:cNvPr>
                <p14:cNvContentPartPr/>
                <p14:nvPr/>
              </p14:nvContentPartPr>
              <p14:xfrm>
                <a:off x="6401462" y="4216532"/>
                <a:ext cx="203400" cy="1281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01995A3-FB87-42D9-ABC2-BF3464E47A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92822" y="4207892"/>
                  <a:ext cx="221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2D83D08-8634-4076-A8A2-EB1DE44A2149}"/>
                    </a:ext>
                  </a:extLst>
                </p14:cNvPr>
                <p14:cNvContentPartPr/>
                <p14:nvPr/>
              </p14:nvContentPartPr>
              <p14:xfrm>
                <a:off x="6763622" y="3796052"/>
                <a:ext cx="4680" cy="2538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2D83D08-8634-4076-A8A2-EB1DE44A21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54982" y="3787412"/>
                  <a:ext cx="22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3D13771-0038-4A53-89A9-3311A28751A5}"/>
                    </a:ext>
                  </a:extLst>
                </p14:cNvPr>
                <p14:cNvContentPartPr/>
                <p14:nvPr/>
              </p14:nvContentPartPr>
              <p14:xfrm>
                <a:off x="6648062" y="3935012"/>
                <a:ext cx="193680" cy="1069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3D13771-0038-4A53-89A9-3311A28751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39062" y="3926372"/>
                  <a:ext cx="21132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72859C5F-7081-4B38-8B6C-1869EA538108}"/>
                  </a:ext>
                </a:extLst>
              </p14:cNvPr>
              <p14:cNvContentPartPr/>
              <p14:nvPr/>
            </p14:nvContentPartPr>
            <p14:xfrm>
              <a:off x="8727422" y="3488972"/>
              <a:ext cx="1220760" cy="5112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72859C5F-7081-4B38-8B6C-1869EA53810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18782" y="3479972"/>
                <a:ext cx="12384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FBB407CE-678A-4EE9-A7BA-F95BFBD9520F}"/>
                  </a:ext>
                </a:extLst>
              </p14:cNvPr>
              <p14:cNvContentPartPr/>
              <p14:nvPr/>
            </p14:nvContentPartPr>
            <p14:xfrm>
              <a:off x="7281662" y="2857172"/>
              <a:ext cx="45720" cy="734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FBB407CE-678A-4EE9-A7BA-F95BFBD952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72662" y="2848532"/>
                <a:ext cx="6336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82A00D00-A23F-4377-8739-2EC61C9121C7}"/>
                  </a:ext>
                </a:extLst>
              </p14:cNvPr>
              <p14:cNvContentPartPr/>
              <p14:nvPr/>
            </p14:nvContentPartPr>
            <p14:xfrm>
              <a:off x="7183742" y="2840972"/>
              <a:ext cx="90720" cy="896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82A00D00-A23F-4377-8739-2EC61C9121C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74742" y="2832332"/>
                <a:ext cx="108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2F4E90F5-9A4D-478A-BADC-79133389F3E5}"/>
                  </a:ext>
                </a:extLst>
              </p14:cNvPr>
              <p14:cNvContentPartPr/>
              <p14:nvPr/>
            </p14:nvContentPartPr>
            <p14:xfrm>
              <a:off x="7302902" y="2803532"/>
              <a:ext cx="113400" cy="9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2F4E90F5-9A4D-478A-BADC-79133389F3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93902" y="2794532"/>
                <a:ext cx="1310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C03417A9-4552-444B-B8E5-6CD86009E804}"/>
                  </a:ext>
                </a:extLst>
              </p14:cNvPr>
              <p14:cNvContentPartPr/>
              <p14:nvPr/>
            </p14:nvContentPartPr>
            <p14:xfrm>
              <a:off x="7444382" y="3045452"/>
              <a:ext cx="197280" cy="17712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C03417A9-4552-444B-B8E5-6CD86009E8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35382" y="3036812"/>
                <a:ext cx="21492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C6AB4D1E-25BC-4229-A86D-2C56236A76F1}"/>
              </a:ext>
            </a:extLst>
          </p:cNvPr>
          <p:cNvGrpSpPr/>
          <p:nvPr/>
        </p:nvGrpSpPr>
        <p:grpSpPr>
          <a:xfrm>
            <a:off x="7816982" y="3555212"/>
            <a:ext cx="492480" cy="773640"/>
            <a:chOff x="7816982" y="3555212"/>
            <a:chExt cx="492480" cy="77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0733826-47D0-4E02-8CDE-4CC2F4009286}"/>
                    </a:ext>
                  </a:extLst>
                </p14:cNvPr>
                <p14:cNvContentPartPr/>
                <p14:nvPr/>
              </p14:nvContentPartPr>
              <p14:xfrm>
                <a:off x="7816982" y="3555212"/>
                <a:ext cx="122040" cy="7477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0733826-47D0-4E02-8CDE-4CC2F40092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08342" y="3546212"/>
                  <a:ext cx="13968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2D82B60-29F9-437D-BA1A-D2126833BD9F}"/>
                    </a:ext>
                  </a:extLst>
                </p14:cNvPr>
                <p14:cNvContentPartPr/>
                <p14:nvPr/>
              </p14:nvContentPartPr>
              <p14:xfrm>
                <a:off x="7833542" y="4210772"/>
                <a:ext cx="187560" cy="1180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2D82B60-29F9-437D-BA1A-D2126833BD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24542" y="4202132"/>
                  <a:ext cx="205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58C30F-0ECD-476F-A6D4-C2737740F123}"/>
                    </a:ext>
                  </a:extLst>
                </p14:cNvPr>
                <p14:cNvContentPartPr/>
                <p14:nvPr/>
              </p14:nvContentPartPr>
              <p14:xfrm>
                <a:off x="8229542" y="3824492"/>
                <a:ext cx="70200" cy="3114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58C30F-0ECD-476F-A6D4-C2737740F1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20542" y="3815852"/>
                  <a:ext cx="878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101E065-786D-48AF-BA18-BC6144C84A69}"/>
                    </a:ext>
                  </a:extLst>
                </p14:cNvPr>
                <p14:cNvContentPartPr/>
                <p14:nvPr/>
              </p14:nvContentPartPr>
              <p14:xfrm>
                <a:off x="8183822" y="4035452"/>
                <a:ext cx="125640" cy="1137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101E065-786D-48AF-BA18-BC6144C84A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74822" y="4026812"/>
                  <a:ext cx="1432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87F35EC-A5DF-4684-BFCF-63673F143AFE}"/>
              </a:ext>
            </a:extLst>
          </p:cNvPr>
          <p:cNvGrpSpPr/>
          <p:nvPr/>
        </p:nvGrpSpPr>
        <p:grpSpPr>
          <a:xfrm>
            <a:off x="9111182" y="3542972"/>
            <a:ext cx="211680" cy="1539360"/>
            <a:chOff x="9111182" y="3542972"/>
            <a:chExt cx="211680" cy="153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34752872-2984-4F83-8F90-A640D57ED5E6}"/>
                    </a:ext>
                  </a:extLst>
                </p14:cNvPr>
                <p14:cNvContentPartPr/>
                <p14:nvPr/>
              </p14:nvContentPartPr>
              <p14:xfrm>
                <a:off x="9147182" y="3542972"/>
                <a:ext cx="95040" cy="15030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34752872-2984-4F83-8F90-A640D57ED5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38182" y="3533972"/>
                  <a:ext cx="112680" cy="15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64ED363A-BE8D-42B7-9412-2E49BFEFD3CD}"/>
                    </a:ext>
                  </a:extLst>
                </p14:cNvPr>
                <p14:cNvContentPartPr/>
                <p14:nvPr/>
              </p14:nvContentPartPr>
              <p14:xfrm>
                <a:off x="9111182" y="4913492"/>
                <a:ext cx="211680" cy="1688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64ED363A-BE8D-42B7-9412-2E49BFEFD3C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02182" y="4904492"/>
                  <a:ext cx="22932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DDCD60A9-E9DE-4C76-9535-1373063ADA40}"/>
                  </a:ext>
                </a:extLst>
              </p14:cNvPr>
              <p14:cNvContentPartPr/>
              <p14:nvPr/>
            </p14:nvContentPartPr>
            <p14:xfrm>
              <a:off x="9372542" y="4187732"/>
              <a:ext cx="116640" cy="324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DDCD60A9-E9DE-4C76-9535-1373063ADA4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63542" y="4179092"/>
                <a:ext cx="134280" cy="34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그룹 59">
            <a:extLst>
              <a:ext uri="{FF2B5EF4-FFF2-40B4-BE49-F238E27FC236}">
                <a16:creationId xmlns:a16="http://schemas.microsoft.com/office/drawing/2014/main" id="{F015AB33-C953-40E9-B996-B53EB83C1176}"/>
              </a:ext>
            </a:extLst>
          </p:cNvPr>
          <p:cNvGrpSpPr/>
          <p:nvPr/>
        </p:nvGrpSpPr>
        <p:grpSpPr>
          <a:xfrm>
            <a:off x="3998822" y="4819532"/>
            <a:ext cx="272880" cy="316440"/>
            <a:chOff x="3998822" y="4819532"/>
            <a:chExt cx="27288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7473361-E0C1-4BD9-BBE2-2A3AD78594A8}"/>
                    </a:ext>
                  </a:extLst>
                </p14:cNvPr>
                <p14:cNvContentPartPr/>
                <p14:nvPr/>
              </p14:nvContentPartPr>
              <p14:xfrm>
                <a:off x="4085942" y="4935092"/>
                <a:ext cx="12960" cy="1962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7473361-E0C1-4BD9-BBE2-2A3AD78594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7302" y="4926092"/>
                  <a:ext cx="30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DE424F0-2301-421B-99E3-7AE6F152AD21}"/>
                    </a:ext>
                  </a:extLst>
                </p14:cNvPr>
                <p14:cNvContentPartPr/>
                <p14:nvPr/>
              </p14:nvContentPartPr>
              <p14:xfrm>
                <a:off x="3998822" y="4819532"/>
                <a:ext cx="272880" cy="3164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DE424F0-2301-421B-99E3-7AE6F152AD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90182" y="4810532"/>
                  <a:ext cx="29052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CB1E69C-4A0E-468B-B4F4-2EFF7D0F5D7A}"/>
              </a:ext>
            </a:extLst>
          </p:cNvPr>
          <p:cNvGrpSpPr/>
          <p:nvPr/>
        </p:nvGrpSpPr>
        <p:grpSpPr>
          <a:xfrm>
            <a:off x="6148382" y="4705412"/>
            <a:ext cx="405000" cy="393480"/>
            <a:chOff x="6148382" y="4705412"/>
            <a:chExt cx="40500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FB2801E-1A61-42F0-8E78-E19F8726EBDE}"/>
                    </a:ext>
                  </a:extLst>
                </p14:cNvPr>
                <p14:cNvContentPartPr/>
                <p14:nvPr/>
              </p14:nvContentPartPr>
              <p14:xfrm>
                <a:off x="6202022" y="4774172"/>
                <a:ext cx="228960" cy="1998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FB2801E-1A61-42F0-8E78-E19F8726EB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93382" y="4765172"/>
                  <a:ext cx="246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7EE32563-6418-4069-9E83-EC204ECF8D01}"/>
                    </a:ext>
                  </a:extLst>
                </p14:cNvPr>
                <p14:cNvContentPartPr/>
                <p14:nvPr/>
              </p14:nvContentPartPr>
              <p14:xfrm>
                <a:off x="6148382" y="4705412"/>
                <a:ext cx="405000" cy="3934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7EE32563-6418-4069-9E83-EC204ECF8D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39382" y="4696412"/>
                  <a:ext cx="42264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9AB3380-7F83-42BA-8D5C-353707ED178E}"/>
              </a:ext>
            </a:extLst>
          </p:cNvPr>
          <p:cNvGrpSpPr/>
          <p:nvPr/>
        </p:nvGrpSpPr>
        <p:grpSpPr>
          <a:xfrm>
            <a:off x="7742102" y="4624412"/>
            <a:ext cx="399600" cy="348840"/>
            <a:chOff x="7742102" y="4624412"/>
            <a:chExt cx="39960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201AAA66-C8A5-4330-A217-2DC644BE670B}"/>
                    </a:ext>
                  </a:extLst>
                </p14:cNvPr>
                <p14:cNvContentPartPr/>
                <p14:nvPr/>
              </p14:nvContentPartPr>
              <p14:xfrm>
                <a:off x="7828502" y="4681292"/>
                <a:ext cx="158040" cy="2314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201AAA66-C8A5-4330-A217-2DC644BE67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19502" y="4672292"/>
                  <a:ext cx="175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9A44E015-C048-484E-A447-221774EF8428}"/>
                    </a:ext>
                  </a:extLst>
                </p14:cNvPr>
                <p14:cNvContentPartPr/>
                <p14:nvPr/>
              </p14:nvContentPartPr>
              <p14:xfrm>
                <a:off x="7742102" y="4624412"/>
                <a:ext cx="399600" cy="3488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9A44E015-C048-484E-A447-221774EF84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3462" y="4615412"/>
                  <a:ext cx="417240" cy="36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AE818B71-42F4-481C-BEFE-E0E374846327}"/>
                  </a:ext>
                </a:extLst>
              </p14:cNvPr>
              <p14:cNvContentPartPr/>
              <p14:nvPr/>
            </p14:nvContentPartPr>
            <p14:xfrm>
              <a:off x="2334542" y="5943452"/>
              <a:ext cx="360" cy="36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AE818B71-42F4-481C-BEFE-E0E37484632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25902" y="59344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54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E15FF-E34D-4B0A-90A6-AAA5CEF6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81C91-C089-4372-A013-8A43C07F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takeoff -&gt; </a:t>
            </a:r>
            <a:r>
              <a:rPr lang="en-US" altLang="ko-KR" dirty="0" err="1"/>
              <a:t>fwd</a:t>
            </a:r>
            <a:r>
              <a:rPr lang="en-US" altLang="ko-KR" dirty="0"/>
              <a:t>(40) -&gt; </a:t>
            </a:r>
            <a:r>
              <a:rPr lang="en-US" altLang="ko-KR" dirty="0" err="1"/>
              <a:t>fwd</a:t>
            </a:r>
            <a:r>
              <a:rPr lang="en-US" altLang="ko-KR" dirty="0"/>
              <a:t>(40) -&gt; </a:t>
            </a:r>
            <a:r>
              <a:rPr lang="en-US" altLang="ko-KR" dirty="0" err="1"/>
              <a:t>fwd</a:t>
            </a:r>
            <a:r>
              <a:rPr lang="en-US" altLang="ko-KR" dirty="0"/>
              <a:t>(40) -&gt; </a:t>
            </a:r>
            <a:r>
              <a:rPr lang="en-US" altLang="ko-KR" dirty="0" err="1"/>
              <a:t>cw</a:t>
            </a:r>
            <a:r>
              <a:rPr lang="en-US" altLang="ko-KR" dirty="0"/>
              <a:t>(180)</a:t>
            </a:r>
          </a:p>
          <a:p>
            <a:pPr marL="0" indent="0">
              <a:buNone/>
            </a:pPr>
            <a:r>
              <a:rPr lang="en-US" altLang="ko-KR" dirty="0"/>
              <a:t>  -&gt; </a:t>
            </a:r>
            <a:r>
              <a:rPr lang="en-US" altLang="ko-KR" dirty="0" err="1"/>
              <a:t>fwd</a:t>
            </a:r>
            <a:r>
              <a:rPr lang="en-US" altLang="ko-KR" dirty="0"/>
              <a:t>(40) -&gt; </a:t>
            </a:r>
            <a:r>
              <a:rPr lang="en-US" altLang="ko-KR" dirty="0" err="1"/>
              <a:t>fwd</a:t>
            </a:r>
            <a:r>
              <a:rPr lang="en-US" altLang="ko-KR" dirty="0"/>
              <a:t>(40) -&gt; </a:t>
            </a:r>
            <a:r>
              <a:rPr lang="en-US" altLang="ko-KR" dirty="0" err="1"/>
              <a:t>fwd</a:t>
            </a:r>
            <a:r>
              <a:rPr lang="en-US" altLang="ko-KR" dirty="0"/>
              <a:t>(40) -&gt; land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DBA3A1-0698-4026-921B-B52724B4FD51}"/>
              </a:ext>
            </a:extLst>
          </p:cNvPr>
          <p:cNvGrpSpPr/>
          <p:nvPr/>
        </p:nvGrpSpPr>
        <p:grpSpPr>
          <a:xfrm>
            <a:off x="3824582" y="1061132"/>
            <a:ext cx="360" cy="360"/>
            <a:chOff x="3824582" y="106113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96D44B1-0AC7-4157-B84D-F3976C8259DC}"/>
                    </a:ext>
                  </a:extLst>
                </p14:cNvPr>
                <p14:cNvContentPartPr/>
                <p14:nvPr/>
              </p14:nvContentPartPr>
              <p14:xfrm>
                <a:off x="3824582" y="1061132"/>
                <a:ext cx="360" cy="3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96D44B1-0AC7-4157-B84D-F3976C8259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5942" y="10521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8E1E801-9A6C-4CAE-8C9B-D16418B04CC4}"/>
                    </a:ext>
                  </a:extLst>
                </p14:cNvPr>
                <p14:cNvContentPartPr/>
                <p14:nvPr/>
              </p14:nvContentPartPr>
              <p14:xfrm>
                <a:off x="3824582" y="1061132"/>
                <a:ext cx="360" cy="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8E1E801-9A6C-4CAE-8C9B-D16418B04C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15942" y="10521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0AB03A3-5986-4027-8D95-2284B57317D2}"/>
                  </a:ext>
                </a:extLst>
              </p14:cNvPr>
              <p14:cNvContentPartPr/>
              <p14:nvPr/>
            </p14:nvContentPartPr>
            <p14:xfrm>
              <a:off x="5469782" y="1110092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0AB03A3-5986-4027-8D95-2284B57317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1142" y="110145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B9576B-55B9-4725-8A4A-66B97AA517C8}"/>
              </a:ext>
            </a:extLst>
          </p:cNvPr>
          <p:cNvGrpSpPr/>
          <p:nvPr/>
        </p:nvGrpSpPr>
        <p:grpSpPr>
          <a:xfrm>
            <a:off x="4894142" y="1065092"/>
            <a:ext cx="360" cy="360"/>
            <a:chOff x="4894142" y="106509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D5210B8-16B0-4968-9B25-4C55DBBDBC2B}"/>
                    </a:ext>
                  </a:extLst>
                </p14:cNvPr>
                <p14:cNvContentPartPr/>
                <p14:nvPr/>
              </p14:nvContentPartPr>
              <p14:xfrm>
                <a:off x="4894142" y="1065092"/>
                <a:ext cx="360" cy="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D5210B8-16B0-4968-9B25-4C55DBBDBC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85502" y="105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1B6C7BA-1090-416A-B3FD-3976B807B71A}"/>
                    </a:ext>
                  </a:extLst>
                </p14:cNvPr>
                <p14:cNvContentPartPr/>
                <p14:nvPr/>
              </p14:nvContentPartPr>
              <p14:xfrm>
                <a:off x="4894142" y="1065092"/>
                <a:ext cx="360" cy="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1B6C7BA-1090-416A-B3FD-3976B807B7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85502" y="105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9DEFE3-94EE-431E-80B0-EDD3EFFEE174}"/>
              </a:ext>
            </a:extLst>
          </p:cNvPr>
          <p:cNvGrpSpPr/>
          <p:nvPr/>
        </p:nvGrpSpPr>
        <p:grpSpPr>
          <a:xfrm>
            <a:off x="4787942" y="1065092"/>
            <a:ext cx="360" cy="360"/>
            <a:chOff x="4787942" y="106509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E2A781D-92E5-4DB0-9E7C-B32ADB9D8045}"/>
                    </a:ext>
                  </a:extLst>
                </p14:cNvPr>
                <p14:cNvContentPartPr/>
                <p14:nvPr/>
              </p14:nvContentPartPr>
              <p14:xfrm>
                <a:off x="4787942" y="1065092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E2A781D-92E5-4DB0-9E7C-B32ADB9D804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9302" y="105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D787F21-F871-46B7-9881-9996F893D056}"/>
                    </a:ext>
                  </a:extLst>
                </p14:cNvPr>
                <p14:cNvContentPartPr/>
                <p14:nvPr/>
              </p14:nvContentPartPr>
              <p14:xfrm>
                <a:off x="4787942" y="1065092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D787F21-F871-46B7-9881-9996F893D0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9302" y="10564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6E15D3-072B-4055-B427-F65FF66C043E}"/>
              </a:ext>
            </a:extLst>
          </p:cNvPr>
          <p:cNvGrpSpPr/>
          <p:nvPr/>
        </p:nvGrpSpPr>
        <p:grpSpPr>
          <a:xfrm>
            <a:off x="2355222" y="4221604"/>
            <a:ext cx="260640" cy="1036440"/>
            <a:chOff x="1820462" y="4617572"/>
            <a:chExt cx="260640" cy="10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6059232-CEF0-49D0-BECB-EF5145901579}"/>
                    </a:ext>
                  </a:extLst>
                </p14:cNvPr>
                <p14:cNvContentPartPr/>
                <p14:nvPr/>
              </p14:nvContentPartPr>
              <p14:xfrm>
                <a:off x="1876262" y="4641332"/>
                <a:ext cx="62640" cy="1012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6059232-CEF0-49D0-BECB-EF51459015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67622" y="4632692"/>
                  <a:ext cx="80280" cy="10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C914849-73E5-4D54-8C5E-E6C5992E6299}"/>
                    </a:ext>
                  </a:extLst>
                </p14:cNvPr>
                <p14:cNvContentPartPr/>
                <p14:nvPr/>
              </p14:nvContentPartPr>
              <p14:xfrm>
                <a:off x="1820462" y="4637012"/>
                <a:ext cx="73800" cy="77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C914849-73E5-4D54-8C5E-E6C5992E62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11462" y="4628372"/>
                  <a:ext cx="91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AFEDFBA-D886-4120-A433-5C422F7485C6}"/>
                    </a:ext>
                  </a:extLst>
                </p14:cNvPr>
                <p14:cNvContentPartPr/>
                <p14:nvPr/>
              </p14:nvContentPartPr>
              <p14:xfrm>
                <a:off x="1885622" y="4617572"/>
                <a:ext cx="195480" cy="86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AFEDFBA-D886-4120-A433-5C422F7485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76982" y="4608932"/>
                  <a:ext cx="2131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72DB59-32AA-4503-BC9C-EC569B0364BD}"/>
              </a:ext>
            </a:extLst>
          </p:cNvPr>
          <p:cNvGrpSpPr/>
          <p:nvPr/>
        </p:nvGrpSpPr>
        <p:grpSpPr>
          <a:xfrm>
            <a:off x="2069382" y="4575844"/>
            <a:ext cx="175320" cy="273240"/>
            <a:chOff x="1534622" y="4971812"/>
            <a:chExt cx="17532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AE24854-89B5-4CCB-AD9F-98F427C1416B}"/>
                    </a:ext>
                  </a:extLst>
                </p14:cNvPr>
                <p14:cNvContentPartPr/>
                <p14:nvPr/>
              </p14:nvContentPartPr>
              <p14:xfrm>
                <a:off x="1620302" y="4971812"/>
                <a:ext cx="89640" cy="273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AE24854-89B5-4CCB-AD9F-98F427C141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1302" y="4962812"/>
                  <a:ext cx="107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255A30C-0965-41FA-8556-2264DDCBFF73}"/>
                    </a:ext>
                  </a:extLst>
                </p14:cNvPr>
                <p14:cNvContentPartPr/>
                <p14:nvPr/>
              </p14:nvContentPartPr>
              <p14:xfrm>
                <a:off x="1534622" y="5094212"/>
                <a:ext cx="139320" cy="46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255A30C-0965-41FA-8556-2264DDCBFF7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25982" y="5085212"/>
                  <a:ext cx="15696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BE54E41-A5DD-4BB0-B5C2-FF7FF9C4D8E8}"/>
              </a:ext>
            </a:extLst>
          </p:cNvPr>
          <p:cNvGrpSpPr/>
          <p:nvPr/>
        </p:nvGrpSpPr>
        <p:grpSpPr>
          <a:xfrm>
            <a:off x="2710182" y="3733804"/>
            <a:ext cx="961560" cy="617400"/>
            <a:chOff x="2175422" y="4129772"/>
            <a:chExt cx="961560" cy="61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C8CC22-71F4-44F7-A46C-2CC41EE364FC}"/>
                    </a:ext>
                  </a:extLst>
                </p14:cNvPr>
                <p14:cNvContentPartPr/>
                <p14:nvPr/>
              </p14:nvContentPartPr>
              <p14:xfrm>
                <a:off x="2175422" y="4628732"/>
                <a:ext cx="86508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0C8CC22-71F4-44F7-A46C-2CC41EE364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66782" y="4620092"/>
                  <a:ext cx="882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557C8EC-753E-44D4-A108-9BF7D5581EE5}"/>
                    </a:ext>
                  </a:extLst>
                </p14:cNvPr>
                <p14:cNvContentPartPr/>
                <p14:nvPr/>
              </p14:nvContentPartPr>
              <p14:xfrm>
                <a:off x="3008102" y="4530812"/>
                <a:ext cx="128880" cy="216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557C8EC-753E-44D4-A108-9BF7D5581E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99462" y="4522172"/>
                  <a:ext cx="146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8B38F21-953C-4DA3-981C-54ECB509F2BD}"/>
                    </a:ext>
                  </a:extLst>
                </p14:cNvPr>
                <p14:cNvContentPartPr/>
                <p14:nvPr/>
              </p14:nvContentPartPr>
              <p14:xfrm>
                <a:off x="2419142" y="4129772"/>
                <a:ext cx="79200" cy="3085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8B38F21-953C-4DA3-981C-54ECB509F2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10502" y="4120772"/>
                  <a:ext cx="96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926CA00-E53A-4068-AAA8-E23BF81EE7FC}"/>
                    </a:ext>
                  </a:extLst>
                </p14:cNvPr>
                <p14:cNvContentPartPr/>
                <p14:nvPr/>
              </p14:nvContentPartPr>
              <p14:xfrm>
                <a:off x="2371622" y="4318412"/>
                <a:ext cx="110160" cy="50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926CA00-E53A-4068-AAA8-E23BF81EE7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62622" y="4309772"/>
                  <a:ext cx="127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AFEDAC0-3624-4B33-9AA8-9DAB26DFDE99}"/>
                    </a:ext>
                  </a:extLst>
                </p14:cNvPr>
                <p14:cNvContentPartPr/>
                <p14:nvPr/>
              </p14:nvContentPartPr>
              <p14:xfrm>
                <a:off x="2555222" y="4269452"/>
                <a:ext cx="39960" cy="1303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AFEDAC0-3624-4B33-9AA8-9DAB26DFDE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46582" y="4260812"/>
                  <a:ext cx="57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5A36932-789F-439C-B454-9CF2075B272A}"/>
                    </a:ext>
                  </a:extLst>
                </p14:cNvPr>
                <p14:cNvContentPartPr/>
                <p14:nvPr/>
              </p14:nvContentPartPr>
              <p14:xfrm>
                <a:off x="2621462" y="4277732"/>
                <a:ext cx="57600" cy="99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5A36932-789F-439C-B454-9CF2075B27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12822" y="4268732"/>
                  <a:ext cx="75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1ED59DC-CA6C-4AF3-A32E-DD85E9EA45FF}"/>
                    </a:ext>
                  </a:extLst>
                </p14:cNvPr>
                <p14:cNvContentPartPr/>
                <p14:nvPr/>
              </p14:nvContentPartPr>
              <p14:xfrm>
                <a:off x="2661062" y="4261532"/>
                <a:ext cx="5040" cy="1958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1ED59DC-CA6C-4AF3-A32E-DD85E9EA45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2422" y="4252532"/>
                  <a:ext cx="22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887E8BD-EE6D-4948-9E04-18AA6443E097}"/>
                    </a:ext>
                  </a:extLst>
                </p14:cNvPr>
                <p14:cNvContentPartPr/>
                <p14:nvPr/>
              </p14:nvContentPartPr>
              <p14:xfrm>
                <a:off x="2743142" y="4248932"/>
                <a:ext cx="46080" cy="1195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887E8BD-EE6D-4948-9E04-18AA6443E09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34502" y="4240292"/>
                  <a:ext cx="63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48E520F-4E88-4097-A5DE-F6EC2CE42E7E}"/>
                    </a:ext>
                  </a:extLst>
                </p14:cNvPr>
                <p14:cNvContentPartPr/>
                <p14:nvPr/>
              </p14:nvContentPartPr>
              <p14:xfrm>
                <a:off x="2828462" y="4143092"/>
                <a:ext cx="71280" cy="2700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48E520F-4E88-4097-A5DE-F6EC2CE42E7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19822" y="4134092"/>
                  <a:ext cx="8892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2044F22-C138-46DF-B805-EAD19210F8FE}"/>
              </a:ext>
            </a:extLst>
          </p:cNvPr>
          <p:cNvGrpSpPr/>
          <p:nvPr/>
        </p:nvGrpSpPr>
        <p:grpSpPr>
          <a:xfrm>
            <a:off x="3898182" y="4147084"/>
            <a:ext cx="1206360" cy="224280"/>
            <a:chOff x="3363422" y="4543052"/>
            <a:chExt cx="120636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615B626-3254-45C6-B33E-C88B78E5A0A0}"/>
                    </a:ext>
                  </a:extLst>
                </p14:cNvPr>
                <p14:cNvContentPartPr/>
                <p14:nvPr/>
              </p14:nvContentPartPr>
              <p14:xfrm>
                <a:off x="3363422" y="4628732"/>
                <a:ext cx="1129320" cy="3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615B626-3254-45C6-B33E-C88B78E5A0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54422" y="4620092"/>
                  <a:ext cx="114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FA9AFBB-8541-460A-916A-BFD7DF5E6B89}"/>
                    </a:ext>
                  </a:extLst>
                </p14:cNvPr>
                <p14:cNvContentPartPr/>
                <p14:nvPr/>
              </p14:nvContentPartPr>
              <p14:xfrm>
                <a:off x="4432982" y="4543052"/>
                <a:ext cx="136800" cy="224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FA9AFBB-8541-460A-916A-BFD7DF5E6B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23982" y="4534412"/>
                  <a:ext cx="1544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0EA1F1-D267-44E2-BF55-B0DE9B9E0F73}"/>
              </a:ext>
            </a:extLst>
          </p:cNvPr>
          <p:cNvGrpSpPr/>
          <p:nvPr/>
        </p:nvGrpSpPr>
        <p:grpSpPr>
          <a:xfrm>
            <a:off x="4126782" y="3698164"/>
            <a:ext cx="678960" cy="316080"/>
            <a:chOff x="3592022" y="4094132"/>
            <a:chExt cx="67896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55FF147-2A41-457D-973F-E87E1ED77D0C}"/>
                    </a:ext>
                  </a:extLst>
                </p14:cNvPr>
                <p14:cNvContentPartPr/>
                <p14:nvPr/>
              </p14:nvContentPartPr>
              <p14:xfrm>
                <a:off x="3668702" y="4094132"/>
                <a:ext cx="54000" cy="3045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55FF147-2A41-457D-973F-E87E1ED77D0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60062" y="4085492"/>
                  <a:ext cx="71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E543CAF-FC16-4D53-82B2-ECD0B7BD03F2}"/>
                    </a:ext>
                  </a:extLst>
                </p14:cNvPr>
                <p14:cNvContentPartPr/>
                <p14:nvPr/>
              </p14:nvContentPartPr>
              <p14:xfrm>
                <a:off x="3592022" y="4279172"/>
                <a:ext cx="153720" cy="72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E543CAF-FC16-4D53-82B2-ECD0B7BD03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83382" y="4270532"/>
                  <a:ext cx="171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0C92D460-9137-4874-8429-59D3F2C09FF9}"/>
                    </a:ext>
                  </a:extLst>
                </p14:cNvPr>
                <p14:cNvContentPartPr/>
                <p14:nvPr/>
              </p14:nvContentPartPr>
              <p14:xfrm>
                <a:off x="3799742" y="4184132"/>
                <a:ext cx="66240" cy="2260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0C92D460-9137-4874-8429-59D3F2C09F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91102" y="4175132"/>
                  <a:ext cx="83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BF437E7-DCD6-40B1-BC5B-BB05C007F8CE}"/>
                    </a:ext>
                  </a:extLst>
                </p14:cNvPr>
                <p14:cNvContentPartPr/>
                <p14:nvPr/>
              </p14:nvContentPartPr>
              <p14:xfrm>
                <a:off x="3912422" y="4228772"/>
                <a:ext cx="202320" cy="1080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BF437E7-DCD6-40B1-BC5B-BB05C007F8C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03422" y="4220132"/>
                  <a:ext cx="219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FA94463-27D7-4C37-AFB4-7A41A7110968}"/>
                    </a:ext>
                  </a:extLst>
                </p14:cNvPr>
                <p14:cNvContentPartPr/>
                <p14:nvPr/>
              </p14:nvContentPartPr>
              <p14:xfrm>
                <a:off x="3955262" y="4249292"/>
                <a:ext cx="57600" cy="1440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FA94463-27D7-4C37-AFB4-7A41A711096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46622" y="4240292"/>
                  <a:ext cx="75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E0878CC-65E5-4A49-B95B-0E0D18245734}"/>
                    </a:ext>
                  </a:extLst>
                </p14:cNvPr>
                <p14:cNvContentPartPr/>
                <p14:nvPr/>
              </p14:nvContentPartPr>
              <p14:xfrm>
                <a:off x="4076222" y="4184132"/>
                <a:ext cx="108360" cy="1152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E0878CC-65E5-4A49-B95B-0E0D1824573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67582" y="4175492"/>
                  <a:ext cx="126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5676DC1-2CB9-41E1-A140-45B85C5043E9}"/>
                    </a:ext>
                  </a:extLst>
                </p14:cNvPr>
                <p14:cNvContentPartPr/>
                <p14:nvPr/>
              </p14:nvContentPartPr>
              <p14:xfrm>
                <a:off x="4218782" y="4114652"/>
                <a:ext cx="52200" cy="2062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5676DC1-2CB9-41E1-A140-45B85C5043E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09782" y="4105652"/>
                  <a:ext cx="6984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1AEC97E-7206-4A8A-A448-40352DB7A310}"/>
              </a:ext>
            </a:extLst>
          </p:cNvPr>
          <p:cNvGrpSpPr/>
          <p:nvPr/>
        </p:nvGrpSpPr>
        <p:grpSpPr>
          <a:xfrm>
            <a:off x="6900222" y="4020004"/>
            <a:ext cx="1240560" cy="744480"/>
            <a:chOff x="6365462" y="4415972"/>
            <a:chExt cx="1240560" cy="7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74516D3-6E0D-472E-A33E-F161D5BD116B}"/>
                    </a:ext>
                  </a:extLst>
                </p14:cNvPr>
                <p14:cNvContentPartPr/>
                <p14:nvPr/>
              </p14:nvContentPartPr>
              <p14:xfrm>
                <a:off x="6455462" y="4415972"/>
                <a:ext cx="1150560" cy="7444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74516D3-6E0D-472E-A33E-F161D5BD116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46822" y="4406972"/>
                  <a:ext cx="116820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B408C422-4361-4FC4-8237-1CA7271B7236}"/>
                    </a:ext>
                  </a:extLst>
                </p14:cNvPr>
                <p14:cNvContentPartPr/>
                <p14:nvPr/>
              </p14:nvContentPartPr>
              <p14:xfrm>
                <a:off x="6365462" y="4898372"/>
                <a:ext cx="223560" cy="2379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B408C422-4361-4FC4-8237-1CA7271B723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56462" y="4889732"/>
                  <a:ext cx="24120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0AA5459-8FCF-42CE-95A3-86FAAA996E6F}"/>
              </a:ext>
            </a:extLst>
          </p:cNvPr>
          <p:cNvGrpSpPr/>
          <p:nvPr/>
        </p:nvGrpSpPr>
        <p:grpSpPr>
          <a:xfrm>
            <a:off x="8220702" y="4079764"/>
            <a:ext cx="1247040" cy="324720"/>
            <a:chOff x="7685942" y="4475732"/>
            <a:chExt cx="124704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05EE533-2B82-4A58-BDF6-60F2A6794908}"/>
                    </a:ext>
                  </a:extLst>
                </p14:cNvPr>
                <p14:cNvContentPartPr/>
                <p14:nvPr/>
              </p14:nvContentPartPr>
              <p14:xfrm>
                <a:off x="7685942" y="4656812"/>
                <a:ext cx="127800" cy="14004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05EE533-2B82-4A58-BDF6-60F2A67949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76942" y="4647812"/>
                  <a:ext cx="145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CF8F93E-B109-4B83-B060-E4D83BC9243A}"/>
                    </a:ext>
                  </a:extLst>
                </p14:cNvPr>
                <p14:cNvContentPartPr/>
                <p14:nvPr/>
              </p14:nvContentPartPr>
              <p14:xfrm>
                <a:off x="7857662" y="4596332"/>
                <a:ext cx="242640" cy="1688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CF8F93E-B109-4B83-B060-E4D83BC9243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49022" y="4587692"/>
                  <a:ext cx="260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CE8A593-8A7C-4ECB-8C07-D2BD69B178FB}"/>
                    </a:ext>
                  </a:extLst>
                </p14:cNvPr>
                <p14:cNvContentPartPr/>
                <p14:nvPr/>
              </p14:nvContentPartPr>
              <p14:xfrm>
                <a:off x="8155022" y="4539092"/>
                <a:ext cx="81720" cy="2613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CE8A593-8A7C-4ECB-8C07-D2BD69B178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46022" y="4530092"/>
                  <a:ext cx="99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1072CBAD-A187-4C19-A609-D1AE721B9F08}"/>
                    </a:ext>
                  </a:extLst>
                </p14:cNvPr>
                <p14:cNvContentPartPr/>
                <p14:nvPr/>
              </p14:nvContentPartPr>
              <p14:xfrm>
                <a:off x="8376422" y="4595972"/>
                <a:ext cx="32400" cy="1936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1072CBAD-A187-4C19-A609-D1AE721B9F0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67422" y="4587332"/>
                  <a:ext cx="50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44C4727-B356-4566-BD41-C96E8BCF6EAB}"/>
                    </a:ext>
                  </a:extLst>
                </p14:cNvPr>
                <p14:cNvContentPartPr/>
                <p14:nvPr/>
              </p14:nvContentPartPr>
              <p14:xfrm>
                <a:off x="8494862" y="4475732"/>
                <a:ext cx="180720" cy="3229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44C4727-B356-4566-BD41-C96E8BCF6EA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86222" y="4467092"/>
                  <a:ext cx="1983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ACD42B6A-627F-40D4-A4F8-E5C5CDACDFE4}"/>
                    </a:ext>
                  </a:extLst>
                </p14:cNvPr>
                <p14:cNvContentPartPr/>
                <p14:nvPr/>
              </p14:nvContentPartPr>
              <p14:xfrm>
                <a:off x="8727422" y="4555292"/>
                <a:ext cx="74880" cy="1274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ACD42B6A-627F-40D4-A4F8-E5C5CDACDFE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18422" y="4546652"/>
                  <a:ext cx="92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85F3084-950E-4794-9B09-FB1D6C82FF96}"/>
                    </a:ext>
                  </a:extLst>
                </p14:cNvPr>
                <p14:cNvContentPartPr/>
                <p14:nvPr/>
              </p14:nvContentPartPr>
              <p14:xfrm>
                <a:off x="8739302" y="4592372"/>
                <a:ext cx="360" cy="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85F3084-950E-4794-9B09-FB1D6C82FF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30662" y="45833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FAF20D4-5E15-4717-868F-34C553A70525}"/>
                    </a:ext>
                  </a:extLst>
                </p14:cNvPr>
                <p14:cNvContentPartPr/>
                <p14:nvPr/>
              </p14:nvContentPartPr>
              <p14:xfrm>
                <a:off x="8804822" y="4485092"/>
                <a:ext cx="128160" cy="2822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FAF20D4-5E15-4717-868F-34C553A705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96182" y="4476452"/>
                  <a:ext cx="14580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10C44F2D-84FC-4733-A1B2-8D7DF77DE6A1}"/>
                  </a:ext>
                </a:extLst>
              </p14:cNvPr>
              <p14:cNvContentPartPr/>
              <p14:nvPr/>
            </p14:nvContentPartPr>
            <p14:xfrm>
              <a:off x="5514582" y="4779964"/>
              <a:ext cx="1131480" cy="1260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10C44F2D-84FC-4733-A1B2-8D7DF77DE6A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05582" y="4770964"/>
                <a:ext cx="1149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56484556-A4FC-46EF-A62A-3C1091D20665}"/>
                  </a:ext>
                </a:extLst>
              </p14:cNvPr>
              <p14:cNvContentPartPr/>
              <p14:nvPr/>
            </p14:nvContentPartPr>
            <p14:xfrm>
              <a:off x="5386782" y="4706164"/>
              <a:ext cx="189720" cy="20916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56484556-A4FC-46EF-A62A-3C1091D206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77782" y="4697524"/>
                <a:ext cx="20736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4C719B59-F5D3-4B11-830B-AA3A16464BC1}"/>
              </a:ext>
            </a:extLst>
          </p:cNvPr>
          <p:cNvGrpSpPr/>
          <p:nvPr/>
        </p:nvGrpSpPr>
        <p:grpSpPr>
          <a:xfrm>
            <a:off x="5396502" y="3664684"/>
            <a:ext cx="1195920" cy="614880"/>
            <a:chOff x="4861742" y="4060652"/>
            <a:chExt cx="1195920" cy="6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27A8661-73AE-4CF8-A39C-151234764D72}"/>
                    </a:ext>
                  </a:extLst>
                </p14:cNvPr>
                <p14:cNvContentPartPr/>
                <p14:nvPr/>
              </p14:nvContentPartPr>
              <p14:xfrm>
                <a:off x="4861742" y="4505972"/>
                <a:ext cx="1079280" cy="709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27A8661-73AE-4CF8-A39C-151234764D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52742" y="4497332"/>
                  <a:ext cx="1096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B60BD5B-FE22-4667-A577-721DFDBFFC8C}"/>
                    </a:ext>
                  </a:extLst>
                </p14:cNvPr>
                <p14:cNvContentPartPr/>
                <p14:nvPr/>
              </p14:nvContentPartPr>
              <p14:xfrm>
                <a:off x="5849222" y="4441172"/>
                <a:ext cx="208440" cy="2343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B60BD5B-FE22-4667-A577-721DFDBFFC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40582" y="4432172"/>
                  <a:ext cx="226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20ED1EF-7867-4E31-BA76-A9E6B68E8DBE}"/>
                    </a:ext>
                  </a:extLst>
                </p14:cNvPr>
                <p14:cNvContentPartPr/>
                <p14:nvPr/>
              </p14:nvContentPartPr>
              <p14:xfrm>
                <a:off x="5214182" y="4060652"/>
                <a:ext cx="76680" cy="3484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20ED1EF-7867-4E31-BA76-A9E6B68E8D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05182" y="4051652"/>
                  <a:ext cx="94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E943430-9F27-4363-9AD8-F7697EC238D4}"/>
                    </a:ext>
                  </a:extLst>
                </p14:cNvPr>
                <p14:cNvContentPartPr/>
                <p14:nvPr/>
              </p14:nvContentPartPr>
              <p14:xfrm>
                <a:off x="5176022" y="4248932"/>
                <a:ext cx="93960" cy="46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E943430-9F27-4363-9AD8-F7697EC238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67022" y="4240292"/>
                  <a:ext cx="11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C5FCA796-B49B-4B66-BC55-55954CD6CB2A}"/>
                    </a:ext>
                  </a:extLst>
                </p14:cNvPr>
                <p14:cNvContentPartPr/>
                <p14:nvPr/>
              </p14:nvContentPartPr>
              <p14:xfrm>
                <a:off x="5374382" y="4118252"/>
                <a:ext cx="79200" cy="2016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C5FCA796-B49B-4B66-BC55-55954CD6CB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65742" y="4109612"/>
                  <a:ext cx="96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432E875-4088-4088-B085-8B6D12090A4A}"/>
                    </a:ext>
                  </a:extLst>
                </p14:cNvPr>
                <p14:cNvContentPartPr/>
                <p14:nvPr/>
              </p14:nvContentPartPr>
              <p14:xfrm>
                <a:off x="5509742" y="4167572"/>
                <a:ext cx="165600" cy="1497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432E875-4088-4088-B085-8B6D12090A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01102" y="4158572"/>
                  <a:ext cx="183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43111A4-976A-4D74-9633-544ED8040B07}"/>
                    </a:ext>
                  </a:extLst>
                </p14:cNvPr>
                <p14:cNvContentPartPr/>
                <p14:nvPr/>
              </p14:nvContentPartPr>
              <p14:xfrm>
                <a:off x="5539262" y="4220492"/>
                <a:ext cx="24480" cy="1317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43111A4-976A-4D74-9633-544ED8040B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30622" y="4211852"/>
                  <a:ext cx="42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55B41CC-77C9-4658-9939-F684C2020206}"/>
                    </a:ext>
                  </a:extLst>
                </p14:cNvPr>
                <p14:cNvContentPartPr/>
                <p14:nvPr/>
              </p14:nvContentPartPr>
              <p14:xfrm>
                <a:off x="5653382" y="4151012"/>
                <a:ext cx="115200" cy="1044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55B41CC-77C9-4658-9939-F684C202020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44382" y="4142372"/>
                  <a:ext cx="132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E2E49D0D-57F7-465C-867E-389A629558F3}"/>
                    </a:ext>
                  </a:extLst>
                </p14:cNvPr>
                <p14:cNvContentPartPr/>
                <p14:nvPr/>
              </p14:nvContentPartPr>
              <p14:xfrm>
                <a:off x="5780102" y="4090172"/>
                <a:ext cx="69840" cy="2332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E2E49D0D-57F7-465C-867E-389A629558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71102" y="4081172"/>
                  <a:ext cx="8748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B0DF758-8E9D-4EAE-849F-7119FB71A304}"/>
              </a:ext>
            </a:extLst>
          </p:cNvPr>
          <p:cNvGrpSpPr/>
          <p:nvPr/>
        </p:nvGrpSpPr>
        <p:grpSpPr>
          <a:xfrm>
            <a:off x="5905542" y="4947364"/>
            <a:ext cx="826920" cy="447120"/>
            <a:chOff x="5370782" y="5343332"/>
            <a:chExt cx="82692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74F4118-811E-4D85-B987-34DE3F977014}"/>
                    </a:ext>
                  </a:extLst>
                </p14:cNvPr>
                <p14:cNvContentPartPr/>
                <p14:nvPr/>
              </p14:nvContentPartPr>
              <p14:xfrm>
                <a:off x="5370782" y="5343332"/>
                <a:ext cx="136080" cy="4471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74F4118-811E-4D85-B987-34DE3F9770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62142" y="5334332"/>
                  <a:ext cx="1537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435706A7-A0E2-4432-BD6B-CEA1812C9005}"/>
                    </a:ext>
                  </a:extLst>
                </p14:cNvPr>
                <p14:cNvContentPartPr/>
                <p14:nvPr/>
              </p14:nvContentPartPr>
              <p14:xfrm>
                <a:off x="5396342" y="5588132"/>
                <a:ext cx="167400" cy="100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435706A7-A0E2-4432-BD6B-CEA1812C90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87342" y="5579132"/>
                  <a:ext cx="185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993F2F4A-06F4-4B25-A30D-4383B87F72B6}"/>
                    </a:ext>
                  </a:extLst>
                </p14:cNvPr>
                <p14:cNvContentPartPr/>
                <p14:nvPr/>
              </p14:nvContentPartPr>
              <p14:xfrm>
                <a:off x="5627822" y="5445212"/>
                <a:ext cx="64800" cy="25632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993F2F4A-06F4-4B25-A30D-4383B87F72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18822" y="5436572"/>
                  <a:ext cx="824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5B26257C-DBB5-44B8-AA1F-764B536AA7AD}"/>
                    </a:ext>
                  </a:extLst>
                </p14:cNvPr>
                <p14:cNvContentPartPr/>
                <p14:nvPr/>
              </p14:nvContentPartPr>
              <p14:xfrm>
                <a:off x="5724302" y="5448092"/>
                <a:ext cx="241200" cy="15372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5B26257C-DBB5-44B8-AA1F-764B536AA7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15662" y="5439092"/>
                  <a:ext cx="258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8FEA5CE9-8A05-41F5-B416-DCED5DA2ED65}"/>
                    </a:ext>
                  </a:extLst>
                </p14:cNvPr>
                <p14:cNvContentPartPr/>
                <p14:nvPr/>
              </p14:nvContentPartPr>
              <p14:xfrm>
                <a:off x="5792702" y="5481932"/>
                <a:ext cx="65160" cy="2095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8FEA5CE9-8A05-41F5-B416-DCED5DA2ED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83702" y="5473292"/>
                  <a:ext cx="82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A467D9F-062A-4061-B091-67CED8C78F32}"/>
                    </a:ext>
                  </a:extLst>
                </p14:cNvPr>
                <p14:cNvContentPartPr/>
                <p14:nvPr/>
              </p14:nvContentPartPr>
              <p14:xfrm>
                <a:off x="5959022" y="5441252"/>
                <a:ext cx="63000" cy="1364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A467D9F-062A-4061-B091-67CED8C78F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50382" y="5432252"/>
                  <a:ext cx="80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E8FFEC1-503B-4932-9E5D-698F983C6039}"/>
                    </a:ext>
                  </a:extLst>
                </p14:cNvPr>
                <p14:cNvContentPartPr/>
                <p14:nvPr/>
              </p14:nvContentPartPr>
              <p14:xfrm>
                <a:off x="6061622" y="5355572"/>
                <a:ext cx="136080" cy="33552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E8FFEC1-503B-4932-9E5D-698F983C60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52622" y="5346572"/>
                  <a:ext cx="15372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B11D326-C8E4-4E49-A075-72E47E39B72C}"/>
              </a:ext>
            </a:extLst>
          </p:cNvPr>
          <p:cNvGrpSpPr/>
          <p:nvPr/>
        </p:nvGrpSpPr>
        <p:grpSpPr>
          <a:xfrm>
            <a:off x="2420382" y="4633084"/>
            <a:ext cx="2791080" cy="1240200"/>
            <a:chOff x="1885622" y="5029052"/>
            <a:chExt cx="2791080" cy="12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5941088-5D16-4E69-8C86-BB124AC7EA23}"/>
                    </a:ext>
                  </a:extLst>
                </p14:cNvPr>
                <p14:cNvContentPartPr/>
                <p14:nvPr/>
              </p14:nvContentPartPr>
              <p14:xfrm>
                <a:off x="3889742" y="5510012"/>
                <a:ext cx="90360" cy="4258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5941088-5D16-4E69-8C86-BB124AC7EA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81102" y="5501372"/>
                  <a:ext cx="1080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4D1F9B4-5259-4646-B57C-0E0AA914BCFA}"/>
                    </a:ext>
                  </a:extLst>
                </p14:cNvPr>
                <p14:cNvContentPartPr/>
                <p14:nvPr/>
              </p14:nvContentPartPr>
              <p14:xfrm>
                <a:off x="3865622" y="5698292"/>
                <a:ext cx="176040" cy="46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4D1F9B4-5259-4646-B57C-0E0AA914BCF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56622" y="5689652"/>
                  <a:ext cx="193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1BA99C8-1921-4340-BF29-900468B15E45}"/>
                    </a:ext>
                  </a:extLst>
                </p14:cNvPr>
                <p14:cNvContentPartPr/>
                <p14:nvPr/>
              </p14:nvContentPartPr>
              <p14:xfrm>
                <a:off x="4110062" y="5620892"/>
                <a:ext cx="78120" cy="2232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1BA99C8-1921-4340-BF29-900468B15E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1062" y="5612252"/>
                  <a:ext cx="95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E01761FC-87B9-484B-8B49-75C153335D82}"/>
                    </a:ext>
                  </a:extLst>
                </p14:cNvPr>
                <p14:cNvContentPartPr/>
                <p14:nvPr/>
              </p14:nvContentPartPr>
              <p14:xfrm>
                <a:off x="4170902" y="5616572"/>
                <a:ext cx="192600" cy="1825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E01761FC-87B9-484B-8B49-75C153335D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62262" y="5607932"/>
                  <a:ext cx="210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BE157246-E607-442F-9C8C-CF2ABB0E64BA}"/>
                    </a:ext>
                  </a:extLst>
                </p14:cNvPr>
                <p14:cNvContentPartPr/>
                <p14:nvPr/>
              </p14:nvContentPartPr>
              <p14:xfrm>
                <a:off x="4256942" y="5710532"/>
                <a:ext cx="29160" cy="1202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BE157246-E607-442F-9C8C-CF2ABB0E64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48302" y="5701892"/>
                  <a:ext cx="46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48D3F826-01A8-46F7-B7E1-85A6D555B336}"/>
                    </a:ext>
                  </a:extLst>
                </p14:cNvPr>
                <p14:cNvContentPartPr/>
                <p14:nvPr/>
              </p14:nvContentPartPr>
              <p14:xfrm>
                <a:off x="4448462" y="5645372"/>
                <a:ext cx="54720" cy="1155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48D3F826-01A8-46F7-B7E1-85A6D555B33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39462" y="5636372"/>
                  <a:ext cx="72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F2A54F53-9264-4F3E-A6EA-C4BEC71C247C}"/>
                    </a:ext>
                  </a:extLst>
                </p14:cNvPr>
                <p14:cNvContentPartPr/>
                <p14:nvPr/>
              </p14:nvContentPartPr>
              <p14:xfrm>
                <a:off x="4574822" y="5556812"/>
                <a:ext cx="101880" cy="3031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F2A54F53-9264-4F3E-A6EA-C4BEC71C24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66182" y="5547812"/>
                  <a:ext cx="119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3FE358B0-88FF-415F-97C4-9A6D59E25C53}"/>
                    </a:ext>
                  </a:extLst>
                </p14:cNvPr>
                <p14:cNvContentPartPr/>
                <p14:nvPr/>
              </p14:nvContentPartPr>
              <p14:xfrm>
                <a:off x="3522542" y="5236772"/>
                <a:ext cx="1090440" cy="3348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3FE358B0-88FF-415F-97C4-9A6D59E25C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13902" y="5228132"/>
                  <a:ext cx="1108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28FA503E-DE06-4E14-A06A-F68CBA707DD8}"/>
                    </a:ext>
                  </a:extLst>
                </p14:cNvPr>
                <p14:cNvContentPartPr/>
                <p14:nvPr/>
              </p14:nvContentPartPr>
              <p14:xfrm>
                <a:off x="3411302" y="5123012"/>
                <a:ext cx="133560" cy="2080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28FA503E-DE06-4E14-A06A-F68CBA707DD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02302" y="5114012"/>
                  <a:ext cx="151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55FD7E9D-ECF3-421C-BE6B-81A9BEF624DD}"/>
                    </a:ext>
                  </a:extLst>
                </p14:cNvPr>
                <p14:cNvContentPartPr/>
                <p14:nvPr/>
              </p14:nvContentPartPr>
              <p14:xfrm>
                <a:off x="2302142" y="5130932"/>
                <a:ext cx="996480" cy="1393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55FD7E9D-ECF3-421C-BE6B-81A9BEF624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93142" y="5121932"/>
                  <a:ext cx="1014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DCAF4D39-7BBB-49F3-B2A1-998EE73417AC}"/>
                    </a:ext>
                  </a:extLst>
                </p14:cNvPr>
                <p14:cNvContentPartPr/>
                <p14:nvPr/>
              </p14:nvContentPartPr>
              <p14:xfrm>
                <a:off x="2241662" y="5029052"/>
                <a:ext cx="122040" cy="1818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DCAF4D39-7BBB-49F3-B2A1-998EE73417A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32662" y="5020052"/>
                  <a:ext cx="139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783CF04A-E112-4007-A280-FEEC60C1B2A5}"/>
                    </a:ext>
                  </a:extLst>
                </p14:cNvPr>
                <p14:cNvContentPartPr/>
                <p14:nvPr/>
              </p14:nvContentPartPr>
              <p14:xfrm>
                <a:off x="2900822" y="5432972"/>
                <a:ext cx="153720" cy="4672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783CF04A-E112-4007-A280-FEEC60C1B2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92182" y="5423972"/>
                  <a:ext cx="1713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B0F7A87-382A-4260-90ED-3371329DC5E4}"/>
                    </a:ext>
                  </a:extLst>
                </p14:cNvPr>
                <p14:cNvContentPartPr/>
                <p14:nvPr/>
              </p14:nvContentPartPr>
              <p14:xfrm>
                <a:off x="2873462" y="5624852"/>
                <a:ext cx="237240" cy="97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B0F7A87-382A-4260-90ED-3371329DC5E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64462" y="5615852"/>
                  <a:ext cx="254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B60B1320-34B9-466C-A055-35767899AFBF}"/>
                    </a:ext>
                  </a:extLst>
                </p14:cNvPr>
                <p14:cNvContentPartPr/>
                <p14:nvPr/>
              </p14:nvContentPartPr>
              <p14:xfrm>
                <a:off x="3187382" y="5571932"/>
                <a:ext cx="41760" cy="1584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B60B1320-34B9-466C-A055-35767899AF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78382" y="5562932"/>
                  <a:ext cx="59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98E2B06-70D9-42C7-95B3-09F7634E252C}"/>
                    </a:ext>
                  </a:extLst>
                </p14:cNvPr>
                <p14:cNvContentPartPr/>
                <p14:nvPr/>
              </p14:nvContentPartPr>
              <p14:xfrm>
                <a:off x="3261542" y="5571932"/>
                <a:ext cx="188640" cy="1238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98E2B06-70D9-42C7-95B3-09F7634E252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52902" y="5562932"/>
                  <a:ext cx="206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C58777C-0A18-4202-AB30-FC6EA7C6E9A1}"/>
                    </a:ext>
                  </a:extLst>
                </p14:cNvPr>
                <p14:cNvContentPartPr/>
                <p14:nvPr/>
              </p14:nvContentPartPr>
              <p14:xfrm>
                <a:off x="3302222" y="5588132"/>
                <a:ext cx="53280" cy="1465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C58777C-0A18-4202-AB30-FC6EA7C6E9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93582" y="5579132"/>
                  <a:ext cx="70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B8459BD5-4769-4905-834A-A3A9FD097754}"/>
                    </a:ext>
                  </a:extLst>
                </p14:cNvPr>
                <p14:cNvContentPartPr/>
                <p14:nvPr/>
              </p14:nvContentPartPr>
              <p14:xfrm>
                <a:off x="3463142" y="5550332"/>
                <a:ext cx="116640" cy="1162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B8459BD5-4769-4905-834A-A3A9FD0977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54502" y="5541332"/>
                  <a:ext cx="134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9DD1981E-A7E2-445F-9F04-ED6DEAAFBAAC}"/>
                    </a:ext>
                  </a:extLst>
                </p14:cNvPr>
                <p14:cNvContentPartPr/>
                <p14:nvPr/>
              </p14:nvContentPartPr>
              <p14:xfrm>
                <a:off x="1885622" y="5645372"/>
                <a:ext cx="54000" cy="57240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9DD1981E-A7E2-445F-9F04-ED6DEAAFBAA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76622" y="5636372"/>
                  <a:ext cx="716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51E627D6-9240-4A5B-8D8D-CDB5AB248B85}"/>
                    </a:ext>
                  </a:extLst>
                </p14:cNvPr>
                <p14:cNvContentPartPr/>
                <p14:nvPr/>
              </p14:nvContentPartPr>
              <p14:xfrm>
                <a:off x="2171102" y="5139212"/>
                <a:ext cx="42120" cy="10940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51E627D6-9240-4A5B-8D8D-CDB5AB248B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62462" y="5130212"/>
                  <a:ext cx="59760" cy="11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84A33B13-1374-4FEF-A9AE-21BC95C03ECF}"/>
                    </a:ext>
                  </a:extLst>
                </p14:cNvPr>
                <p14:cNvContentPartPr/>
                <p14:nvPr/>
              </p14:nvContentPartPr>
              <p14:xfrm>
                <a:off x="2073542" y="6112652"/>
                <a:ext cx="186120" cy="15660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84A33B13-1374-4FEF-A9AE-21BC95C03EC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64542" y="6104012"/>
                  <a:ext cx="20376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6A595547-4874-4913-8680-A2C95E2E4CE4}"/>
                  </a:ext>
                </a:extLst>
              </p14:cNvPr>
              <p14:cNvContentPartPr/>
              <p14:nvPr/>
            </p14:nvContentPartPr>
            <p14:xfrm>
              <a:off x="2900982" y="5151484"/>
              <a:ext cx="117720" cy="28296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6A595547-4874-4913-8680-A2C95E2E4CE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892342" y="5142484"/>
                <a:ext cx="1353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FA4BC402-49CB-4BC3-A02D-1608E5CEC3FA}"/>
                  </a:ext>
                </a:extLst>
              </p14:cNvPr>
              <p14:cNvContentPartPr/>
              <p14:nvPr/>
            </p14:nvContentPartPr>
            <p14:xfrm>
              <a:off x="10454142" y="3975724"/>
              <a:ext cx="360" cy="36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FA4BC402-49CB-4BC3-A02D-1608E5CEC3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5142" y="39667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07ECF4A6-35B8-4010-B338-8DE0A3C1E5E3}"/>
                  </a:ext>
                </a:extLst>
              </p14:cNvPr>
              <p14:cNvContentPartPr/>
              <p14:nvPr/>
            </p14:nvContentPartPr>
            <p14:xfrm>
              <a:off x="2881542" y="4257244"/>
              <a:ext cx="360" cy="36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07ECF4A6-35B8-4010-B338-8DE0A3C1E5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2902" y="42486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57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D7C7B-87D1-4045-B4BF-EBE20096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사진 촬영</a:t>
            </a:r>
            <a:r>
              <a:rPr lang="en-US" altLang="ko-KR" dirty="0"/>
              <a:t>, </a:t>
            </a:r>
            <a:r>
              <a:rPr lang="ko-KR" altLang="en-US" dirty="0"/>
              <a:t>저장하기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0BE72D-F62E-497D-B082-8DEE5F0A6C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9219" y="1908897"/>
            <a:ext cx="5742611" cy="40934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djitellopy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tello.connect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tello.streamon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frame_read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tello.get_frame_read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tello.takeoff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cv2.imwrite(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picture.png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frame_read.frame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tello.land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1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D8E0D-2A75-4352-BB0C-3637CDA1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99"/>
            <a:ext cx="10515600" cy="1325563"/>
          </a:xfrm>
        </p:spPr>
        <p:txBody>
          <a:bodyPr/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비디오 촬영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E80CE3-5B4A-419C-95AC-B9A3C520EC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4562"/>
            <a:ext cx="4727576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djitellopy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tello.Tello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battery_level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tello.get_battery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f"Battery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Life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Percentage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battery_level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Turn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Stream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tello.streamon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read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Tello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feed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Read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Tello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tello.get_frame_read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1527B3-4A07-48B3-8237-A3080957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285" y="1414562"/>
            <a:ext cx="4833631" cy="4031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read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Tello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feed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Read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Tello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tello_video_image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frame_read.frame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opencv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write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tello_video_image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TelloVideo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tello_video_image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cv2.waitKey(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&amp;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0xFF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tello.streamoff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cv2.destroyWindow(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TelloVideo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cv2.destroyAllWindows()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3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68256-F879-4891-9ABA-90736B50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63" y="246526"/>
            <a:ext cx="10515600" cy="990977"/>
          </a:xfrm>
        </p:spPr>
        <p:txBody>
          <a:bodyPr/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키보드 제어하기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7C34E-F56F-41D5-9FFA-D9D12C3F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580"/>
            <a:ext cx="10515600" cy="4619383"/>
          </a:xfrm>
        </p:spPr>
        <p:txBody>
          <a:bodyPr/>
          <a:lstStyle/>
          <a:p>
            <a:r>
              <a:rPr lang="en-US" altLang="ko-KR" dirty="0"/>
              <a:t>manual-control-</a:t>
            </a:r>
            <a:r>
              <a:rPr lang="en-US" altLang="ko-KR" dirty="0" err="1"/>
              <a:t>opencv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59F56E-84EB-494F-897E-042AAA591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64" y="2568304"/>
            <a:ext cx="3490058" cy="20621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djitellopy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tello.streamon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tello.get_frame_read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654AA9-5893-4914-9855-1F2C23F0D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926" y="0"/>
            <a:ext cx="4520338" cy="6986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1600" dirty="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frame_read.frame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drone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cv2.waitKey(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&amp;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0xff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27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ESC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tello.takeoff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tello.move_forward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tello.move_back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tello.move_left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tello.move_right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tello.rotate_clockwise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tello.rotate_counter_clockwise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tello.move_up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tello.move_down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tello.land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cv2.destroyAllWindows()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8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DE4F0-41FF-4A60-9048-BB62DD88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E66DA-004A-439A-9F48-54C5C8B9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‘</a:t>
            </a:r>
            <a:r>
              <a:rPr lang="ko-KR" altLang="en-US" dirty="0" err="1"/>
              <a:t>드론</a:t>
            </a:r>
            <a:r>
              <a:rPr lang="ko-KR" altLang="en-US" dirty="0"/>
              <a:t> 키보드 제어하기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ko-KR" altLang="en-US" dirty="0" err="1"/>
              <a:t>드론</a:t>
            </a:r>
            <a:r>
              <a:rPr lang="ko-KR" altLang="en-US" dirty="0"/>
              <a:t> 카메라 대신</a:t>
            </a:r>
            <a:r>
              <a:rPr lang="en-US" altLang="ko-KR" dirty="0"/>
              <a:t>, PC </a:t>
            </a:r>
            <a:r>
              <a:rPr lang="ko-KR" altLang="en-US" dirty="0" err="1"/>
              <a:t>웹캠을</a:t>
            </a:r>
            <a:r>
              <a:rPr lang="ko-KR" altLang="en-US" dirty="0"/>
              <a:t> 사용하여 </a:t>
            </a:r>
            <a:r>
              <a:rPr lang="en-US" altLang="ko-KR" dirty="0"/>
              <a:t>PC</a:t>
            </a:r>
            <a:r>
              <a:rPr lang="ko-KR" altLang="en-US" dirty="0"/>
              <a:t>에서 비디오 스트림을 보여 주도록 </a:t>
            </a:r>
            <a:r>
              <a:rPr lang="ko-KR" altLang="en-US" dirty="0" err="1"/>
              <a:t>만드시오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cv2.VideoCapture(0)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ret, frame =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cap.read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cv2.imshow(“Video”:,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frame)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https://github.com/DIT-AI-Drone-Course/SOURCE/blob/main/take_picture_opencv.py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12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848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D2Coding</vt:lpstr>
      <vt:lpstr>맑은 고딕</vt:lpstr>
      <vt:lpstr>Arial</vt:lpstr>
      <vt:lpstr>Courier10 BT</vt:lpstr>
      <vt:lpstr>Office 테마</vt:lpstr>
      <vt:lpstr>Tello SDK를 이용한 파이썬 코딩(1)</vt:lpstr>
      <vt:lpstr>DJITelloPy 모듈</vt:lpstr>
      <vt:lpstr>기본 동작 제어</vt:lpstr>
      <vt:lpstr>실습 01</vt:lpstr>
      <vt:lpstr>실습 02</vt:lpstr>
      <vt:lpstr>드론 사진 촬영, 저장하기</vt:lpstr>
      <vt:lpstr>드론 비디오 촬영, 전송</vt:lpstr>
      <vt:lpstr>드론 키보드 제어하기</vt:lpstr>
      <vt:lpstr>실습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Jong Hyun</dc:creator>
  <cp:lastModifiedBy>Kim Jong Hyun</cp:lastModifiedBy>
  <cp:revision>23</cp:revision>
  <dcterms:created xsi:type="dcterms:W3CDTF">2021-07-04T07:03:56Z</dcterms:created>
  <dcterms:modified xsi:type="dcterms:W3CDTF">2021-07-06T11:40:37Z</dcterms:modified>
</cp:coreProperties>
</file>