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67" r:id="rId5"/>
    <p:sldId id="273" r:id="rId6"/>
    <p:sldId id="275" r:id="rId7"/>
    <p:sldId id="276" r:id="rId8"/>
    <p:sldId id="274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BACD-4EBC-4707-9B61-4626B0D2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2917D0-B24A-43D9-8CF9-F324C604E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47D87-A44F-489B-9093-3EBDC477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29204-0C09-415D-8E61-22E42974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CB22C-F3E9-474D-B170-AE690ADF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4AB6-3617-4A9D-860D-3A4E1A43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C3E4F-60E5-4E01-BCCD-5A03B4D1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5BF3C-F814-4D39-B397-A33A4A2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FBF81-C3C0-4711-89CD-CC30DF99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954CA-8726-4F9F-AB8E-FDD57DC9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8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8A3BDA-2558-4BF0-929A-5501CD78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95019-499A-4F16-A061-9CCF79C2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232CC-2ADD-4E39-9837-7DF34992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6BBBB-642B-492C-8E00-4B89436B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B04CD-8C57-4F05-BD47-AA31F5C1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5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591A2-85DD-4D70-817D-2BADE158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9139B-B1DC-4A82-9439-04572C30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F318A-5484-4B9C-8564-6F056E14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693B1-FC18-4139-8E1A-7ADC6C2B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287FE-2F2C-4F9B-B600-72A561D3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A5ECE-B1AD-47D6-9BF7-BF77FDC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72CD70-3874-414B-82A3-7C7E7920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4319E-95D6-45DA-9F8A-E397445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3F239-69A7-4212-85D3-08965737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70F70-B37D-4EF3-8CCB-1077D2E8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B29B-820F-44D8-8B45-1A97DD55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129E-26CD-4841-B8DE-81B62E45E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5A308-C523-45D8-81C4-C6EAD488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A6428-CBBD-4441-BA84-E3DAC2E3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87689-4414-47F7-8067-8C8BAFD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89466-4669-44D9-8AB9-3BF85093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197A-1720-482B-A804-24C4303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E660D-10BE-4E2E-98A5-53FF2D28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93CFB-9101-4457-A352-7FE77689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9630AF-5C82-4A23-AE29-A75A76B18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97C9D2-675D-4E7C-B1EA-284C45E22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A03A19-2D1E-4433-825A-F74D8147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8E0A94-CF85-4357-A30D-5917483F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FA081-1CA0-46DE-BA2D-D03288CC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366E7-123A-43E7-B47A-CDB0F1B1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A6996-029F-462C-8C6E-AB9AA0E8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A17D6-3415-4498-A371-F640DEE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3A4F6C-216C-4880-9543-C3C813B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CDB35-7F99-4500-9875-86D7FADB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F5D4A-55DF-4E10-9735-F1177719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01ADC-7227-4C0C-9F2F-10843F3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7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D25CF-F3AA-4C1D-9FDA-C592F1DF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48F57-E4F6-453C-94BC-7C826A4D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0AC9B-5C3D-4EC1-9EA2-5E3438AE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23744-B12F-4428-9DEE-F801507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E3317-0377-407F-BD8D-A9957218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5C2DA-D585-427E-BFBC-18B11DD8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1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62A3F-F1D9-4F33-8527-74E26B4D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D8AA1-B6B9-4E16-893D-6CC58632B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1BAAA-C8ED-43BB-A8D1-FFA2D04E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C6618-1CC4-415C-A366-4BAA324C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0F49B-96B0-45D0-A7C5-4E8BA9EC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8A8A3-A23C-4590-BAEE-9F369654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0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57D75-17BD-4D2A-A066-FD08AE29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92CAA-D74F-4488-8128-7E3A8385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530E-00CB-4D99-8097-B82375EBF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CB0E-10E7-4603-A1DB-F3AC42169CA8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4DABF-8023-4947-9495-B4BDB8DAD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F5F8D-8378-41B3-A11B-9CECFE43C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1CF2-9206-48AA-B31A-1B8CF48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T-AI-Drone-Course/SOURCE/blob/main/12_video_feed_flying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T-AI-Drone-Course/SOURCE/blob/main/13_video_feed_flying_synchronous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T-AI-Drone-Course/SOURCE/blob/main/record-video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zzsza.github.io/data/2018/01/23/opencv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T-AI-Drone-Course/SOURCE/blob/main/11_video_feed_no_fligh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D30F9-FAB3-4D10-9E10-1FC5ADB89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Tello SDK</a:t>
            </a:r>
            <a:r>
              <a:rPr lang="ko-KR" altLang="en-US" dirty="0"/>
              <a:t>를 이용한</a:t>
            </a:r>
            <a:br>
              <a:rPr lang="en-US" altLang="ko-KR" dirty="0"/>
            </a:br>
            <a:r>
              <a:rPr lang="ko-KR" altLang="en-US" dirty="0"/>
              <a:t>파이썬 코딩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BFC06-C1BD-48BC-9069-7E76BAE4E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동의과학대학교</a:t>
            </a:r>
            <a:endParaRPr lang="en-US" altLang="ko-KR" dirty="0"/>
          </a:p>
          <a:p>
            <a:r>
              <a:rPr lang="ko-KR" altLang="en-US" dirty="0" err="1"/>
              <a:t>인공지능컴퓨터정보과</a:t>
            </a:r>
            <a:endParaRPr lang="en-US" altLang="ko-KR" dirty="0"/>
          </a:p>
          <a:p>
            <a:r>
              <a:rPr lang="ko-KR" altLang="en-US" dirty="0"/>
              <a:t>김 종 현 교수 </a:t>
            </a:r>
            <a:r>
              <a:rPr lang="en-US" altLang="ko-KR" dirty="0"/>
              <a:t>jkim@dit.ac.kr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8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EEBA-554F-4BB6-8886-3643D46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35" y="365125"/>
            <a:ext cx="11045125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Tello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드론</a:t>
            </a:r>
            <a:r>
              <a:rPr lang="ko-KR" altLang="en-US" sz="4000" dirty="0"/>
              <a:t> 비디오 캡쳐</a:t>
            </a:r>
            <a:r>
              <a:rPr lang="en-US" altLang="ko-KR" sz="4000" dirty="0"/>
              <a:t>(asynchronous) : </a:t>
            </a:r>
            <a:r>
              <a:rPr lang="ko-KR" altLang="en-US" sz="4000" dirty="0"/>
              <a:t>쓰레드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D98E-FED6-4613-B722-669765B4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초 간격으로 </a:t>
            </a:r>
            <a:r>
              <a:rPr lang="en-US" altLang="ko-KR" dirty="0"/>
              <a:t>up/ down </a:t>
            </a:r>
            <a:r>
              <a:rPr lang="ko-KR" altLang="en-US" dirty="0"/>
              <a:t>반복하기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Thread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https://github.com/DIT-AI-Drone-Course/SOURCE/blob/main/12_video_feed_flying.py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3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EEBA-554F-4BB6-8886-3643D46D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Tello </a:t>
            </a:r>
            <a:r>
              <a:rPr lang="ko-KR" altLang="en-US" sz="4000" dirty="0" err="1"/>
              <a:t>드론</a:t>
            </a:r>
            <a:r>
              <a:rPr lang="ko-KR" altLang="en-US" sz="4000" dirty="0"/>
              <a:t> 비디오 캡쳐</a:t>
            </a:r>
            <a:r>
              <a:rPr lang="en-US" altLang="ko-KR" sz="4000" dirty="0"/>
              <a:t>(synchronous)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쓰레드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D98E-FED6-4613-B722-669765B4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초 간격으로 </a:t>
            </a:r>
            <a:r>
              <a:rPr lang="en-US" altLang="ko-KR" dirty="0"/>
              <a:t>up/ down </a:t>
            </a:r>
            <a:r>
              <a:rPr lang="ko-KR" altLang="en-US" dirty="0"/>
              <a:t>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Thread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https://github.com/DIT-AI-Drone-Course/SOURCE/blob/main/13_video_feed_flying_synchronous.py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4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EEBA-554F-4BB6-8886-3643D46D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Tello</a:t>
            </a:r>
            <a:r>
              <a:rPr lang="ko-KR" altLang="en-US" sz="4000" dirty="0"/>
              <a:t> 비디오 캡쳐 </a:t>
            </a:r>
            <a:r>
              <a:rPr lang="en-US" altLang="ko-KR" sz="4000" dirty="0"/>
              <a:t>&amp; </a:t>
            </a:r>
            <a:r>
              <a:rPr lang="ko-KR" altLang="en-US" sz="4000" dirty="0"/>
              <a:t>파일 저장 </a:t>
            </a:r>
            <a:r>
              <a:rPr lang="en-US" altLang="ko-KR" sz="4000" dirty="0"/>
              <a:t>: </a:t>
            </a:r>
            <a:r>
              <a:rPr lang="ko-KR" altLang="en-US" sz="4000" dirty="0"/>
              <a:t>쓰레드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D98E-FED6-4613-B722-669765B4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cv2.VideoWriter()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Thread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https://github.com/DIT-AI-Drone-Course/SOURCE/blob/main/record-video.py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7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4C9D1-CD3B-49AE-9E0D-71353CE3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52" y="137287"/>
            <a:ext cx="3981773" cy="96910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키 이벤트 처리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7A2835-A06C-44D2-846F-9A8B7996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38" y="1217372"/>
            <a:ext cx="3180679" cy="2634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Pic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/drone01.jpeg"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'IMG'        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 이름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  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최초 좌표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A657E2-B3FE-4FA8-AC4F-4B507FFE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969" y="684787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2A18AEF-F659-458E-BF6C-F6D7BD555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08" y="458069"/>
            <a:ext cx="7611625" cy="6325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cv2.moveWindow(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0xFF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입력을 무한 대기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8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비트 마스크처리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chr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입력 값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 값 출력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'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이면 좌로 이동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'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이면 아래로 이동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'k'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'k'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이면 위로 이동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'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이면 오른쪽으로 이동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'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이거나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esc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이면 종료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cv2.moveWindow(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)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좌표로 창 이동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 descr="텍스트, 하늘, 잔디, 실외이(가) 표시된 사진&#10;&#10;자동 생성된 설명">
            <a:extLst>
              <a:ext uri="{FF2B5EF4-FFF2-40B4-BE49-F238E27FC236}">
                <a16:creationId xmlns:a16="http://schemas.microsoft.com/office/drawing/2014/main" id="{F0C963B5-F757-442E-850B-B7BDEBF35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8" y="4107619"/>
            <a:ext cx="3440455" cy="24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8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719B-8659-D344-B0A9-9331D881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149"/>
            <a:ext cx="10515600" cy="1325563"/>
          </a:xfrm>
        </p:spPr>
        <p:txBody>
          <a:bodyPr/>
          <a:lstStyle/>
          <a:p>
            <a:r>
              <a:rPr kumimoji="1" lang="en-US" altLang="ko-Kore-KR" dirty="0" err="1"/>
              <a:t>Opencv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기초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D44C6-0668-B44A-80D4-6FD474D89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010"/>
            <a:ext cx="10950844" cy="4513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hlinkClick r:id="rId2"/>
              </a:rPr>
              <a:t>https://opencv.org/    </a:t>
            </a:r>
          </a:p>
          <a:p>
            <a:r>
              <a:rPr kumimoji="1" lang="en-US" altLang="ko-Kore-KR" dirty="0"/>
              <a:t>% pip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install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opencv</a:t>
            </a:r>
            <a:r>
              <a:rPr kumimoji="1" lang="en-US" altLang="ko-KR" dirty="0"/>
              <a:t>-python</a:t>
            </a:r>
            <a:r>
              <a:rPr kumimoji="1" lang="ko-KR" altLang="en-US" dirty="0"/>
              <a:t> 혹은 </a:t>
            </a:r>
            <a:r>
              <a:rPr kumimoji="1" lang="ko-KR" altLang="en-US" dirty="0" err="1"/>
              <a:t>파이참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add(+) </a:t>
            </a:r>
            <a:r>
              <a:rPr kumimoji="1" lang="en-US" altLang="ko-KR" dirty="0" err="1"/>
              <a:t>opencv</a:t>
            </a:r>
            <a:r>
              <a:rPr kumimoji="1" lang="en-US" altLang="ko-KR" dirty="0"/>
              <a:t>-python</a:t>
            </a:r>
            <a:endParaRPr kumimoji="1" lang="en" altLang="ko-Kore-KR" dirty="0">
              <a:hlinkClick r:id="rId2"/>
            </a:endParaRPr>
          </a:p>
          <a:p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480786-AC1F-D146-8D2B-30F78A37F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85" y="3032502"/>
            <a:ext cx="5558516" cy="34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159A-A066-4677-88E5-54CEC8E6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3" y="365125"/>
            <a:ext cx="11537879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이미지 읽기</a:t>
            </a:r>
            <a:r>
              <a:rPr lang="en-US" altLang="ko-KR" sz="3600" dirty="0"/>
              <a:t>: cv2.imread(),</a:t>
            </a:r>
            <a:r>
              <a:rPr lang="ko-KR" altLang="en-US" sz="3600" dirty="0"/>
              <a:t> 보여주기</a:t>
            </a:r>
            <a:r>
              <a:rPr lang="en-US" altLang="ko-KR" sz="3600" dirty="0"/>
              <a:t>: cv2.imshow()</a:t>
            </a:r>
            <a:endParaRPr lang="ko-KR" alt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5C6026-0DCA-4677-BF01-E7E9466F1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756" y="1834595"/>
            <a:ext cx="668731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img_file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Pic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/drone01.jpeg"</a:t>
            </a:r>
            <a:b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img_file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cv2.IMREAD_COLOR)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img_file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cv2.IMREAD_GRAYSCALE)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unchange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img_file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cv2.IMREAD_UNCHANGED)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original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default(1)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# grey(0)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Unchange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unchange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알파 채널까지 포함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(-1)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 descr="텍스트, 하늘, 실외이(가) 표시된 사진&#10;&#10;자동 생성된 설명">
            <a:extLst>
              <a:ext uri="{FF2B5EF4-FFF2-40B4-BE49-F238E27FC236}">
                <a16:creationId xmlns:a16="http://schemas.microsoft.com/office/drawing/2014/main" id="{1AF0F45B-DCD3-4DF0-8F9A-6F2DC2F5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32" y="1978502"/>
            <a:ext cx="5163912" cy="35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838B2-8094-EF4C-A047-65155CFA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이미지 저장하기</a:t>
            </a:r>
            <a:r>
              <a:rPr kumimoji="1" lang="en-US" altLang="ko-KR" dirty="0"/>
              <a:t> : cv2.imwrite()</a:t>
            </a:r>
            <a:endParaRPr kumimoji="1" lang="ko-Kore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C81628-D29A-4C58-B851-5A4BC8803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0224" y="1946556"/>
            <a:ext cx="6327506" cy="3739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'./opencv03.jpeg’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cv2.IMREAD_GRAYSCALE)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 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esc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key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'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key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cv2.imwrite(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'testgray.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cv2.destroyAllWindow()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A32C17-A2C5-4823-B682-E87E04E8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9" y="2543091"/>
            <a:ext cx="2311400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EA77B-263A-394D-A248-6D85B8F5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카메라로 </a:t>
            </a:r>
            <a:r>
              <a:rPr kumimoji="1" lang="ko-KR" altLang="en-US" sz="3600" dirty="0" err="1"/>
              <a:t>부터</a:t>
            </a:r>
            <a:r>
              <a:rPr kumimoji="1" lang="ko-KR" altLang="en-US" sz="3600" dirty="0"/>
              <a:t> 비디오 읽기</a:t>
            </a:r>
            <a:r>
              <a:rPr kumimoji="1" lang="en-US" altLang="ko-KR" sz="3600" dirty="0"/>
              <a:t>:</a:t>
            </a:r>
            <a:r>
              <a:rPr kumimoji="1" lang="ko-KR" altLang="en-US" sz="3600" dirty="0"/>
              <a:t> </a:t>
            </a:r>
            <a:r>
              <a:rPr lang="en-US" altLang="ko-KR" sz="3600" dirty="0"/>
              <a:t>cv2.VideoCapture()</a:t>
            </a:r>
            <a:endParaRPr kumimoji="1" lang="ko-Kore-KR" alt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FB7BD1-15A7-40AC-88CA-783D3BA5A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2"/>
            <a:ext cx="497123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cv2.VideoCapture(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cap.isOpened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 {},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: {}'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cv2.cvtColor(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cv2.COLOR_BGR2GRAY)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cv2.imshow(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k = cv2.waitKey(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0xFF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cap.release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 descr="텍스트, 실내, 선반, 사람이(가) 표시된 사진&#10;&#10;자동 생성된 설명">
            <a:extLst>
              <a:ext uri="{FF2B5EF4-FFF2-40B4-BE49-F238E27FC236}">
                <a16:creationId xmlns:a16="http://schemas.microsoft.com/office/drawing/2014/main" id="{EC9E964A-BC18-4CDD-9D20-FA10D2A4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07" y="2071606"/>
            <a:ext cx="3911932" cy="31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F9828-FD24-BE4A-8AAE-DCCE3A6B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파일로</a:t>
            </a:r>
            <a:r>
              <a:rPr kumimoji="1" lang="ko-KR" altLang="en-US" dirty="0"/>
              <a:t> 비디오 읽기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Video Read</a:t>
            </a:r>
            <a:endParaRPr kumimoji="1" lang="ko-Kore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CDB2AF-0E97-48F4-A224-81EC67C07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2004" y="1821646"/>
            <a:ext cx="4844512" cy="39563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cv2.VideoCapture(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'test.3gp'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cap.isOpened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cap.read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cv2.cvtColor(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cv2.COLOR_BGR2GRAY)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cv2.imshow(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0xFF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cap.release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2E219-EFB0-F347-A2E9-C46AC85F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비디오 저장하기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cv2.VideoWriter()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8EE91-6CF4-4E4D-87A4-5F41FB822FC7}"/>
              </a:ext>
            </a:extLst>
          </p:cNvPr>
          <p:cNvSpPr txBox="1"/>
          <p:nvPr/>
        </p:nvSpPr>
        <p:spPr>
          <a:xfrm>
            <a:off x="253137" y="1422050"/>
            <a:ext cx="6597114" cy="193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cv2.VideoWriter(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outputFile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fourcc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frame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ato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fourcc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 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 코덱 정보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frame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 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 초당 저장될 프레임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size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 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ato"/>
              </a:rPr>
              <a:t> 저장될 사이즈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Lato"/>
              </a:rPr>
              <a:t>가능한 코덱은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Lato"/>
              </a:rPr>
              <a:t>DIVX, XVID, MJPG, X264, WMV1, WMV2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Lato"/>
              </a:rPr>
              <a:t>등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84D09A-AE2D-4D06-8F81-9897FFB1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983" y="1458214"/>
            <a:ext cx="485088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cv2.VideoCapture(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fourcc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cv2.VideoWriter_fourcc(*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'DIVX'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cv2.VideoWriter(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output.avi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fourcc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25.0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240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cap.isOpened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running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반전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0: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1 :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cv2.flip(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out.write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cv2.imshow(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0xFF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cap.release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out.release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 descr="텍스트, 실내, 선반이(가) 표시된 사진&#10;&#10;자동 생성된 설명">
            <a:extLst>
              <a:ext uri="{FF2B5EF4-FFF2-40B4-BE49-F238E27FC236}">
                <a16:creationId xmlns:a16="http://schemas.microsoft.com/office/drawing/2014/main" id="{85AE64A9-1A01-479C-9D38-8825A4B47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1" y="3603458"/>
            <a:ext cx="3651417" cy="29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EEBA-554F-4BB6-8886-3643D46D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Tello</a:t>
            </a:r>
            <a:r>
              <a:rPr lang="ko-KR" altLang="en-US" dirty="0"/>
              <a:t> 비디오 캡쳐 </a:t>
            </a:r>
            <a:r>
              <a:rPr lang="en-US" altLang="ko-KR" dirty="0"/>
              <a:t>: no flight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D98E-FED6-4613-B722-669765B4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https://github.com/DIT-AI-Drone-Course/SOURCE/blob/main/11_video_feed_no_flight.py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27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1114</Words>
  <Application>Microsoft Office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Lato</vt:lpstr>
      <vt:lpstr>맑은 고딕</vt:lpstr>
      <vt:lpstr>Arial</vt:lpstr>
      <vt:lpstr>Consolas</vt:lpstr>
      <vt:lpstr>Office 테마</vt:lpstr>
      <vt:lpstr>Tello SDK를 이용한 파이썬 코딩(2)</vt:lpstr>
      <vt:lpstr>키 이벤트 처리</vt:lpstr>
      <vt:lpstr>Opencv 기초</vt:lpstr>
      <vt:lpstr>이미지 읽기: cv2.imread(), 보여주기: cv2.imshow()</vt:lpstr>
      <vt:lpstr>이미지 저장하기 : cv2.imwrite()</vt:lpstr>
      <vt:lpstr>카메라로 부터 비디오 읽기: cv2.VideoCapture()</vt:lpstr>
      <vt:lpstr>파일로 비디오 읽기: Video Read</vt:lpstr>
      <vt:lpstr>비디오 저장하기 : cv2.VideoWriter()</vt:lpstr>
      <vt:lpstr>Tello 비디오 캡쳐 : no flight</vt:lpstr>
      <vt:lpstr>Tello 드론 비디오 캡쳐(asynchronous) : 쓰레드</vt:lpstr>
      <vt:lpstr>Tello 드론 비디오 캡쳐(synchronous) : 쓰레드</vt:lpstr>
      <vt:lpstr>Tello 비디오 캡쳐 &amp; 파일 저장 : 쓰레드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Tello SDK를 이용한 파이썬 코딩(2)</dc:title>
  <dc:creator>Kim Jong Hyun</dc:creator>
  <cp:lastModifiedBy>Kim Jong Hyun</cp:lastModifiedBy>
  <cp:revision>25</cp:revision>
  <dcterms:created xsi:type="dcterms:W3CDTF">2021-07-06T11:48:06Z</dcterms:created>
  <dcterms:modified xsi:type="dcterms:W3CDTF">2021-07-09T10:53:51Z</dcterms:modified>
</cp:coreProperties>
</file>