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4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D5F8E-72E9-4080-9667-BE84CF9A2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FE56-F372-4A08-BE5D-76393B41C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2252F-6210-4DF4-8C0D-14414ECF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9D07F-DB51-4338-A54C-91EFA6F3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5EC4E-1473-479B-A017-388096F3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53612-933E-4A62-988F-892034CB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95098-612A-4AED-A448-374C66D6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8E27B-20CD-4119-B37C-DDA7E901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448B9-690F-4D09-AC6B-C1FB52E6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5CDB-2C7C-4AAD-B358-3324C65D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CC51A-465D-441F-8C8A-7FCF07BF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BD44E-E958-4C6D-824D-A9BA9C75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B0A67-8085-4C07-B270-994B05C2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EAC45-AE16-44A2-893D-DBC56C9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F430-406E-47CC-BE5E-1C62B1A1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1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F631-AF6F-421D-A43D-95E8A0E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91D3-CB58-41BD-A001-5E2B0AC1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7874E-1DD3-43BB-86A8-B6AD7C3E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14852-7E3E-4DB7-B760-7CDFBF96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E6E63-477D-4DD5-9191-967645F4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CCDB-8A64-4DC4-ABAD-AAE1CA76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0A3E7-F9F8-49E6-8025-023C4ABB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8556B-25C6-4BC9-91E8-93D024C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9E128-9443-47DA-BADA-F8D56729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A8D73-F736-491F-9E09-E969376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43F4-8729-4B99-AE09-097AFE07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5B24E-EFE9-448F-A516-3F02A5DBC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72661C-B223-436A-A31C-540A8AA3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45725-E9C1-4DD1-A2DD-62B4E0A4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60765-CE33-4030-9175-95B864FB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3C88-EDF9-450E-9C99-6352007C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7BCB-24DA-49BA-930B-B99C1FE0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E621B-7B2B-4B56-A701-D6D9810F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FC8FA-FDEB-4DB3-ACAE-43754DD97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DF9090-2B12-4C10-8ACD-8F974B553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DDA2D-89EB-43C3-ABD5-28533EDEB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0B1E6-9261-430F-82EE-F71CA8D4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35B010-3D1B-4223-AD2D-73A6A485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F502D-766E-495D-B286-9FC5453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9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670DD-DF81-4C2D-8C5F-9CA23A3A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5D078A-9FDC-451A-A47B-BD9E172C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F119C3-1400-4C71-A1F7-CC4F67EA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4A343-1562-4519-8E9B-9035DC96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1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CFAB60-FDC5-4480-9E80-2A48C37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1266E-DDBA-415D-9567-ED3374FA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6D43A-20B6-43FF-A8A4-1823F475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0CD1-33EF-4708-BA45-2CAD4E7D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51722-6ED2-4F75-B8E0-6549DE35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E919D-05F0-423D-BCC0-C8862376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F7195-C92B-4C5E-A9EE-2AE50EC4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6ACA3-1CE8-4A33-99BF-5978D8FC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A59E9-B6DA-4DD8-A2E2-CA57F264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33F05-ED15-4AD6-B72F-948F509E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A799EC-5EB6-4769-BE11-088DC921C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F81D9-659F-4582-9FBD-9D214AD0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C6974-D537-420B-9BDF-3BEFC01C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E6523-96F4-4DDF-86CF-101A04D7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CF2DC-6E55-4772-8B55-9EE004C5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9AFD3E-C27C-40F5-B821-C4854A53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5F9C-1B78-4CA2-A348-4778627C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7BEA3-C812-44AB-8F58-BBB55C90C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2D73-20DD-4DB6-A4B8-F10C6BEB362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29FED-1377-4C92-BD38-C19D81067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ECFA4-06B6-4C88-91BE-AD4BAEB49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88C4-8998-46D6-8745-4880B0F05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0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king/dlib" TargetMode="External"/><Relationship Id="rId2" Type="http://schemas.openxmlformats.org/officeDocument/2006/relationships/hyperlink" Target="https://github.com/opencv/opencv/blob/master/data/haarcascades/haarcascade_frontalface_default.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cv/opencv/tree/master/samples/dnn/face_detector" TargetMode="External"/><Relationship Id="rId4" Type="http://schemas.openxmlformats.org/officeDocument/2006/relationships/hyperlink" Target="https://github.com/ipazc/mtcn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-AI-Drone-Course/SOURCE/blob/main/Day04/findFace01.py" TargetMode="External"/><Relationship Id="rId2" Type="http://schemas.openxmlformats.org/officeDocument/2006/relationships/hyperlink" Target="https://github.com/opencv/opencv/blob/master/data/haarcasca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T-AI-Drone-Course/SOURCE/blob/main/Day04/FindFace02.p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Day04/Video_Writer_Test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DIT-AI-Drone-Course/SOURCE/blob/main/Day04/cascade_face_eye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-AI-Drone-Course/SOURCE/blob/main/Day04/findFaceTello02.py" TargetMode="External"/><Relationship Id="rId2" Type="http://schemas.openxmlformats.org/officeDocument/2006/relationships/hyperlink" Target="https://github.com/DIT-AI-Drone-Course/SOURCE/blob/main/Day04/findFaceTello01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oogle.github.io/mediapip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D30F9-FAB3-4D10-9E10-1FC5ADB8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기반 </a:t>
            </a:r>
            <a:r>
              <a:rPr lang="en-US" altLang="ko-KR" dirty="0"/>
              <a:t>AI </a:t>
            </a:r>
            <a:r>
              <a:rPr lang="ko-KR" altLang="en-US" dirty="0" err="1"/>
              <a:t>드론</a:t>
            </a:r>
            <a:r>
              <a:rPr lang="ko-KR" altLang="en-US" dirty="0"/>
              <a:t>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BFC06-C1BD-48BC-9069-7E76BAE4E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동의과학대학교</a:t>
            </a:r>
            <a:endParaRPr lang="en-US" altLang="ko-KR" dirty="0"/>
          </a:p>
          <a:p>
            <a:r>
              <a:rPr lang="ko-KR" altLang="en-US" dirty="0" err="1"/>
              <a:t>인공지능컴퓨터정보과</a:t>
            </a:r>
            <a:endParaRPr lang="en-US" altLang="ko-KR" dirty="0"/>
          </a:p>
          <a:p>
            <a:r>
              <a:rPr lang="ko-KR" altLang="en-US" dirty="0"/>
              <a:t>김 종 현 교수 </a:t>
            </a:r>
            <a:r>
              <a:rPr lang="en-US" altLang="ko-KR" dirty="0"/>
              <a:t>jkim@dit.ac.kr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534FD-6194-42FA-86C8-DF589BF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A175A-D612-47BB-81A6-39DEE172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Haar</a:t>
            </a:r>
            <a:r>
              <a:rPr lang="en-US" altLang="ko-KR" dirty="0"/>
              <a:t> Cascade </a:t>
            </a:r>
          </a:p>
          <a:p>
            <a:pPr lvl="1"/>
            <a:r>
              <a:rPr lang="en-US" altLang="ko-KR" dirty="0">
                <a:hlinkClick r:id="rId2"/>
              </a:rPr>
              <a:t>https://github.com/opencv/opencv/blob/master/data/haarcascades/haarcascade_frontalface_default.xml</a:t>
            </a:r>
            <a:endParaRPr lang="en-US" altLang="ko-KR" dirty="0"/>
          </a:p>
          <a:p>
            <a:r>
              <a:rPr lang="en-US" altLang="ko-KR" dirty="0" err="1"/>
              <a:t>Dlib</a:t>
            </a:r>
            <a:r>
              <a:rPr lang="en-US" altLang="ko-KR" dirty="0"/>
              <a:t> : HOG + CNN</a:t>
            </a:r>
          </a:p>
          <a:p>
            <a:pPr lvl="1"/>
            <a:r>
              <a:rPr lang="en-US" altLang="ko-KR" dirty="0">
                <a:hlinkClick r:id="rId3"/>
              </a:rPr>
              <a:t>https://github.com/davisking/dlib</a:t>
            </a:r>
            <a:endParaRPr lang="en-US" altLang="ko-KR" dirty="0"/>
          </a:p>
          <a:p>
            <a:r>
              <a:rPr lang="en-US" altLang="ko-KR" dirty="0"/>
              <a:t>MTCNN</a:t>
            </a:r>
          </a:p>
          <a:p>
            <a:pPr lvl="1"/>
            <a:r>
              <a:rPr lang="en-US" altLang="ko-KR" dirty="0">
                <a:hlinkClick r:id="rId4"/>
              </a:rPr>
              <a:t>https://github.com/ipazc/mtcnn</a:t>
            </a:r>
            <a:endParaRPr lang="en-US" altLang="ko-KR" dirty="0"/>
          </a:p>
          <a:p>
            <a:r>
              <a:rPr lang="en-US" altLang="ko-KR" dirty="0"/>
              <a:t>OpenCV DNN : Caffe based DNN</a:t>
            </a:r>
          </a:p>
          <a:p>
            <a:pPr lvl="1"/>
            <a:r>
              <a:rPr lang="en" altLang="ko-KR" dirty="0">
                <a:hlinkClick r:id="rId5"/>
              </a:rPr>
              <a:t>https://github.com/opencv/opencv/tree/master/samples/dnn/face_detector</a:t>
            </a:r>
            <a:endParaRPr lang="en" altLang="ko-KR" dirty="0"/>
          </a:p>
          <a:p>
            <a:pPr lvl="1"/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13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1C7C-0684-4252-86AB-B686A9A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Face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pic>
        <p:nvPicPr>
          <p:cNvPr id="8" name="그림 7" descr="텍스트, 선반, 실내, 매점이(가) 표시된 사진&#10;&#10;자동 생성된 설명">
            <a:extLst>
              <a:ext uri="{FF2B5EF4-FFF2-40B4-BE49-F238E27FC236}">
                <a16:creationId xmlns:a16="http://schemas.microsoft.com/office/drawing/2014/main" id="{E48BA343-35F9-444D-B1DB-6C344177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92" y="1497442"/>
            <a:ext cx="6127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7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1C7C-0684-4252-86AB-B686A9A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Face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CD374-27D9-48E1-B1BF-740B3457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pre-training model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https://github.com/opencv/opencv/blob/master/data/haarcascades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findFace</a:t>
            </a:r>
            <a:r>
              <a:rPr lang="en-US" altLang="ko-KR" dirty="0"/>
              <a:t> 01</a:t>
            </a:r>
          </a:p>
          <a:p>
            <a:pPr lvl="1"/>
            <a:r>
              <a:rPr lang="en-US" altLang="ko-KR" dirty="0">
                <a:hlinkClick r:id="rId3"/>
              </a:rPr>
              <a:t>https://github.com/DIT-AI-Drone-Course/SOURCE/blob/main/Day04/findFace01.py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findFace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</a:p>
          <a:p>
            <a:pPr lvl="1"/>
            <a:r>
              <a:rPr lang="en-US" altLang="ko-KR" dirty="0">
                <a:hlinkClick r:id="rId4"/>
              </a:rPr>
              <a:t>https://github.com/DIT-AI-Drone-Course/SOURCE/blob/main/Day04/FindFace02.py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AB67-0FB4-4388-8B3A-6B454FD1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Detection &amp; File Save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EC910-3E55-416D-843F-5B2816B0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VideoWriter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소소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https://github.com/DIT-AI-Drone-Course/SOURCE/blob/main/Day04/Video_Writer_Test.py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01</a:t>
            </a:r>
          </a:p>
          <a:p>
            <a:pPr lvl="1"/>
            <a:r>
              <a:rPr lang="en-US" altLang="ko-KR" dirty="0" err="1"/>
              <a:t>Haar</a:t>
            </a:r>
            <a:r>
              <a:rPr lang="ko-KR" altLang="en-US" dirty="0"/>
              <a:t> </a:t>
            </a:r>
            <a:r>
              <a:rPr lang="en-US" altLang="ko-KR" dirty="0"/>
              <a:t>Cascade</a:t>
            </a:r>
            <a:r>
              <a:rPr lang="ko-KR" altLang="en-US" dirty="0"/>
              <a:t> </a:t>
            </a:r>
            <a:r>
              <a:rPr lang="en-US" altLang="ko-KR" dirty="0"/>
              <a:t>Face Detection </a:t>
            </a:r>
            <a:r>
              <a:rPr lang="ko-KR" altLang="en-US" dirty="0"/>
              <a:t>비디오 스트림을 파일</a:t>
            </a:r>
            <a:r>
              <a:rPr lang="en-US" altLang="ko-KR" dirty="0"/>
              <a:t>(</a:t>
            </a:r>
            <a:r>
              <a:rPr lang="en-US" altLang="ko-KR" dirty="0" err="1"/>
              <a:t>avi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51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1C7C-0684-4252-86AB-B686A9A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50"/>
            <a:ext cx="10515600" cy="912346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Face, Eyes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CD374-27D9-48E1-B1BF-740B3457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208"/>
            <a:ext cx="10575664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이미지 </a:t>
            </a:r>
            <a:r>
              <a:rPr lang="en-US" altLang="ko-KR" sz="2400" dirty="0"/>
              <a:t>: </a:t>
            </a:r>
          </a:p>
          <a:p>
            <a:pPr lvl="1"/>
            <a:r>
              <a:rPr lang="en-US" altLang="ko-KR" sz="2000" dirty="0">
                <a:hlinkClick r:id="rId2"/>
              </a:rPr>
              <a:t>https://github.com/DIT-AI-Drone-Course/SOURCE/blob/main/Day04/cascade_image_cv.py</a:t>
            </a:r>
          </a:p>
          <a:p>
            <a:r>
              <a:rPr lang="ko-KR" altLang="en-US" sz="2400" dirty="0"/>
              <a:t>비디오 </a:t>
            </a:r>
            <a:r>
              <a:rPr lang="en-US" altLang="ko-KR" sz="2400" dirty="0"/>
              <a:t>: </a:t>
            </a:r>
          </a:p>
          <a:p>
            <a:pPr lvl="1"/>
            <a:r>
              <a:rPr lang="en-US" altLang="ko-KR" sz="2000" dirty="0">
                <a:hlinkClick r:id="rId2"/>
              </a:rPr>
              <a:t>https://github.com/DIT-AI-Drone-Course/SOURCE/blob/main/Day04/cascade_face_eye.py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내용 개체 틀 4" descr="텍스트, 실내, 선반, 매점이(가) 표시된 사진&#10;&#10;자동 생성된 설명">
            <a:extLst>
              <a:ext uri="{FF2B5EF4-FFF2-40B4-BE49-F238E27FC236}">
                <a16:creationId xmlns:a16="http://schemas.microsoft.com/office/drawing/2014/main" id="{8DD15630-EA4C-4366-BF04-B16FE7591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67" y="3294650"/>
            <a:ext cx="4291809" cy="3429000"/>
          </a:xfrm>
          <a:prstGeom prst="rect">
            <a:avLst/>
          </a:prstGeom>
        </p:spPr>
      </p:pic>
      <p:pic>
        <p:nvPicPr>
          <p:cNvPr id="6" name="그림 5" descr="텍스트, 사람, 가장이(가) 표시된 사진&#10;&#10;자동 생성된 설명">
            <a:extLst>
              <a:ext uri="{FF2B5EF4-FFF2-40B4-BE49-F238E27FC236}">
                <a16:creationId xmlns:a16="http://schemas.microsoft.com/office/drawing/2014/main" id="{C3A95BF5-7EA5-4785-A8AB-5939439D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0" y="3429000"/>
            <a:ext cx="3032595" cy="3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1C7C-0684-4252-86AB-B686A9A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Tello </a:t>
            </a:r>
            <a:r>
              <a:rPr lang="ko-KR" altLang="en-US" dirty="0" err="1"/>
              <a:t>드론</a:t>
            </a:r>
            <a:r>
              <a:rPr lang="en-US" altLang="ko-KR" dirty="0"/>
              <a:t> Face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B5B9AA-08FC-4DFF-816A-C7DA25A1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02</a:t>
            </a:r>
          </a:p>
          <a:p>
            <a:pPr lvl="1"/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err="1"/>
              <a:t>웹캠</a:t>
            </a:r>
            <a:r>
              <a:rPr lang="ko-KR" altLang="en-US" dirty="0"/>
              <a:t> 비디오 스트림 소스를 </a:t>
            </a:r>
            <a:r>
              <a:rPr lang="en-US" altLang="ko-KR" dirty="0"/>
              <a:t>Tello </a:t>
            </a:r>
            <a:r>
              <a:rPr lang="ko-KR" altLang="en-US" dirty="0" err="1"/>
              <a:t>드론</a:t>
            </a:r>
            <a:r>
              <a:rPr lang="ko-KR" altLang="en-US" dirty="0"/>
              <a:t> 카메라 소스로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FindFace</a:t>
            </a:r>
            <a:r>
              <a:rPr lang="en-US" altLang="ko-KR" dirty="0"/>
              <a:t>() </a:t>
            </a:r>
            <a:r>
              <a:rPr lang="ko-KR" altLang="en-US" dirty="0"/>
              <a:t>함수 구현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https://github.com/DIT-AI-Drone-Course/SOURCE/blob/main/Day04/findFaceTello01.py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https://github.com/DIT-AI-Drone-Course/SOURCE/blob/main/Day04/findFaceTello02.py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03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02</a:t>
            </a:r>
            <a:r>
              <a:rPr lang="ko-KR" altLang="en-US" dirty="0"/>
              <a:t>를 사용하여 </a:t>
            </a:r>
            <a:r>
              <a:rPr lang="ko-KR" altLang="en-US" dirty="0" err="1"/>
              <a:t>드론</a:t>
            </a:r>
            <a:r>
              <a:rPr lang="ko-KR" altLang="en-US" dirty="0"/>
              <a:t> 비디오 스트림을 파일</a:t>
            </a:r>
            <a:r>
              <a:rPr lang="en-US" altLang="ko-KR" dirty="0"/>
              <a:t>(</a:t>
            </a:r>
            <a:r>
              <a:rPr lang="en-US" altLang="ko-KR" dirty="0" err="1"/>
              <a:t>avi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저장하시오</a:t>
            </a:r>
            <a:endParaRPr lang="en-US" altLang="ko-KR" dirty="0"/>
          </a:p>
          <a:p>
            <a:pPr lvl="2"/>
            <a:r>
              <a:rPr lang="en-US" altLang="ko-KR" dirty="0" err="1"/>
              <a:t>VideoWriter</a:t>
            </a:r>
            <a:r>
              <a:rPr lang="en-US" altLang="ko-KR" dirty="0"/>
              <a:t>(), </a:t>
            </a:r>
            <a:r>
              <a:rPr lang="en-US" altLang="ko-KR" dirty="0" err="1"/>
              <a:t>imshow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56C11-4805-4FE4-825B-E5269A00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423" y="2807022"/>
            <a:ext cx="2982973" cy="2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AB50-F339-4FCF-B2AC-E2A80B7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205"/>
          </a:xfrm>
        </p:spPr>
        <p:txBody>
          <a:bodyPr/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MediaPipe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02FA1-F157-46ED-9C80-FBE2B590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11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https://google.github.io/mediapipe/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82AD1-6F6D-4144-B5C1-0C4327687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71" y="2138897"/>
            <a:ext cx="5411619" cy="47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372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파이썬 기반 AI 드론 코딩</vt:lpstr>
      <vt:lpstr>Face Detection AI 알고리즘</vt:lpstr>
      <vt:lpstr>Opencv Face Detection</vt:lpstr>
      <vt:lpstr>Opencv Face Detection</vt:lpstr>
      <vt:lpstr>Face Detection &amp; File Save</vt:lpstr>
      <vt:lpstr>Opencv Face, Eyes Detection</vt:lpstr>
      <vt:lpstr>Tello 드론 Face Detection</vt:lpstr>
      <vt:lpstr>구글 MediaPipe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기반 AI 드론 코딩</dc:title>
  <dc:creator>Kim Jong Hyun</dc:creator>
  <cp:lastModifiedBy>Kim Jong Hyun</cp:lastModifiedBy>
  <cp:revision>18</cp:revision>
  <dcterms:created xsi:type="dcterms:W3CDTF">2021-07-07T13:07:47Z</dcterms:created>
  <dcterms:modified xsi:type="dcterms:W3CDTF">2021-07-08T04:06:40Z</dcterms:modified>
</cp:coreProperties>
</file>