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68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68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6360" y="36000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 u="sng"/>
              <a:t>Definition: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/>
              <a:t> „</a:t>
            </a:r>
            <a:r>
              <a:rPr lang="de-DE"/>
              <a:t>Teil einer Software“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/>
              <a:t> </a:t>
            </a:r>
            <a:r>
              <a:rPr lang="de-DE"/>
              <a:t>Kann an verschiedenen Stellen aufgerufen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/>
              <a:t> </a:t>
            </a:r>
            <a:r>
              <a:rPr lang="de-DE"/>
              <a:t>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/>
              <a:t> </a:t>
            </a:r>
            <a:r>
              <a:rPr lang="de-DE"/>
              <a:t>Liefert ein Ergebnis zurück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wheel spokes="8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6472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Lösung: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void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sort(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char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[])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int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temp = 0;</a:t>
            </a:r>
            <a:endParaRPr/>
          </a:p>
          <a:p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[2]&lt;=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temp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= temp;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1200" u="sng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/>
          </a:p>
        </p:txBody>
      </p:sp>
    </p:spTree>
  </p:cSld>
  <p:transition spd="med">
    <p:wheel spokes="8"/>
  </p:transition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68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temp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= temp;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temp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= temp;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temp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= temp;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 sz="2400" u="sng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 ((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[1]) &amp;&amp; (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[1] &lt;=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[0]))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temp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[0] = </a:t>
            </a:r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[2];</a:t>
            </a:r>
            <a:endParaRPr/>
          </a:p>
          <a:p>
            <a:r>
              <a:rPr lang="de-DE" sz="2400" u="sng">
                <a:solidFill>
                  <a:srgbClr val="808080"/>
                </a:solidFill>
                <a:latin typeface="Consolas"/>
                <a:ea typeface="Consolas"/>
              </a:rPr>
              <a:t>x</a:t>
            </a:r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[2] = temp;</a:t>
            </a:r>
            <a:endParaRPr/>
          </a:p>
          <a:p>
            <a:r>
              <a:rPr lang="de-DE" sz="24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 sz="1200" u="sng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</p:txBody>
      </p:sp>
    </p:spTree>
  </p:cSld>
  <p:transition spd="med">
    <p:wheel spokes="8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68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  <p:transition spd="med">
    <p:wheel spokes="8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Kann beliebig oft aufgerufen werden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Sprung und Rücksprung geschieht automatisch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Eindeutiger Funktionsname für den Aufruf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Aufrufer ist nur noch verantwortlich für die richtigen Parameter und „das Abholen“ des Ergebnisses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Ergebnistyp legt fest, was die Funktion als Ergebnis zurückgibt</a:t>
            </a:r>
            <a:endParaRPr/>
          </a:p>
        </p:txBody>
      </p:sp>
    </p:spTree>
  </p:cSld>
  <p:transition spd="med">
    <p:wheel spokes="8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Ergebnistyp Funktionsname (Parameterleiste)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{ /* Funktionsrumpf */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Beispiel: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float quadrat (float x)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{return x * x;};</a:t>
            </a:r>
            <a:endParaRPr/>
          </a:p>
        </p:txBody>
      </p:sp>
    </p:spTree>
  </p:cSld>
  <p:transition spd="med">
    <p:wheel spokes="8"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Aufruf einer Funktion: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float p = 1.2;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float q = quadrat (p);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Aktuelle Parameter werden auf den Stack kopiert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wheel spokes="8"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Funktionsparameter: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Beim Aufruf werden formale Parameter durch aktuelle „ersetzt“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„</a:t>
            </a:r>
            <a:r>
              <a:rPr lang="de-DE" sz="3000"/>
              <a:t>Call by Value“ (Konstante, z.B. int m = min(5,10))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„</a:t>
            </a:r>
            <a:r>
              <a:rPr lang="de-DE" sz="3000"/>
              <a:t>Call by Name“ (Variable, z.B. int m1 = 5)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„</a:t>
            </a:r>
            <a:r>
              <a:rPr lang="de-DE" sz="3000"/>
              <a:t>Call by Reference“ (Pointer)</a:t>
            </a:r>
            <a:endParaRPr/>
          </a:p>
        </p:txBody>
      </p:sp>
    </p:spTree>
  </p:cSld>
  <p:transition spd="med">
    <p:wheel spokes="8"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Werden grundsätzlich auf dem Stack übergeben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Analog zu Variablen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Beim beenden wird der Bereich wieder freigegeben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Rückgabewerte: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Als Konstante (z.B. return 7)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Als Variable (int, float, char, …)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Als Ausdruck (z.B. return m+5)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de-DE" sz="3000">
                <a:solidFill>
                  <a:srgbClr val="ff0000"/>
                </a:solidFill>
              </a:rPr>
              <a:t>Es wird immer ein Wert zurückgegeben und nicht die Variable oder die Konstante!!!</a:t>
            </a:r>
            <a:endParaRPr/>
          </a:p>
        </p:txBody>
      </p:sp>
    </p:spTree>
  </p:cSld>
  <p:transition spd="med">
    <p:wheel spokes="8"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Im Unterschied zur Funktion liefert eine Prozedur keinen Rückgabewert auf direktem Weg!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Wird leer übergeben, hat keinen Funktionsparameter (void)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wheel spokes="8"/>
  </p:transition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68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5400" u="sng"/>
              <a:t>Funktionen und Prozeduren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 u="sng"/>
              <a:t>Aufgabe: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000"/>
              <a:t>Schreiben Sie eine Funktion, die 3 Buchstaben nach dem Alphabet sortiert!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wheel spokes="8"/>
  </p:transition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