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Dezember 18,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Dezember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Dezember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Dezember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Dezember 18, 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Dezember 18,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Dezember 18,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Dezember 18,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Dezember 18,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Dezember 18,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Dezember 18,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Dezember 18,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600" dirty="0" smtClean="0"/>
              <a:t>Extreme </a:t>
            </a:r>
            <a:r>
              <a:rPr lang="de-DE" sz="6600" dirty="0" err="1" smtClean="0"/>
              <a:t>Programming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195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„Ein Vorgehensmodell das sich den </a:t>
            </a:r>
            <a:r>
              <a:rPr lang="de-DE" dirty="0"/>
              <a:t>A</a:t>
            </a:r>
            <a:r>
              <a:rPr lang="de-DE" dirty="0" smtClean="0"/>
              <a:t>nforderungen des Kunden in kleinen schritten nähert.“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76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de-DE" dirty="0" err="1" smtClean="0"/>
              <a:t>entstehungsgeschichte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Wurde von drei Entwicklern während ihrer Entwicklungsarbeit zur </a:t>
            </a:r>
            <a:r>
              <a:rPr lang="de-DE" dirty="0"/>
              <a:t>E</a:t>
            </a:r>
            <a:r>
              <a:rPr lang="de-DE" dirty="0" smtClean="0"/>
              <a:t>rstellung einer </a:t>
            </a:r>
            <a:r>
              <a:rPr lang="de-DE" dirty="0" err="1" smtClean="0"/>
              <a:t>Abrechungssoftware</a:t>
            </a:r>
            <a:r>
              <a:rPr lang="de-DE" dirty="0" smtClean="0"/>
              <a:t> für die Firma Chrysler entwickelt.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7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dirty="0" smtClean="0"/>
              <a:t>Die Methode geht davon aus, dass der Kunde die Anforderungen an die zu erstellende zu Projektbeginn noch nicht komplett kennt und nicht hinreichend strukturieren kann.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Das Entwicklerteam verfügt bei Projektbeginn nicht über alle Informationen, um eine verlässliche Aufwandsschätzung zu geben.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Im laufe eines Projektes ändern sich häufig Prioritäten.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Zu Beginn geforderte Funktionen der Software werden möglicherweise in einer anderen Form benötigt oder im Laufe der Zeit sogar komplett hinfällig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251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endParaRPr lang="de-DE" dirty="0" smtClean="0"/>
          </a:p>
          <a:p>
            <a:pPr marL="342900" indent="-342900">
              <a:buFont typeface="Arial"/>
              <a:buChar char="•"/>
            </a:pPr>
            <a:endParaRPr lang="de-DE" dirty="0"/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Die zu erstellende Software soll schneller bereit gestellt werden, sowie eine höhere Softwarequalität und Zufriedenheit des Kunden erreichen als mit traditionellen Ansätzen.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„Der Kunde soll ein einsatzbereites Produkt erhalten, an dessen Herstellung er aktiv teilgenommen hat.“</a:t>
            </a:r>
          </a:p>
          <a:p>
            <a:pPr marL="342900" indent="-342900">
              <a:buFont typeface="Arial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652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Erfordert ein </a:t>
            </a:r>
            <a:r>
              <a:rPr lang="de-DE" dirty="0" err="1" smtClean="0"/>
              <a:t>bewusstest</a:t>
            </a:r>
            <a:r>
              <a:rPr lang="de-DE" dirty="0" smtClean="0"/>
              <a:t> Risikomanagement</a:t>
            </a:r>
          </a:p>
          <a:p>
            <a:pPr marL="342900" indent="-342900">
              <a:buFont typeface="Arial"/>
              <a:buChar char="•"/>
            </a:pPr>
            <a:endParaRPr lang="de-DE" dirty="0"/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Bejaht das Risiko, geht aktiv darauf ein, und versucht dieses zu minimieren</a:t>
            </a:r>
          </a:p>
          <a:p>
            <a:pPr marL="342900" indent="-342900">
              <a:buFont typeface="Arial"/>
              <a:buChar char="•"/>
            </a:pPr>
            <a:endParaRPr lang="de-DE" dirty="0" smtClean="0"/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Erfordert aufstellen einer Risikoliste</a:t>
            </a:r>
          </a:p>
          <a:p>
            <a:pPr marL="342900" indent="-342900">
              <a:buFont typeface="Arial"/>
              <a:buChar char="•"/>
            </a:pPr>
            <a:endParaRPr lang="de-DE" dirty="0" smtClean="0"/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Steht immer mit den Risiken in Verbindung</a:t>
            </a:r>
          </a:p>
          <a:p>
            <a:pPr marL="342900" indent="-342900">
              <a:buFont typeface="Arial"/>
              <a:buChar char="•"/>
            </a:pPr>
            <a:endParaRPr lang="de-DE" dirty="0"/>
          </a:p>
          <a:p>
            <a:pPr marL="342900" indent="-342900">
              <a:buFont typeface="Arial"/>
              <a:buChar char="•"/>
            </a:pPr>
            <a:endParaRPr lang="de-DE" dirty="0" smtClean="0"/>
          </a:p>
          <a:p>
            <a:pPr marL="342900" indent="-342900">
              <a:buFont typeface="Arial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095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dirty="0" smtClean="0"/>
              <a:t>Individuelles Produkt</a:t>
            </a:r>
          </a:p>
          <a:p>
            <a:pPr marL="342900" indent="-342900">
              <a:buFont typeface="Arial"/>
              <a:buChar char="•"/>
            </a:pPr>
            <a:endParaRPr lang="de-DE" dirty="0"/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Hoher Interaktionsgrad zwischen Programmierer und Kunde</a:t>
            </a:r>
          </a:p>
          <a:p>
            <a:pPr marL="342900" indent="-342900">
              <a:buFont typeface="Arial"/>
              <a:buChar char="•"/>
            </a:pPr>
            <a:endParaRPr lang="de-DE" dirty="0"/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Es wird individuell auf Risiken eingegangen</a:t>
            </a:r>
          </a:p>
          <a:p>
            <a:pPr marL="342900" indent="-342900">
              <a:buFont typeface="Arial"/>
              <a:buChar char="•"/>
            </a:pPr>
            <a:endParaRPr lang="de-DE" dirty="0"/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Es sind viele </a:t>
            </a:r>
            <a:r>
              <a:rPr lang="de-DE" dirty="0"/>
              <a:t>Z</a:t>
            </a:r>
            <a:r>
              <a:rPr lang="de-DE" dirty="0" smtClean="0"/>
              <a:t>wischenversionen zur </a:t>
            </a:r>
            <a:r>
              <a:rPr lang="de-DE" smtClean="0"/>
              <a:t>Veranschaulichung verfügbar</a:t>
            </a:r>
            <a:endParaRPr lang="de-DE" dirty="0" smtClean="0"/>
          </a:p>
          <a:p>
            <a:pPr marL="342900" indent="-342900">
              <a:buFont typeface="Arial"/>
              <a:buChar char="•"/>
            </a:pPr>
            <a:endParaRPr lang="de-DE" dirty="0"/>
          </a:p>
          <a:p>
            <a:pPr marL="342900" indent="-342900">
              <a:buFont typeface="Arial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091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Alles</a:t>
            </a:r>
            <a:r>
              <a:rPr lang="de-DE" dirty="0"/>
              <a:t>-oder-Nichts-</a:t>
            </a:r>
            <a:r>
              <a:rPr lang="de-DE" dirty="0" smtClean="0"/>
              <a:t>Prinzip</a:t>
            </a:r>
          </a:p>
          <a:p>
            <a:pPr marL="342900" indent="-342900">
              <a:buFont typeface="Arial"/>
              <a:buChar char="•"/>
            </a:pPr>
            <a:endParaRPr lang="de-DE" dirty="0"/>
          </a:p>
          <a:p>
            <a:pPr marL="342900" indent="-342900">
              <a:buFont typeface="Arial"/>
              <a:buChar char="•"/>
            </a:pPr>
            <a:r>
              <a:rPr lang="de-DE" dirty="0"/>
              <a:t>Bewegliche </a:t>
            </a:r>
            <a:r>
              <a:rPr lang="de-DE" dirty="0" smtClean="0"/>
              <a:t>Anforderungen</a:t>
            </a:r>
          </a:p>
          <a:p>
            <a:pPr marL="342900" indent="-342900">
              <a:buFont typeface="Arial"/>
              <a:buChar char="•"/>
            </a:pPr>
            <a:endParaRPr lang="de-DE" dirty="0"/>
          </a:p>
          <a:p>
            <a:pPr marL="342900" indent="-342900">
              <a:buFont typeface="Arial"/>
              <a:buChar char="•"/>
            </a:pPr>
            <a:r>
              <a:rPr lang="de-DE" dirty="0"/>
              <a:t>Beschränkte Team- und </a:t>
            </a:r>
            <a:r>
              <a:rPr lang="de-DE" dirty="0" smtClean="0"/>
              <a:t>Projektgröße</a:t>
            </a:r>
          </a:p>
          <a:p>
            <a:pPr marL="342900" indent="-342900">
              <a:buFont typeface="Arial"/>
              <a:buChar char="•"/>
            </a:pPr>
            <a:endParaRPr lang="de-DE" dirty="0"/>
          </a:p>
          <a:p>
            <a:pPr marL="342900" indent="-342900">
              <a:buFont typeface="Arial"/>
              <a:buChar char="•"/>
            </a:pPr>
            <a:r>
              <a:rPr lang="de-DE" dirty="0"/>
              <a:t>Feste </a:t>
            </a:r>
            <a:r>
              <a:rPr lang="de-DE" dirty="0" smtClean="0"/>
              <a:t>Fertigstellungstermine</a:t>
            </a:r>
          </a:p>
          <a:p>
            <a:pPr marL="342900" indent="-342900">
              <a:buFont typeface="Arial"/>
              <a:buChar char="•"/>
            </a:pPr>
            <a:endParaRPr lang="de-DE" dirty="0"/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Einsatz in verteilten Umgebungen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9241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Essenz.thmx</Template>
  <TotalTime>0</TotalTime>
  <Words>227</Words>
  <Application>Microsoft Macintosh PowerPoint</Application>
  <PresentationFormat>Bildschirmpräsentation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Essenz</vt:lpstr>
      <vt:lpstr>Extreme Programming</vt:lpstr>
      <vt:lpstr>Definition</vt:lpstr>
      <vt:lpstr>entstehungsgeschichte</vt:lpstr>
      <vt:lpstr>Grundlagen</vt:lpstr>
      <vt:lpstr>Grundlagen</vt:lpstr>
      <vt:lpstr>Nutzen</vt:lpstr>
      <vt:lpstr>Vorteile</vt:lpstr>
      <vt:lpstr>nachteile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Programming</dc:title>
  <dc:creator>Lenz</dc:creator>
  <cp:lastModifiedBy>Lenz</cp:lastModifiedBy>
  <cp:revision>5</cp:revision>
  <dcterms:created xsi:type="dcterms:W3CDTF">2012-12-18T08:08:25Z</dcterms:created>
  <dcterms:modified xsi:type="dcterms:W3CDTF">2012-12-18T09:37:45Z</dcterms:modified>
</cp:coreProperties>
</file>