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20,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20,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20,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20,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20,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20,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20,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20,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20,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20,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20,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20,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rechenbarkeit" TargetMode="External"/><Relationship Id="rId4" Type="http://schemas.openxmlformats.org/officeDocument/2006/relationships/hyperlink" Target="http://de.wikipedia.org/wiki/Mathematik" TargetMode="External"/><Relationship Id="rId5" Type="http://schemas.openxmlformats.org/officeDocument/2006/relationships/hyperlink" Target="http://de.wikipedia.org/wiki/Mathematisches_Objek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e.wikipedia.org/wiki/Algorithm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dirty="0" err="1" smtClean="0"/>
              <a:t>Touringmaschine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199" y="3633301"/>
            <a:ext cx="7291903" cy="2422198"/>
          </a:xfrm>
        </p:spPr>
        <p:txBody>
          <a:bodyPr>
            <a:noAutofit/>
          </a:bodyPr>
          <a:lstStyle/>
          <a:p>
            <a:r>
              <a:rPr lang="de-DE" sz="1800" dirty="0" err="1">
                <a:latin typeface="Comic Sans MS"/>
                <a:cs typeface="Comic Sans MS"/>
              </a:rPr>
              <a:t>Turingmaschinen</a:t>
            </a:r>
            <a:r>
              <a:rPr lang="de-DE" sz="1800" dirty="0">
                <a:latin typeface="Comic Sans MS"/>
                <a:cs typeface="Comic Sans MS"/>
              </a:rPr>
              <a:t> machen die Begriffe des </a:t>
            </a:r>
            <a:r>
              <a:rPr lang="de-DE" sz="1800" dirty="0">
                <a:latin typeface="Comic Sans MS"/>
                <a:cs typeface="Comic Sans MS"/>
                <a:hlinkClick r:id="rId2" tooltip="Algorithmus"/>
              </a:rPr>
              <a:t>Algorithmus</a:t>
            </a:r>
            <a:r>
              <a:rPr lang="de-DE" sz="1800" dirty="0">
                <a:latin typeface="Comic Sans MS"/>
                <a:cs typeface="Comic Sans MS"/>
              </a:rPr>
              <a:t> und der </a:t>
            </a:r>
            <a:r>
              <a:rPr lang="de-DE" sz="1800" dirty="0">
                <a:latin typeface="Comic Sans MS"/>
                <a:cs typeface="Comic Sans MS"/>
                <a:hlinkClick r:id="rId3" tooltip="Berechenbarkeit"/>
              </a:rPr>
              <a:t>Berechenbarkeit</a:t>
            </a:r>
            <a:r>
              <a:rPr lang="de-DE" sz="1800" dirty="0">
                <a:latin typeface="Comic Sans MS"/>
                <a:cs typeface="Comic Sans MS"/>
              </a:rPr>
              <a:t> </a:t>
            </a:r>
            <a:r>
              <a:rPr lang="de-DE" sz="1800" dirty="0">
                <a:latin typeface="Comic Sans MS"/>
                <a:cs typeface="Comic Sans MS"/>
                <a:hlinkClick r:id="rId4" tooltip="Mathematik"/>
              </a:rPr>
              <a:t>mathematisch</a:t>
            </a:r>
            <a:r>
              <a:rPr lang="de-DE" sz="1800" dirty="0">
                <a:latin typeface="Comic Sans MS"/>
                <a:cs typeface="Comic Sans MS"/>
              </a:rPr>
              <a:t> fassbar, das heißt, sie formalisieren diese Begriffe. Im Gegensatz zu einem realen Computer ist eine </a:t>
            </a:r>
            <a:r>
              <a:rPr lang="de-DE" sz="1800" dirty="0" err="1">
                <a:latin typeface="Comic Sans MS"/>
                <a:cs typeface="Comic Sans MS"/>
              </a:rPr>
              <a:t>Turingmaschine</a:t>
            </a:r>
            <a:r>
              <a:rPr lang="de-DE" sz="1800" dirty="0">
                <a:latin typeface="Comic Sans MS"/>
                <a:cs typeface="Comic Sans MS"/>
              </a:rPr>
              <a:t> damit ein </a:t>
            </a:r>
            <a:r>
              <a:rPr lang="de-DE" sz="1800" dirty="0">
                <a:latin typeface="Comic Sans MS"/>
                <a:cs typeface="Comic Sans MS"/>
                <a:hlinkClick r:id="rId5" tooltip="Mathematisches Objekt"/>
              </a:rPr>
              <a:t>mathematisches Objekt</a:t>
            </a:r>
            <a:r>
              <a:rPr lang="de-DE" sz="1800" dirty="0">
                <a:latin typeface="Comic Sans MS"/>
                <a:cs typeface="Comic Sans MS"/>
              </a:rPr>
              <a:t> und kann anhand mathematischer Methoden untersucht werden.</a:t>
            </a:r>
          </a:p>
        </p:txBody>
      </p:sp>
    </p:spTree>
    <p:extLst>
      <p:ext uri="{BB962C8B-B14F-4D97-AF65-F5344CB8AC3E}">
        <p14:creationId xmlns:p14="http://schemas.microsoft.com/office/powerpoint/2010/main" val="306837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Grundsätze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Funktion f ist nur dann berechenbar, wenn ein Algorithmus gefunden werden kann, der sie berechnet</a:t>
            </a:r>
          </a:p>
          <a:p>
            <a:endParaRPr lang="de-DE" dirty="0"/>
          </a:p>
          <a:p>
            <a:r>
              <a:rPr lang="de-DE" dirty="0" smtClean="0"/>
              <a:t>Jedes Problem, das überhaupt maschinell lösbar ist, kann durch eine </a:t>
            </a:r>
            <a:r>
              <a:rPr lang="de-DE" dirty="0" err="1" smtClean="0"/>
              <a:t>Turingmaschine</a:t>
            </a:r>
            <a:r>
              <a:rPr lang="de-DE" dirty="0" smtClean="0"/>
              <a:t> gelöst werden</a:t>
            </a:r>
          </a:p>
          <a:p>
            <a:endParaRPr lang="de-DE" dirty="0"/>
          </a:p>
          <a:p>
            <a:r>
              <a:rPr lang="de-DE" dirty="0" smtClean="0"/>
              <a:t>Alle berechenbaren Funktionen können mit einer </a:t>
            </a:r>
            <a:r>
              <a:rPr lang="de-DE" dirty="0" err="1" smtClean="0"/>
              <a:t>Turingmaschine</a:t>
            </a:r>
            <a:r>
              <a:rPr lang="de-DE" dirty="0" smtClean="0"/>
              <a:t> berechnet werden!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49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Formale </a:t>
            </a:r>
            <a:r>
              <a:rPr lang="de-DE" dirty="0" err="1" smtClean="0"/>
              <a:t>definition</a:t>
            </a:r>
            <a:endParaRPr lang="de-DE" dirty="0"/>
          </a:p>
        </p:txBody>
      </p:sp>
      <p:pic>
        <p:nvPicPr>
          <p:cNvPr id="4" name="Inhaltsplatzhalter 3" descr="turingmaschine funtkione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5" b="6226"/>
          <a:stretch/>
        </p:blipFill>
        <p:spPr>
          <a:xfrm rot="5400000">
            <a:off x="2242592" y="1676583"/>
            <a:ext cx="4997366" cy="4692836"/>
          </a:xfrm>
        </p:spPr>
      </p:pic>
    </p:spTree>
    <p:extLst>
      <p:ext uri="{BB962C8B-B14F-4D97-AF65-F5344CB8AC3E}">
        <p14:creationId xmlns:p14="http://schemas.microsoft.com/office/powerpoint/2010/main" val="20006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Arbeitsweise</a:t>
            </a:r>
            <a:endParaRPr lang="de-DE"/>
          </a:p>
        </p:txBody>
      </p:sp>
      <p:pic>
        <p:nvPicPr>
          <p:cNvPr id="4" name="Inhaltsplatzhalter 3" descr="TuringBeispielAnimatedGI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14" r="-37114"/>
          <a:stretch>
            <a:fillRect/>
          </a:stretch>
        </p:blipFill>
        <p:spPr>
          <a:xfrm>
            <a:off x="457200" y="1752601"/>
            <a:ext cx="8073210" cy="4633686"/>
          </a:xfrm>
        </p:spPr>
      </p:pic>
    </p:spTree>
    <p:extLst>
      <p:ext uri="{BB962C8B-B14F-4D97-AF65-F5344CB8AC3E}">
        <p14:creationId xmlns:p14="http://schemas.microsoft.com/office/powerpoint/2010/main" val="38613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89</Words>
  <Application>Microsoft Macintosh PowerPoint</Application>
  <PresentationFormat>Bildschirmpräsentation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Essenz</vt:lpstr>
      <vt:lpstr>Touringmaschine</vt:lpstr>
      <vt:lpstr>Grundsätze</vt:lpstr>
      <vt:lpstr>Formale definition</vt:lpstr>
      <vt:lpstr>Arbeitsweise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Touringmaschine</dc:title>
  <dc:creator>Lenz</dc:creator>
  <cp:lastModifiedBy>Lenz</cp:lastModifiedBy>
  <cp:revision>3</cp:revision>
  <dcterms:created xsi:type="dcterms:W3CDTF">2012-11-20T09:26:13Z</dcterms:created>
  <dcterms:modified xsi:type="dcterms:W3CDTF">2012-11-20T10:04:25Z</dcterms:modified>
</cp:coreProperties>
</file>