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&lt;Datum/Uhrzeit&gt;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&lt;Fußzeile&gt;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0F3B146-BC09-4BA9-B9A4-169536AEE08E}" type="slidenum">
              <a:rPr lang="de-DE" sz="1400"/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432000" y="2808000"/>
            <a:ext cx="9071640" cy="1362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 sz="9600"/>
              <a:t>OSEK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OSEK</a:t>
            </a:r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OSEK bedeutet ausgeschrieben:</a:t>
            </a:r>
            <a:endParaRPr/>
          </a:p>
          <a:p>
            <a:r>
              <a:rPr lang="de-DE"/>
              <a:t>„</a:t>
            </a:r>
            <a:r>
              <a:rPr b="1" lang="de-DE" u="sng"/>
              <a:t>O</a:t>
            </a:r>
            <a:r>
              <a:rPr lang="de-DE"/>
              <a:t>ffene </a:t>
            </a:r>
            <a:r>
              <a:rPr b="1" lang="de-DE" u="sng"/>
              <a:t>S</a:t>
            </a:r>
            <a:r>
              <a:rPr lang="de-DE"/>
              <a:t>ysteme und deren Schnittstellen für die </a:t>
            </a:r>
            <a:r>
              <a:rPr b="1" lang="de-DE" u="sng"/>
              <a:t>E</a:t>
            </a:r>
            <a:r>
              <a:rPr lang="de-DE"/>
              <a:t>lektronik im </a:t>
            </a:r>
            <a:r>
              <a:rPr b="1" lang="de-DE" u="sng"/>
              <a:t>K</a:t>
            </a:r>
            <a:r>
              <a:rPr lang="de-DE"/>
              <a:t>raftfahrzeug“</a:t>
            </a:r>
            <a:endParaRPr/>
          </a:p>
          <a:p>
            <a:r>
              <a:rPr lang="de-DE"/>
              <a:t>1993 aus Gremium von verschiedenen Firmen gegründet.</a:t>
            </a:r>
            <a:endParaRPr/>
          </a:p>
          <a:p>
            <a:r>
              <a:rPr lang="de-DE"/>
              <a:t>Warenzeichen der Firma Siemens AG bis 2007, dann Continental AG</a:t>
            </a:r>
            <a:endParaRPr/>
          </a:p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OSEK-OS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Ist eine Spezifikation von Echtzeitbetriebssystemen für eingebettete Systeme, hauptsächlich in der Automobilelektronik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Seit 1997 in der Serienfertigung verwendet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Ist für Mikrocontroller die über keine Memory Protection verfügen entworfen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Wird in üblich 16- 32 Bit Mikrocontrollern verwendet kann auch auf 8 Bit Mikrocontroller runter skaliert werden.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OSEK-OS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Alle Betriebsmittel und Tasks müssen vor dem Compilieren definiert und konfiguriert werden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Es ist </a:t>
            </a:r>
            <a:r>
              <a:rPr lang="de-DE" u="sng"/>
              <a:t>nicht</a:t>
            </a:r>
            <a:r>
              <a:rPr lang="de-DE"/>
              <a:t> möglich während der Laufzeit neue Tasks zu definieren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Es gibt zwei Klassen von Tasks: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Einfache Tasks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Komplexe Tasks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Tasks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8870040" cy="4854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Einfache Tasks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Können nur durch einfache Tasks höherer Priorität unterbrochen werden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Laufen bis sie vollständig abgearbeitet sind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Komplexe Tasks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Warten auf die Freigabe von Ressourcen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Können so unterbrochen werden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