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emf" ContentType="image/x-emf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&lt;Datum/Uhrzeit&gt;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&lt;Fußzeile&gt;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381E41C-752F-4437-B391-DCF8C11F212F}" type="slidenum">
              <a:rPr lang="de-DE" sz="1400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&lt;Datum/Uhrzeit&gt;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&lt;Fußzeile&gt;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0E00B4B-BD23-4D14-9DCE-484F0ACD9AC5}" type="slidenum">
              <a:rPr lang="de-DE" sz="1400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360" y="2808000"/>
            <a:ext cx="9071640" cy="136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9600">
                <a:solidFill>
                  <a:srgbClr val="000000"/>
                </a:solidFill>
              </a:rPr>
              <a:t>SCRUM</a:t>
            </a:r>
            <a:endParaRPr/>
          </a:p>
        </p:txBody>
      </p:sp>
    </p:spTree>
  </p:cSld>
  <p:transition>
    <p:zoom dir="out"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Zeremonien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Sprint planning 2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Klärung der Umsetzung der zu erledigenden User Stories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Organisiert das Entwicklungsteam eigenständig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Klärung der Tasks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60min pro Sprintwoche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Sprint Planning 1 und Sprint Planning 2 sollten am selben Tag sein </a:t>
            </a:r>
            <a:endParaRPr/>
          </a:p>
        </p:txBody>
      </p:sp>
    </p:spTree>
  </p:cSld>
  <p:transition>
    <p:zoom dir="out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Zeremonien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Daily Scrum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Täglicher Informationsaustausch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Nicht zum Probleme lösen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Um Überblick zu verschaffen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15min täglich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Fragen die in 15 min nicht geklärt werden könne notiert sich der ScrumMaster und vertagt diese oder kümmert sich selbst um eine Klärung</a:t>
            </a:r>
            <a:endParaRPr/>
          </a:p>
        </p:txBody>
      </p:sp>
    </p:spTree>
  </p:cSld>
  <p:transition>
    <p:zoom dir="out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8870040" cy="5214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Zeremonien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Sprint Review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Am Ende jedes Sprints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Product Owner kontrolliert ob die gesetzten Ziele erreicht wurden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Bei nicht erledigten User Stories werden diese neu prioriert und wieder zur verfügung gestellt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 </a:t>
            </a:r>
            <a:r>
              <a:rPr lang="de-DE"/>
              <a:t>Feedback vom User sehr wichtig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Häufig entsteht ein Dialog bei dem neue Funktionalitäten entstehen die der ScrumMaster notiert und an den Product Owner weitergibt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Dauer hängt vom Sprint ab, bei einem Monat Sprint maximal 4 Stunden</a:t>
            </a:r>
            <a:endParaRPr/>
          </a:p>
        </p:txBody>
      </p:sp>
    </p:spTree>
  </p:cSld>
  <p:transition>
    <p:zoom dir="out"/>
  </p:transition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</p:spTree>
  </p:cSld>
  <p:transition>
    <p:zoom dir="out"/>
  </p:transition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096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 sz="9600"/>
              <a:t>Danke für die Aufmerksamkeit</a:t>
            </a:r>
            <a:endParaRPr/>
          </a:p>
        </p:txBody>
      </p:sp>
    </p:spTree>
  </p:cSld>
  <p:transition>
    <p:zoom dir="out"/>
  </p:transition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Engl. „Gedränge“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Empirisch, inkrementell, iterativ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Aufteilung der Komplexität in 3 Prinzipien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Ziel: schnell, kostengünstig, qualitativ hochwertig ein Produkt aus einer vorher besprochenen Version erstellen</a:t>
            </a:r>
            <a:endParaRPr/>
          </a:p>
        </p:txBody>
      </p:sp>
    </p:spTree>
  </p:cSld>
  <p:transition>
    <p:zoom dir="out"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8870040" cy="4854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Keine Aufstellung möglichst detailreicher Anforderungslisten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Ausformulierung von Anforderungen aus Anwendersicht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Umsetzung in 2 bis 4 Wochen langen, sich wiederholenden Intervallen (Sprints)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Nach jedem Sprint Lieferung einer Funktionalität, die an den Kunden verkauft werden könnte</a:t>
            </a:r>
            <a:endParaRPr/>
          </a:p>
        </p:txBody>
      </p:sp>
    </p:spTree>
  </p:cSld>
  <p:transition>
    <p:zoom dir="out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3 Prinzipien: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Transparenz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Fortschritt und Hindernisse werden täglich für alle sichtbar festgehalten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Überprüfung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In regelmäßigen Abständen werden Produktfunktionalitäten geliefert und beurteilt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Anpassung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Die Anforderungen an ein Produkt werden nicht festgelegt sondern nach jeder Lieferung bewertet und angepasst</a:t>
            </a:r>
            <a:endParaRPr/>
          </a:p>
        </p:txBody>
      </p:sp>
    </p:spTree>
  </p:cSld>
  <p:transition>
    <p:zoom dir="out"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8870040" cy="4998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Das SCRUM-Modell kennt 3 Rollen mit unterschiedlichen Verantwortungen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Product Owner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Entwicklungsteam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ScrumMaster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Und drei Zeremonie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Sprint Planning 1 und Sprint Planning 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Sprint Review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Daily Scrum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ransition>
    <p:zoom dir="out"/>
  </p:transition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Rollen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Product Owner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Konzeption und Mitteilung einer klaren Produktvision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Festlegung und Priorisierung der Produkteigenschaften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Entscheidung über die Akzeptanz der nach dem Sprint gelieferten Funktionalitäten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Entscheidung über Auslieferungszeitpunkt, Funktionalitäten und Kosten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Erstellt User Stories</a:t>
            </a:r>
            <a:endParaRPr/>
          </a:p>
        </p:txBody>
      </p:sp>
    </p:spTree>
  </p:cSld>
  <p:transition>
    <p:zoom dir="out"/>
  </p:transition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Rollen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Entwicklungsteam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Lieferung der Funktionalitäten in der vom Product Owner gewünschten Reihenfolge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Verantwortung über die Einhaltung der vereinbarten Qualitätsstandarts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Entscheidet alleine, wie viel Funktionalitäten es pro Sprint liefert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Bestehend aus 7</a:t>
            </a:r>
            <a:r>
              <a:rPr lang="de-DE">
                <a:latin typeface="Arial"/>
                <a:ea typeface="Arial"/>
              </a:rPr>
              <a:t>±</a:t>
            </a:r>
            <a:r>
              <a:rPr lang="de-DE">
                <a:latin typeface="Arial"/>
                <a:ea typeface="Arial"/>
              </a:rPr>
              <a:t>2 Personen</a:t>
            </a:r>
            <a:endParaRPr/>
          </a:p>
        </p:txBody>
      </p:sp>
    </p:spTree>
  </p:cSld>
  <p:transition>
    <p:zoom dir="out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8870040" cy="507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Rollen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ScrumMaster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Verantwortlich, dass Scrum gelingt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Arbeitet mit Entwicklungsteam, gehört jedoch nicht dazu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Führt die Scrum-Regeln ein, überprüft die Einhaltung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Moderiert die Meetings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Kümmert sich um jede Störung des Prozesses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Verantwortlich für die Beseitigung von Problemen im Entwicklerteam oder im Scrum-Team oder von Störungen von außen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Führungskraft aber kein Vorgesetzter</a:t>
            </a:r>
            <a:endParaRPr/>
          </a:p>
        </p:txBody>
      </p:sp>
    </p:spTree>
  </p:cSld>
  <p:transition>
    <p:zoom dir="out"/>
  </p:transition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0960"/>
            <a:ext cx="9071640" cy="789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SCRUM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Die drei Zeremonie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Sprint Planning 1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Information des Entwicklungsteam über User Stories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Einigung von Product Owner und Endwicklungsteam auf Kriterien für Funktionalität die am Ende eines Sprint erreicht werden sollen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Einigung wie viele User Stories in einem Sprint erledigt werden sollen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60min pro Sprintwoche</a:t>
            </a:r>
            <a:endParaRPr/>
          </a:p>
        </p:txBody>
      </p:sp>
    </p:spTree>
  </p:cSld>
  <p:transition>
    <p:zoom dir="out"/>
  </p:transition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