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 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 8,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 8,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 8,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>Syntaxbeschreibung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Zweck, Nutzen, </a:t>
            </a:r>
            <a:r>
              <a:rPr lang="de-DE" dirty="0"/>
              <a:t>G</a:t>
            </a:r>
            <a:r>
              <a:rPr lang="de-DE" dirty="0" smtClean="0"/>
              <a:t>rammatik, </a:t>
            </a:r>
            <a:r>
              <a:rPr lang="de-DE" dirty="0"/>
              <a:t>D</a:t>
            </a:r>
            <a:r>
              <a:rPr lang="de-DE" dirty="0" smtClean="0"/>
              <a:t>arstellungsformen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6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</a:t>
            </a:r>
            <a:r>
              <a:rPr lang="de-DE" dirty="0" smtClean="0"/>
              <a:t>ösungen: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A</a:t>
            </a:r>
            <a:r>
              <a:rPr lang="de-DE" dirty="0" smtClean="0"/>
              <a:t>ufgabe 1</a:t>
            </a:r>
            <a:endParaRPr lang="de-DE" dirty="0"/>
          </a:p>
        </p:txBody>
      </p:sp>
      <p:pic>
        <p:nvPicPr>
          <p:cNvPr id="4" name="Inhaltsplatzhalter 3" descr="Bildschirmfoto 2013-01-08 um 08.54.3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89" b="-176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4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</a:t>
            </a:r>
            <a:r>
              <a:rPr lang="de-DE" dirty="0" smtClean="0"/>
              <a:t>ösungen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Aufgabe </a:t>
            </a:r>
            <a:r>
              <a:rPr lang="de-DE" dirty="0"/>
              <a:t>1</a:t>
            </a:r>
          </a:p>
        </p:txBody>
      </p:sp>
      <p:pic>
        <p:nvPicPr>
          <p:cNvPr id="4" name="Inhaltsplatzhalter 3" descr="Bildschirmfoto 2013-01-08 um 08.54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70" b="-51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185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</a:t>
            </a:r>
            <a:r>
              <a:rPr lang="de-DE" dirty="0" smtClean="0"/>
              <a:t>ösungen: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A</a:t>
            </a:r>
            <a:r>
              <a:rPr lang="de-DE" dirty="0" smtClean="0"/>
              <a:t>ufgabe 2</a:t>
            </a:r>
            <a:endParaRPr lang="de-DE" dirty="0"/>
          </a:p>
        </p:txBody>
      </p:sp>
      <p:pic>
        <p:nvPicPr>
          <p:cNvPr id="4" name="Inhaltsplatzhalter 3" descr="Bildschirmfoto 2013-01-08 um 08.56.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20" b="-234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73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de-DE" dirty="0" smtClean="0"/>
              <a:t>yntax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sz="2800" dirty="0" smtClean="0"/>
              <a:t>Struktureller </a:t>
            </a:r>
            <a:r>
              <a:rPr lang="de-DE" sz="2800" dirty="0"/>
              <a:t>Aufbau einer Programmiersprache, legt fest wie eine Programm formuliert werden darf bzw. muss</a:t>
            </a:r>
            <a:br>
              <a:rPr lang="de-DE" sz="2800" dirty="0"/>
            </a:br>
            <a:r>
              <a:rPr lang="de-DE" sz="2800" dirty="0"/>
              <a:t>(in der </a:t>
            </a:r>
            <a:r>
              <a:rPr lang="de-DE" sz="2800" dirty="0" err="1"/>
              <a:t>natürlichen</a:t>
            </a:r>
            <a:r>
              <a:rPr lang="de-DE" sz="2800" dirty="0"/>
              <a:t> Sprache, wie ein Wort oder Satz aufgebaut ist) 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956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</a:t>
            </a:r>
            <a:r>
              <a:rPr lang="de-DE" dirty="0" smtClean="0"/>
              <a:t>weck, Nutzen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Globale </a:t>
            </a:r>
            <a:r>
              <a:rPr lang="de-DE" dirty="0"/>
              <a:t>V</a:t>
            </a:r>
            <a:r>
              <a:rPr lang="de-DE" dirty="0" smtClean="0"/>
              <a:t>erständlichkeit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Einheitliche Definitionen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Eindeutige Regeln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Klare Strukturen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Kommunikation mit Computern</a:t>
            </a:r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15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rammatik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durch den </a:t>
            </a:r>
            <a:r>
              <a:rPr lang="de-DE" dirty="0" err="1" smtClean="0"/>
              <a:t>Viertupel</a:t>
            </a:r>
            <a:r>
              <a:rPr lang="de-DE" dirty="0" smtClean="0"/>
              <a:t> (</a:t>
            </a:r>
            <a:r>
              <a:rPr lang="de-DE" dirty="0"/>
              <a:t>N</a:t>
            </a:r>
            <a:r>
              <a:rPr lang="de-DE" dirty="0" smtClean="0"/>
              <a:t>, T, P, S) definiert.</a:t>
            </a:r>
          </a:p>
          <a:p>
            <a:endParaRPr lang="de-DE" dirty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N: Endliche Menge von </a:t>
            </a:r>
            <a:r>
              <a:rPr lang="de-DE" u="sng" dirty="0" smtClean="0"/>
              <a:t>Nichtterminalsymbolen</a:t>
            </a:r>
            <a:r>
              <a:rPr lang="de-DE" dirty="0" smtClean="0"/>
              <a:t> (Variablen, Symbole, die weiter erklärt werden)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T: Endliche Menge von </a:t>
            </a:r>
            <a:r>
              <a:rPr lang="de-DE" u="sng" dirty="0" smtClean="0"/>
              <a:t>Terminalsymbolen</a:t>
            </a:r>
            <a:r>
              <a:rPr lang="de-DE" dirty="0" smtClean="0"/>
              <a:t> (Symbole die nicht weiter erklärt werden müssen)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P: Endliche Menge von </a:t>
            </a:r>
            <a:r>
              <a:rPr lang="de-DE" u="sng" dirty="0" smtClean="0"/>
              <a:t>Produktionsregeln</a:t>
            </a:r>
            <a:r>
              <a:rPr lang="de-DE" dirty="0" smtClean="0"/>
              <a:t> (Z.B.  x::=</a:t>
            </a:r>
            <a:r>
              <a:rPr lang="de-DE" dirty="0" err="1" smtClean="0"/>
              <a:t>y</a:t>
            </a:r>
            <a:r>
              <a:rPr lang="de-DE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S: Das </a:t>
            </a:r>
            <a:r>
              <a:rPr lang="de-DE" u="sng" dirty="0" smtClean="0"/>
              <a:t>Startsymbol</a:t>
            </a:r>
            <a:r>
              <a:rPr lang="de-DE" dirty="0" smtClean="0"/>
              <a:t> (</a:t>
            </a:r>
            <a:r>
              <a:rPr lang="de-DE" dirty="0"/>
              <a:t>alle </a:t>
            </a:r>
            <a:r>
              <a:rPr lang="de-DE" dirty="0" err="1"/>
              <a:t>Wörter</a:t>
            </a:r>
            <a:r>
              <a:rPr lang="de-DE" dirty="0"/>
              <a:t> der Sprache </a:t>
            </a:r>
            <a:r>
              <a:rPr lang="de-DE" dirty="0" smtClean="0"/>
              <a:t>die mit </a:t>
            </a:r>
            <a:r>
              <a:rPr lang="de-DE" dirty="0"/>
              <a:t>Hilfe der Produktionsregeln erzeugt </a:t>
            </a:r>
            <a:r>
              <a:rPr lang="de-DE" dirty="0" smtClean="0"/>
              <a:t>werden</a:t>
            </a:r>
            <a:r>
              <a:rPr lang="de-DE" dirty="0"/>
              <a:t> </a:t>
            </a:r>
            <a:r>
              <a:rPr lang="de-DE" dirty="0" smtClean="0"/>
              <a:t>können)</a:t>
            </a:r>
            <a:endParaRPr lang="de-DE" dirty="0"/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6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/>
              <a:t>D</a:t>
            </a:r>
            <a:r>
              <a:rPr lang="de-DE" sz="3200" dirty="0" smtClean="0"/>
              <a:t>arstellungsformen</a:t>
            </a:r>
            <a:br>
              <a:rPr lang="de-DE" sz="3200" dirty="0" smtClean="0"/>
            </a:br>
            <a:r>
              <a:rPr lang="de-DE" sz="3200" dirty="0" smtClean="0"/>
              <a:t/>
            </a:r>
            <a:br>
              <a:rPr lang="de-DE" sz="3200" dirty="0" smtClean="0"/>
            </a:br>
            <a:r>
              <a:rPr lang="de-DE" sz="3200" dirty="0" smtClean="0"/>
              <a:t>Backus-Naur-Form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Backus-Naur-Form (Die Backus-Naur-Form ist eine kompakte formale Metasprache)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Definitionsoperator 		:</a:t>
            </a:r>
            <a:r>
              <a:rPr lang="de-DE" dirty="0"/>
              <a:t>:</a:t>
            </a:r>
            <a:r>
              <a:rPr lang="de-DE" dirty="0" smtClean="0"/>
              <a:t>=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Auswahloperator	</a:t>
            </a:r>
            <a:r>
              <a:rPr lang="de-DE" smtClean="0"/>
              <a:t>		| </a:t>
            </a:r>
            <a:endParaRPr lang="de-DE" dirty="0" smtClean="0"/>
          </a:p>
          <a:p>
            <a:pPr marL="800100" lvl="1" indent="-342900">
              <a:buFont typeface="Arial"/>
              <a:buChar char="•"/>
            </a:pPr>
            <a:endParaRPr lang="de-DE" dirty="0"/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Unbedingte Wiederholung	</a:t>
            </a:r>
            <a:r>
              <a:rPr lang="de-DE" dirty="0"/>
              <a:t>{&lt;Ausdruck&gt;</a:t>
            </a:r>
            <a:r>
              <a:rPr lang="de-DE" dirty="0" smtClean="0"/>
              <a:t>}^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Optionale Wiederholung		</a:t>
            </a:r>
            <a:r>
              <a:rPr lang="de-DE" dirty="0"/>
              <a:t>[&lt;Ausdruck&gt;</a:t>
            </a:r>
            <a:r>
              <a:rPr lang="de-DE" dirty="0" smtClean="0"/>
              <a:t>]^</a:t>
            </a:r>
            <a:r>
              <a:rPr lang="de-DE" dirty="0" err="1" smtClean="0"/>
              <a:t>n</a:t>
            </a:r>
            <a:r>
              <a:rPr lang="de-DE" dirty="0" smtClean="0"/>
              <a:t> </a:t>
            </a:r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Begrenzte Wiederholung		</a:t>
            </a:r>
            <a:r>
              <a:rPr lang="de-DE" dirty="0"/>
              <a:t>[&lt;Ausdruck&gt;</a:t>
            </a:r>
            <a:r>
              <a:rPr lang="de-DE" dirty="0" smtClean="0"/>
              <a:t>]^</a:t>
            </a:r>
            <a:r>
              <a:rPr lang="de-DE" dirty="0" err="1" smtClean="0"/>
              <a:t>k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352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</a:t>
            </a:r>
            <a:r>
              <a:rPr lang="de-DE" dirty="0" smtClean="0"/>
              <a:t>arstellungsformen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S</a:t>
            </a:r>
            <a:r>
              <a:rPr lang="de-DE" dirty="0" smtClean="0"/>
              <a:t>yntaxdiagramme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de-DE" dirty="0" smtClean="0"/>
              <a:t>Syntaxdiagramme (Ist eine grafische Darstellung der formalen Struktur eines Objektes)</a:t>
            </a:r>
          </a:p>
          <a:p>
            <a:pPr marL="800100" lvl="1" indent="-342900">
              <a:buFont typeface="Arial"/>
              <a:buChar char="•"/>
            </a:pPr>
            <a:endParaRPr lang="de-DE" sz="1400" dirty="0" smtClean="0"/>
          </a:p>
          <a:p>
            <a:pPr marL="800100" lvl="1" indent="-342900">
              <a:buFont typeface="Arial"/>
              <a:buChar char="•"/>
            </a:pPr>
            <a:endParaRPr lang="de-DE" dirty="0"/>
          </a:p>
          <a:p>
            <a:pPr marL="800100" lvl="1" indent="-342900">
              <a:buFont typeface="Arial"/>
              <a:buChar char="•"/>
            </a:pPr>
            <a:r>
              <a:rPr lang="de-DE" dirty="0" smtClean="0"/>
              <a:t> </a:t>
            </a:r>
            <a:endParaRPr lang="de-DE" dirty="0"/>
          </a:p>
          <a:p>
            <a:pPr marL="800100" lvl="1" indent="-342900">
              <a:buFont typeface="Arial"/>
              <a:buChar char="•"/>
            </a:pPr>
            <a:endParaRPr lang="de-DE" dirty="0" smtClean="0"/>
          </a:p>
          <a:p>
            <a:pPr marL="800100" lvl="1" indent="-342900">
              <a:buFont typeface="Arial"/>
              <a:buChar char="•"/>
            </a:pPr>
            <a:endParaRPr lang="de-DE" sz="1600" dirty="0" smtClean="0"/>
          </a:p>
          <a:p>
            <a:pPr marL="800100" lvl="1" indent="-342900">
              <a:buFont typeface="Arial"/>
              <a:buChar char="•"/>
            </a:pPr>
            <a:r>
              <a:rPr lang="de-DE" dirty="0"/>
              <a:t> </a:t>
            </a:r>
          </a:p>
          <a:p>
            <a:pPr marL="800100" lvl="1" indent="-342900">
              <a:buFont typeface="Arial"/>
              <a:buChar char="•"/>
            </a:pPr>
            <a:endParaRPr lang="de-DE" sz="2800" dirty="0" smtClean="0"/>
          </a:p>
          <a:p>
            <a:pPr marL="800100" lvl="1" indent="-342900">
              <a:buFont typeface="Arial"/>
              <a:buChar char="•"/>
            </a:pPr>
            <a:r>
              <a:rPr lang="de-DE" dirty="0"/>
              <a:t> </a:t>
            </a:r>
            <a:endParaRPr lang="de-DE" dirty="0" smtClean="0"/>
          </a:p>
          <a:p>
            <a:pPr marL="342900" indent="-342900">
              <a:buFont typeface="Arial"/>
              <a:buChar char="•"/>
            </a:pPr>
            <a:endParaRPr lang="de-DE" dirty="0" smtClean="0"/>
          </a:p>
          <a:p>
            <a:pPr marL="800100" lvl="1" indent="-342900">
              <a:buFont typeface="Arial"/>
              <a:buChar char="•"/>
            </a:pPr>
            <a:endParaRPr lang="de-DE" dirty="0" smtClean="0"/>
          </a:p>
          <a:p>
            <a:pPr marL="800100" lvl="1" indent="-342900">
              <a:buFont typeface="Arial"/>
              <a:buChar char="•"/>
            </a:pPr>
            <a:endParaRPr lang="de-DE" dirty="0"/>
          </a:p>
        </p:txBody>
      </p:sp>
      <p:pic>
        <p:nvPicPr>
          <p:cNvPr id="4" name="Bild 3" descr="Bildschirmfoto 2013-01-08 um 08.4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91" y="2862776"/>
            <a:ext cx="5711781" cy="27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</a:t>
            </a:r>
            <a:r>
              <a:rPr lang="de-DE" dirty="0" smtClean="0"/>
              <a:t>ufgabe 1: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S</a:t>
            </a:r>
            <a:r>
              <a:rPr lang="de-DE" dirty="0" err="1" smtClean="0"/>
              <a:t>yntgaxdiagramme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Erstellen </a:t>
            </a:r>
            <a:r>
              <a:rPr lang="de-DE" dirty="0"/>
              <a:t>sie ein Syntaxdiagramm </a:t>
            </a:r>
            <a:endParaRPr lang="de-DE" dirty="0" smtClean="0"/>
          </a:p>
          <a:p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i="1" dirty="0"/>
              <a:t>Ziffern. </a:t>
            </a: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i="1" dirty="0"/>
              <a:t>Bezeichner, </a:t>
            </a:r>
            <a:r>
              <a:rPr lang="de-DE" dirty="0"/>
              <a:t>wobei ein Bezeichner mit einem Buchstaben beginnen muss, ansonsten jedoch aus einer beliebigen Buchstaben- Ziffern-Folge bestehen darf. 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dirty="0"/>
              <a:t>Festkommazahlen (z.B. 3.456, -7.623, +0.002)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66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</a:t>
            </a:r>
            <a:r>
              <a:rPr lang="de-DE" dirty="0" smtClean="0"/>
              <a:t>ufgabe 2: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</a:t>
            </a:r>
            <a:r>
              <a:rPr lang="de-DE" dirty="0" smtClean="0"/>
              <a:t>ackus-Naur-Form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Geben sie sie mittels der BNF eine </a:t>
            </a:r>
            <a:r>
              <a:rPr lang="de-DE" dirty="0" smtClean="0"/>
              <a:t>Beschreibung</a:t>
            </a:r>
          </a:p>
          <a:p>
            <a:r>
              <a:rPr lang="de-DE" dirty="0" smtClean="0"/>
              <a:t> </a:t>
            </a: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i="1" dirty="0"/>
              <a:t>Ziffern. </a:t>
            </a:r>
            <a:endParaRPr lang="de-DE" dirty="0"/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i="1" dirty="0"/>
              <a:t>Bezeichner, </a:t>
            </a:r>
            <a:r>
              <a:rPr lang="de-DE" dirty="0"/>
              <a:t>wobei ein Bezeichner mit einem Buchstaben beginnen muss, danach jedoch aus einer beliebigen Buchstaben- Ziffern-Folge bestehen darf. </a:t>
            </a:r>
          </a:p>
          <a:p>
            <a:pPr marL="457200" indent="-457200">
              <a:buFont typeface="+mj-lt"/>
              <a:buAutoNum type="alphaLcParenR"/>
            </a:pPr>
            <a:r>
              <a:rPr lang="de-DE" dirty="0" err="1" smtClean="0"/>
              <a:t>für</a:t>
            </a:r>
            <a:r>
              <a:rPr lang="de-DE" dirty="0" smtClean="0"/>
              <a:t> </a:t>
            </a:r>
            <a:r>
              <a:rPr lang="de-DE" dirty="0"/>
              <a:t>Festkommazahlen (z.B. 3.456, -7.623, +0.002)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34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sz="3200" u="sng" dirty="0" smtClean="0">
                <a:solidFill>
                  <a:srgbClr val="FF0000"/>
                </a:solidFill>
              </a:rPr>
              <a:t>Lösungen Auf den nächsten Seiten</a:t>
            </a:r>
            <a:endParaRPr lang="de-DE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267</Words>
  <Application>Microsoft Macintosh PowerPoint</Application>
  <PresentationFormat>Bildschirmpräsentation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Essenz</vt:lpstr>
      <vt:lpstr>Syntaxbeschreibung</vt:lpstr>
      <vt:lpstr>Syntax</vt:lpstr>
      <vt:lpstr>Zweck, Nutzen</vt:lpstr>
      <vt:lpstr>Grammatik </vt:lpstr>
      <vt:lpstr>Darstellungsformen  Backus-Naur-Form</vt:lpstr>
      <vt:lpstr>Darstellungsformen  Syntaxdiagramme</vt:lpstr>
      <vt:lpstr>Aufgabe 1:  Syntgaxdiagramme</vt:lpstr>
      <vt:lpstr>Aufgabe 2:  Backus-Naur-Form</vt:lpstr>
      <vt:lpstr>PowerPoint-Präsentation</vt:lpstr>
      <vt:lpstr>Lösungen:  Aufgabe 1</vt:lpstr>
      <vt:lpstr>Lösungen:  Aufgabe 1</vt:lpstr>
      <vt:lpstr>Lösungen:  Aufgabe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Syntaxbeschreibung</dc:title>
  <dc:creator>Lenz</dc:creator>
  <cp:lastModifiedBy>Lenz</cp:lastModifiedBy>
  <cp:revision>12</cp:revision>
  <dcterms:created xsi:type="dcterms:W3CDTF">2013-01-08T07:11:18Z</dcterms:created>
  <dcterms:modified xsi:type="dcterms:W3CDTF">2013-01-08T08:13:05Z</dcterms:modified>
</cp:coreProperties>
</file>