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7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0" r:id="rId38"/>
    <p:sldId id="301" r:id="rId39"/>
    <p:sldId id="303" r:id="rId40"/>
    <p:sldId id="304" r:id="rId41"/>
    <p:sldId id="305" r:id="rId42"/>
    <p:sldId id="306" r:id="rId43"/>
    <p:sldId id="307" r:id="rId44"/>
    <p:sldId id="296" r:id="rId45"/>
    <p:sldId id="302" r:id="rId46"/>
    <p:sldId id="308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F0910B-96C7-492E-A851-EB64AA95448B}">
          <p14:sldIdLst>
            <p14:sldId id="256"/>
            <p14:sldId id="257"/>
            <p14:sldId id="259"/>
          </p14:sldIdLst>
        </p14:section>
        <p14:section name="Background Information" id="{45F02BA1-F6BF-4915-9A77-8ACF58B6D52A}">
          <p14:sldIdLst>
            <p14:sldId id="261"/>
            <p14:sldId id="262"/>
            <p14:sldId id="263"/>
            <p14:sldId id="260"/>
            <p14:sldId id="264"/>
          </p14:sldIdLst>
        </p14:section>
        <p14:section name="Request by Client" id="{3B89871F-676C-4B99-9C2C-F6F81AC3AF9A}">
          <p14:sldIdLst>
            <p14:sldId id="265"/>
            <p14:sldId id="266"/>
            <p14:sldId id="273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ther Requests" id="{F0B60543-4047-436B-9D31-7D2BB5A013FD}">
          <p14:sldIdLst>
            <p14:sldId id="281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296"/>
            <p14:sldId id="302"/>
            <p14:sldId id="308"/>
          </p14:sldIdLst>
        </p14:section>
        <p14:section name="UI Design" id="{B1A13090-D726-490E-BC53-F64BA7F64850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60" autoAdjust="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38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1147-E5DA-41E5-8E3B-C3CF15AEDB4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822A-621E-4F1E-8381-6CD2B777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5" y="974264"/>
            <a:ext cx="10252267" cy="2002674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5BCB-45F0-46A1-8F31-1E12D975FC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86EFD-B7BF-4789-9DF4-EF6354080D55}"/>
              </a:ext>
            </a:extLst>
          </p:cNvPr>
          <p:cNvSpPr/>
          <p:nvPr userDrawn="1"/>
        </p:nvSpPr>
        <p:spPr>
          <a:xfrm>
            <a:off x="182445" y="974264"/>
            <a:ext cx="207963" cy="2002674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2183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525896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B9698-7BD4-499B-9647-31AD876D39F4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218" y="525896"/>
            <a:ext cx="6164826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EE7A2-D472-4261-AD3F-5E091A0A5939}"/>
              </a:ext>
            </a:extLst>
          </p:cNvPr>
          <p:cNvSpPr/>
          <p:nvPr userDrawn="1"/>
        </p:nvSpPr>
        <p:spPr>
          <a:xfrm>
            <a:off x="182444" y="1019527"/>
            <a:ext cx="3693451" cy="5017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F6B2F-5B0E-485C-982A-CC9964E105F0}"/>
              </a:ext>
            </a:extLst>
          </p:cNvPr>
          <p:cNvSpPr/>
          <p:nvPr userDrawn="1"/>
        </p:nvSpPr>
        <p:spPr>
          <a:xfrm>
            <a:off x="182445" y="1013137"/>
            <a:ext cx="207963" cy="5023887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94989"/>
            <a:ext cx="11291000" cy="50339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Subtitle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05652A-F1F1-4C35-8D20-1D5CD8AC0D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500" y="998380"/>
            <a:ext cx="11291000" cy="65279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0F7DAF-055A-4A19-B428-A4F5B9FB8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B463B-D832-440B-B4EB-2F1D1C5B6E52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pattFill prst="dotGrid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3020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4241809" cy="979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129" y="373020"/>
            <a:ext cx="3618271" cy="738025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5E650-5F09-4201-B4AF-D281A65A07DE}"/>
              </a:ext>
            </a:extLst>
          </p:cNvPr>
          <p:cNvSpPr/>
          <p:nvPr userDrawn="1"/>
        </p:nvSpPr>
        <p:spPr>
          <a:xfrm>
            <a:off x="36532" y="229412"/>
            <a:ext cx="165397" cy="979956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452" y="6158630"/>
            <a:ext cx="53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6EAB740-9D63-418F-B9A8-754490165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6208-A3D4-4D89-A4DC-2C61BA10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753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Affordable Delivery Platform (Mobile Application)</a:t>
            </a:r>
          </a:p>
        </p:txBody>
      </p:sp>
      <p:sp>
        <p:nvSpPr>
          <p:cNvPr id="9" name="Footer Placeholder 17">
            <a:extLst>
              <a:ext uri="{FF2B5EF4-FFF2-40B4-BE49-F238E27FC236}">
                <a16:creationId xmlns:a16="http://schemas.microsoft.com/office/drawing/2014/main" id="{1AB5CB32-2569-4914-BDFA-AAA986744749}"/>
              </a:ext>
            </a:extLst>
          </p:cNvPr>
          <p:cNvSpPr txBox="1">
            <a:spLocks/>
          </p:cNvSpPr>
          <p:nvPr/>
        </p:nvSpPr>
        <p:spPr>
          <a:xfrm>
            <a:off x="56865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10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153720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60">
        <p159:morph option="byObject"/>
      </p:transition>
    </mc:Choice>
    <mc:Fallback>
      <p:transition advClick="0" advTm="26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49810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224163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5922878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0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6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2790376" y="3857075"/>
            <a:ext cx="532406" cy="532406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9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288888" y="3137994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5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3336816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728463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4095644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456854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835717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5240845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00E147-ADBA-4DD1-BCFE-CEB82E135B47}"/>
              </a:ext>
            </a:extLst>
          </p:cNvPr>
          <p:cNvCxnSpPr>
            <a:cxnSpLocks/>
          </p:cNvCxnSpPr>
          <p:nvPr/>
        </p:nvCxnSpPr>
        <p:spPr>
          <a:xfrm>
            <a:off x="7494270" y="33342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B8B7B15-CA3A-4D9F-892D-ECC0724EDAAA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393896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60">
        <p159:morph option="byObject"/>
      </p:transition>
    </mc:Choice>
    <mc:Fallback>
      <p:transition advTm="26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0DD89A-9126-4979-9CB6-B326F6905822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131944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31564-13CA-4013-AC67-DA980B00A27D}"/>
              </a:ext>
            </a:extLst>
          </p:cNvPr>
          <p:cNvSpPr/>
          <p:nvPr/>
        </p:nvSpPr>
        <p:spPr>
          <a:xfrm>
            <a:off x="5926427" y="4394869"/>
            <a:ext cx="1643605" cy="302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FC5EC8-B547-4A94-ABA4-211BCE92F803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  <p:grpSp>
        <p:nvGrpSpPr>
          <p:cNvPr id="82" name="Graphic 36">
            <a:extLst>
              <a:ext uri="{FF2B5EF4-FFF2-40B4-BE49-F238E27FC236}">
                <a16:creationId xmlns:a16="http://schemas.microsoft.com/office/drawing/2014/main" id="{1056F189-21E2-47D3-B3D0-A477D5ED995E}"/>
              </a:ext>
            </a:extLst>
          </p:cNvPr>
          <p:cNvGrpSpPr/>
          <p:nvPr/>
        </p:nvGrpSpPr>
        <p:grpSpPr>
          <a:xfrm>
            <a:off x="1939996" y="2549992"/>
            <a:ext cx="372139" cy="372212"/>
            <a:chOff x="5981700" y="3314700"/>
            <a:chExt cx="714226" cy="71422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95F823F-04D5-45F6-9AFC-936264C1E1C7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DB7263-4012-489A-AFF0-2400B852C354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38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3286549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2416076" y="3556721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aphic 46">
            <a:extLst>
              <a:ext uri="{FF2B5EF4-FFF2-40B4-BE49-F238E27FC236}">
                <a16:creationId xmlns:a16="http://schemas.microsoft.com/office/drawing/2014/main" id="{95F63168-2AD6-4DF3-82C8-12D9DAE54402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904870E-27ED-4E7D-8DD1-C474F33BA2AE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F6F634-CCF5-4834-AAA2-4DB1101B34D7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9397EFF-6D58-418E-9A4F-6438A574F66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09596 -0.047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5430315" y="2490871"/>
            <a:ext cx="5418086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5430315" y="3709776"/>
            <a:ext cx="5418086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Lecturer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5430315" y="4630797"/>
            <a:ext cx="5418086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Programme / Intake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00299A-ACFF-498A-A071-5F5CB5EE7153}"/>
              </a:ext>
            </a:extLst>
          </p:cNvPr>
          <p:cNvSpPr txBox="1"/>
          <p:nvPr/>
        </p:nvSpPr>
        <p:spPr>
          <a:xfrm>
            <a:off x="1697179" y="2042002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Xuanao Zhao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E918-8AE1-4F46-8A6A-4A2EFDEF7CAB}"/>
              </a:ext>
            </a:extLst>
          </p:cNvPr>
          <p:cNvSpPr txBox="1"/>
          <p:nvPr/>
        </p:nvSpPr>
        <p:spPr>
          <a:xfrm>
            <a:off x="1697180" y="3129192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 Yong Liang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20023404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54ECF-9939-4463-8FDF-D1942F53A04E}"/>
              </a:ext>
            </a:extLst>
          </p:cNvPr>
          <p:cNvSpPr txBox="1"/>
          <p:nvPr/>
        </p:nvSpPr>
        <p:spPr>
          <a:xfrm>
            <a:off x="1697179" y="4214659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Ryan Cheah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20018222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BEB4D-9CCB-47C6-B020-8F257CA61755}"/>
              </a:ext>
            </a:extLst>
          </p:cNvPr>
          <p:cNvSpPr txBox="1"/>
          <p:nvPr/>
        </p:nvSpPr>
        <p:spPr>
          <a:xfrm>
            <a:off x="1697179" y="5300127"/>
            <a:ext cx="2660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Tiew Shou Cheng</a:t>
            </a:r>
            <a:b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20038550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Google material product icons">
            <a:extLst>
              <a:ext uri="{FF2B5EF4-FFF2-40B4-BE49-F238E27FC236}">
                <a16:creationId xmlns:a16="http://schemas.microsoft.com/office/drawing/2014/main" id="{4F3371E1-52AC-4FF5-AC35-BCF8810F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2042002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Google material product icons">
            <a:extLst>
              <a:ext uri="{FF2B5EF4-FFF2-40B4-BE49-F238E27FC236}">
                <a16:creationId xmlns:a16="http://schemas.microsoft.com/office/drawing/2014/main" id="{501FF0E9-FD86-4B94-B109-2B8E671A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3129192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Google material product icons">
            <a:extLst>
              <a:ext uri="{FF2B5EF4-FFF2-40B4-BE49-F238E27FC236}">
                <a16:creationId xmlns:a16="http://schemas.microsoft.com/office/drawing/2014/main" id="{9C509C70-95B4-497D-801B-2975401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4214659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Google material product icons">
            <a:extLst>
              <a:ext uri="{FF2B5EF4-FFF2-40B4-BE49-F238E27FC236}">
                <a16:creationId xmlns:a16="http://schemas.microsoft.com/office/drawing/2014/main" id="{CF8A0873-7D3B-4E49-AB15-3FD59849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3" y="5300127"/>
            <a:ext cx="682044" cy="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36AB41-FABC-4374-8345-9C12083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D08745E-ABE4-475F-924D-7423B59D4C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7658035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7957496" y="3232828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6">
            <a:extLst>
              <a:ext uri="{FF2B5EF4-FFF2-40B4-BE49-F238E27FC236}">
                <a16:creationId xmlns:a16="http://schemas.microsoft.com/office/drawing/2014/main" id="{36721E82-2D72-4588-8DDB-318E6A127EA8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404DE5-7A7C-479E-973E-D68AEC1316A0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EAF2BF-B3C3-4500-A9DC-63CEF43C650E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D20381-55B6-4D15-8075-B50EE3201CD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91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8867095" y="3569333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6">
            <a:extLst>
              <a:ext uri="{FF2B5EF4-FFF2-40B4-BE49-F238E27FC236}">
                <a16:creationId xmlns:a16="http://schemas.microsoft.com/office/drawing/2014/main" id="{55124513-D5EC-4A8D-B79C-3BD3F8BFB7D3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714226" cy="7142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B2A2B6-B22B-4B63-B9A4-2E4FEFFC6939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E12C0C-276E-4005-94F8-588F1126E78B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0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1438129" y="1847444"/>
            <a:ext cx="1913183" cy="2518078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8796780" y="1978303"/>
            <a:ext cx="2207975" cy="2387219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398789" y="2076110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6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1438129" y="1847444"/>
            <a:ext cx="1913183" cy="2518078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FCE0-0C8A-41CE-A886-EE65A4D785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8796780" y="1978303"/>
            <a:ext cx="2207975" cy="2387219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398789" y="2076110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03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Technical Summery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97E36C-8DBF-4C02-A7FD-D4EC892C3745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2B3F92-63E5-4C85-B83E-5568937BC545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Account System &amp; User Registration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9C55B-7FFB-496C-B783-95CAF54BA8E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Every user should have an account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1B8D18-837D-48C0-882D-E2664F4D5CB1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CF2210-F846-4721-A5C2-23A17613F66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Post &amp; Manage Delivery Requests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5D3F3-EED7-4C27-8FC8-84079687B376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Post, Edit, Remove by Sender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5A5B-3957-4C3A-9775-BBD9EFF314D5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D7C02-A15E-458C-B807-2D3F200DD2F9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Accept &amp; Manage Accepted Delivery Requests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1F794-4516-4C36-AAF5-5CA940CEDC68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Accept, Complete, Cancel a request by Rider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aphic 5">
            <a:extLst>
              <a:ext uri="{FF2B5EF4-FFF2-40B4-BE49-F238E27FC236}">
                <a16:creationId xmlns:a16="http://schemas.microsoft.com/office/drawing/2014/main" id="{575CBD8B-D278-432D-A97D-1EE620D1829D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5981699" y="3314699"/>
            <a:chExt cx="1304003" cy="130400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411638-2189-4F3D-9151-99A116919C14}"/>
                </a:ext>
              </a:extLst>
            </p:cNvPr>
            <p:cNvSpPr/>
            <p:nvPr/>
          </p:nvSpPr>
          <p:spPr>
            <a:xfrm>
              <a:off x="5981699" y="3314699"/>
              <a:ext cx="1304003" cy="1304003"/>
            </a:xfrm>
            <a:custGeom>
              <a:avLst/>
              <a:gdLst>
                <a:gd name="connsiteX0" fmla="*/ 0 w 1304003"/>
                <a:gd name="connsiteY0" fmla="*/ 0 h 1304003"/>
                <a:gd name="connsiteX1" fmla="*/ 1304003 w 1304003"/>
                <a:gd name="connsiteY1" fmla="*/ 0 h 1304003"/>
                <a:gd name="connsiteX2" fmla="*/ 1304003 w 1304003"/>
                <a:gd name="connsiteY2" fmla="*/ 1304003 h 1304003"/>
                <a:gd name="connsiteX3" fmla="*/ 0 w 1304003"/>
                <a:gd name="connsiteY3" fmla="*/ 1304003 h 130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003" h="1304003">
                  <a:moveTo>
                    <a:pt x="0" y="0"/>
                  </a:moveTo>
                  <a:lnTo>
                    <a:pt x="1304003" y="0"/>
                  </a:lnTo>
                  <a:lnTo>
                    <a:pt x="1304003" y="1304003"/>
                  </a:lnTo>
                  <a:lnTo>
                    <a:pt x="0" y="1304003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AB0122-B0C0-4FFC-AE08-CDD317EDF4E6}"/>
                </a:ext>
              </a:extLst>
            </p:cNvPr>
            <p:cNvSpPr/>
            <p:nvPr/>
          </p:nvSpPr>
          <p:spPr>
            <a:xfrm>
              <a:off x="6036032" y="3532032"/>
              <a:ext cx="1195336" cy="869335"/>
            </a:xfrm>
            <a:custGeom>
              <a:avLst/>
              <a:gdLst>
                <a:gd name="connsiteX0" fmla="*/ 760668 w 1195336"/>
                <a:gd name="connsiteY0" fmla="*/ 434668 h 869335"/>
                <a:gd name="connsiteX1" fmla="*/ 978002 w 1195336"/>
                <a:gd name="connsiteY1" fmla="*/ 217334 h 869335"/>
                <a:gd name="connsiteX2" fmla="*/ 760668 w 1195336"/>
                <a:gd name="connsiteY2" fmla="*/ 0 h 869335"/>
                <a:gd name="connsiteX3" fmla="*/ 543335 w 1195336"/>
                <a:gd name="connsiteY3" fmla="*/ 217334 h 869335"/>
                <a:gd name="connsiteX4" fmla="*/ 760668 w 1195336"/>
                <a:gd name="connsiteY4" fmla="*/ 434668 h 869335"/>
                <a:gd name="connsiteX5" fmla="*/ 271667 w 1195336"/>
                <a:gd name="connsiteY5" fmla="*/ 326001 h 869335"/>
                <a:gd name="connsiteX6" fmla="*/ 271667 w 1195336"/>
                <a:gd name="connsiteY6" fmla="*/ 163000 h 869335"/>
                <a:gd name="connsiteX7" fmla="*/ 163000 w 1195336"/>
                <a:gd name="connsiteY7" fmla="*/ 163000 h 869335"/>
                <a:gd name="connsiteX8" fmla="*/ 163000 w 1195336"/>
                <a:gd name="connsiteY8" fmla="*/ 326001 h 869335"/>
                <a:gd name="connsiteX9" fmla="*/ 0 w 1195336"/>
                <a:gd name="connsiteY9" fmla="*/ 326001 h 869335"/>
                <a:gd name="connsiteX10" fmla="*/ 0 w 1195336"/>
                <a:gd name="connsiteY10" fmla="*/ 434668 h 869335"/>
                <a:gd name="connsiteX11" fmla="*/ 163000 w 1195336"/>
                <a:gd name="connsiteY11" fmla="*/ 434668 h 869335"/>
                <a:gd name="connsiteX12" fmla="*/ 163000 w 1195336"/>
                <a:gd name="connsiteY12" fmla="*/ 597668 h 869335"/>
                <a:gd name="connsiteX13" fmla="*/ 271667 w 1195336"/>
                <a:gd name="connsiteY13" fmla="*/ 597668 h 869335"/>
                <a:gd name="connsiteX14" fmla="*/ 271667 w 1195336"/>
                <a:gd name="connsiteY14" fmla="*/ 434668 h 869335"/>
                <a:gd name="connsiteX15" fmla="*/ 434668 w 1195336"/>
                <a:gd name="connsiteY15" fmla="*/ 434668 h 869335"/>
                <a:gd name="connsiteX16" fmla="*/ 434668 w 1195336"/>
                <a:gd name="connsiteY16" fmla="*/ 326001 h 869335"/>
                <a:gd name="connsiteX17" fmla="*/ 271667 w 1195336"/>
                <a:gd name="connsiteY17" fmla="*/ 326001 h 869335"/>
                <a:gd name="connsiteX18" fmla="*/ 760668 w 1195336"/>
                <a:gd name="connsiteY18" fmla="*/ 543335 h 869335"/>
                <a:gd name="connsiteX19" fmla="*/ 326001 w 1195336"/>
                <a:gd name="connsiteY19" fmla="*/ 760668 h 869335"/>
                <a:gd name="connsiteX20" fmla="*/ 326001 w 1195336"/>
                <a:gd name="connsiteY20" fmla="*/ 869335 h 869335"/>
                <a:gd name="connsiteX21" fmla="*/ 1195336 w 1195336"/>
                <a:gd name="connsiteY21" fmla="*/ 869335 h 869335"/>
                <a:gd name="connsiteX22" fmla="*/ 1195336 w 1195336"/>
                <a:gd name="connsiteY22" fmla="*/ 760668 h 869335"/>
                <a:gd name="connsiteX23" fmla="*/ 760668 w 1195336"/>
                <a:gd name="connsiteY23" fmla="*/ 543335 h 8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5336" h="869335">
                  <a:moveTo>
                    <a:pt x="760668" y="434668"/>
                  </a:moveTo>
                  <a:cubicBezTo>
                    <a:pt x="880745" y="434668"/>
                    <a:pt x="978002" y="337411"/>
                    <a:pt x="978002" y="217334"/>
                  </a:cubicBezTo>
                  <a:cubicBezTo>
                    <a:pt x="978002" y="97257"/>
                    <a:pt x="880745" y="0"/>
                    <a:pt x="760668" y="0"/>
                  </a:cubicBezTo>
                  <a:cubicBezTo>
                    <a:pt x="640592" y="0"/>
                    <a:pt x="543335" y="97257"/>
                    <a:pt x="543335" y="217334"/>
                  </a:cubicBezTo>
                  <a:cubicBezTo>
                    <a:pt x="543335" y="337411"/>
                    <a:pt x="640592" y="434668"/>
                    <a:pt x="760668" y="434668"/>
                  </a:cubicBezTo>
                  <a:close/>
                  <a:moveTo>
                    <a:pt x="271667" y="326001"/>
                  </a:moveTo>
                  <a:lnTo>
                    <a:pt x="271667" y="163000"/>
                  </a:lnTo>
                  <a:lnTo>
                    <a:pt x="163000" y="163000"/>
                  </a:lnTo>
                  <a:lnTo>
                    <a:pt x="163000" y="326001"/>
                  </a:lnTo>
                  <a:lnTo>
                    <a:pt x="0" y="326001"/>
                  </a:lnTo>
                  <a:lnTo>
                    <a:pt x="0" y="434668"/>
                  </a:lnTo>
                  <a:lnTo>
                    <a:pt x="163000" y="434668"/>
                  </a:lnTo>
                  <a:lnTo>
                    <a:pt x="163000" y="597668"/>
                  </a:lnTo>
                  <a:lnTo>
                    <a:pt x="271667" y="597668"/>
                  </a:lnTo>
                  <a:lnTo>
                    <a:pt x="271667" y="434668"/>
                  </a:lnTo>
                  <a:lnTo>
                    <a:pt x="434668" y="434668"/>
                  </a:lnTo>
                  <a:lnTo>
                    <a:pt x="434668" y="326001"/>
                  </a:lnTo>
                  <a:lnTo>
                    <a:pt x="271667" y="326001"/>
                  </a:lnTo>
                  <a:close/>
                  <a:moveTo>
                    <a:pt x="760668" y="543335"/>
                  </a:moveTo>
                  <a:cubicBezTo>
                    <a:pt x="615598" y="543335"/>
                    <a:pt x="326001" y="616141"/>
                    <a:pt x="326001" y="760668"/>
                  </a:cubicBezTo>
                  <a:lnTo>
                    <a:pt x="326001" y="869335"/>
                  </a:lnTo>
                  <a:lnTo>
                    <a:pt x="1195336" y="869335"/>
                  </a:lnTo>
                  <a:lnTo>
                    <a:pt x="1195336" y="760668"/>
                  </a:lnTo>
                  <a:cubicBezTo>
                    <a:pt x="1195336" y="616141"/>
                    <a:pt x="905739" y="543335"/>
                    <a:pt x="760668" y="5433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4DB051-51E6-41F4-96FF-E9293B2DD280}"/>
              </a:ext>
            </a:extLst>
          </p:cNvPr>
          <p:cNvGrpSpPr/>
          <p:nvPr/>
        </p:nvGrpSpPr>
        <p:grpSpPr>
          <a:xfrm>
            <a:off x="1339952" y="3584002"/>
            <a:ext cx="766608" cy="766608"/>
            <a:chOff x="1339952" y="3584002"/>
            <a:chExt cx="766608" cy="7666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861FA3-F4A4-48F9-B308-CB61D4E70A8D}"/>
                </a:ext>
              </a:extLst>
            </p:cNvPr>
            <p:cNvSpPr/>
            <p:nvPr/>
          </p:nvSpPr>
          <p:spPr>
            <a:xfrm>
              <a:off x="1339952" y="3584002"/>
              <a:ext cx="766608" cy="766608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E70320-87B5-4ABE-92DD-2B3E6D697BFF}"/>
                </a:ext>
              </a:extLst>
            </p:cNvPr>
            <p:cNvSpPr/>
            <p:nvPr/>
          </p:nvSpPr>
          <p:spPr>
            <a:xfrm>
              <a:off x="1750192" y="3985024"/>
              <a:ext cx="324426" cy="324426"/>
            </a:xfrm>
            <a:custGeom>
              <a:avLst/>
              <a:gdLst>
                <a:gd name="connsiteX0" fmla="*/ 133350 w 133350"/>
                <a:gd name="connsiteY0" fmla="*/ 76200 h 133350"/>
                <a:gd name="connsiteX1" fmla="*/ 76200 w 133350"/>
                <a:gd name="connsiteY1" fmla="*/ 76200 h 133350"/>
                <a:gd name="connsiteX2" fmla="*/ 76200 w 133350"/>
                <a:gd name="connsiteY2" fmla="*/ 133350 h 133350"/>
                <a:gd name="connsiteX3" fmla="*/ 57150 w 133350"/>
                <a:gd name="connsiteY3" fmla="*/ 133350 h 133350"/>
                <a:gd name="connsiteX4" fmla="*/ 57150 w 133350"/>
                <a:gd name="connsiteY4" fmla="*/ 76200 h 133350"/>
                <a:gd name="connsiteX5" fmla="*/ 0 w 133350"/>
                <a:gd name="connsiteY5" fmla="*/ 76200 h 133350"/>
                <a:gd name="connsiteX6" fmla="*/ 0 w 133350"/>
                <a:gd name="connsiteY6" fmla="*/ 57150 h 133350"/>
                <a:gd name="connsiteX7" fmla="*/ 57150 w 133350"/>
                <a:gd name="connsiteY7" fmla="*/ 57150 h 133350"/>
                <a:gd name="connsiteX8" fmla="*/ 57150 w 133350"/>
                <a:gd name="connsiteY8" fmla="*/ 0 h 133350"/>
                <a:gd name="connsiteX9" fmla="*/ 76200 w 133350"/>
                <a:gd name="connsiteY9" fmla="*/ 0 h 133350"/>
                <a:gd name="connsiteX10" fmla="*/ 76200 w 133350"/>
                <a:gd name="connsiteY10" fmla="*/ 57150 h 133350"/>
                <a:gd name="connsiteX11" fmla="*/ 133350 w 133350"/>
                <a:gd name="connsiteY11" fmla="*/ 57150 h 133350"/>
                <a:gd name="connsiteX12" fmla="*/ 133350 w 133350"/>
                <a:gd name="connsiteY12" fmla="*/ 762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33350">
                  <a:moveTo>
                    <a:pt x="133350" y="76200"/>
                  </a:moveTo>
                  <a:lnTo>
                    <a:pt x="76200" y="76200"/>
                  </a:lnTo>
                  <a:lnTo>
                    <a:pt x="76200" y="133350"/>
                  </a:lnTo>
                  <a:lnTo>
                    <a:pt x="57150" y="133350"/>
                  </a:lnTo>
                  <a:lnTo>
                    <a:pt x="57150" y="76200"/>
                  </a:lnTo>
                  <a:lnTo>
                    <a:pt x="0" y="7620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lnTo>
                    <a:pt x="76200" y="0"/>
                  </a:lnTo>
                  <a:lnTo>
                    <a:pt x="76200" y="57150"/>
                  </a:lnTo>
                  <a:lnTo>
                    <a:pt x="133350" y="57150"/>
                  </a:lnTo>
                  <a:lnTo>
                    <a:pt x="133350" y="762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1261C1-AA7A-4AAB-B7C7-ABAD8026688E}"/>
                </a:ext>
              </a:extLst>
            </p:cNvPr>
            <p:cNvSpPr/>
            <p:nvPr/>
          </p:nvSpPr>
          <p:spPr>
            <a:xfrm rot="5400000">
              <a:off x="1403836" y="3647886"/>
              <a:ext cx="638840" cy="638840"/>
            </a:xfrm>
            <a:custGeom>
              <a:avLst/>
              <a:gdLst>
                <a:gd name="connsiteX0" fmla="*/ 0 w 638840"/>
                <a:gd name="connsiteY0" fmla="*/ 319739 h 638840"/>
                <a:gd name="connsiteX1" fmla="*/ 319420 w 638840"/>
                <a:gd name="connsiteY1" fmla="*/ 0 h 638840"/>
                <a:gd name="connsiteX2" fmla="*/ 443714 w 638840"/>
                <a:gd name="connsiteY2" fmla="*/ 25119 h 638840"/>
                <a:gd name="connsiteX3" fmla="*/ 446978 w 638840"/>
                <a:gd name="connsiteY3" fmla="*/ 26892 h 638840"/>
                <a:gd name="connsiteX4" fmla="*/ 446978 w 638840"/>
                <a:gd name="connsiteY4" fmla="*/ 93826 h 638840"/>
                <a:gd name="connsiteX5" fmla="*/ 437097 w 638840"/>
                <a:gd name="connsiteY5" fmla="*/ 93826 h 638840"/>
                <a:gd name="connsiteX6" fmla="*/ 418910 w 638840"/>
                <a:gd name="connsiteY6" fmla="*/ 83957 h 638840"/>
                <a:gd name="connsiteX7" fmla="*/ 319420 w 638840"/>
                <a:gd name="connsiteY7" fmla="*/ 63884 h 638840"/>
                <a:gd name="connsiteX8" fmla="*/ 63884 w 638840"/>
                <a:gd name="connsiteY8" fmla="*/ 319420 h 638840"/>
                <a:gd name="connsiteX9" fmla="*/ 319420 w 638840"/>
                <a:gd name="connsiteY9" fmla="*/ 574956 h 638840"/>
                <a:gd name="connsiteX10" fmla="*/ 574956 w 638840"/>
                <a:gd name="connsiteY10" fmla="*/ 319420 h 638840"/>
                <a:gd name="connsiteX11" fmla="*/ 554883 w 638840"/>
                <a:gd name="connsiteY11" fmla="*/ 219930 h 638840"/>
                <a:gd name="connsiteX12" fmla="*/ 534032 w 638840"/>
                <a:gd name="connsiteY12" fmla="*/ 181504 h 638840"/>
                <a:gd name="connsiteX13" fmla="*/ 534032 w 638840"/>
                <a:gd name="connsiteY13" fmla="*/ 180880 h 638840"/>
                <a:gd name="connsiteX14" fmla="*/ 605926 w 638840"/>
                <a:gd name="connsiteY14" fmla="*/ 180880 h 638840"/>
                <a:gd name="connsiteX15" fmla="*/ 613726 w 638840"/>
                <a:gd name="connsiteY15" fmla="*/ 195260 h 638840"/>
                <a:gd name="connsiteX16" fmla="*/ 638840 w 638840"/>
                <a:gd name="connsiteY16" fmla="*/ 319739 h 638840"/>
                <a:gd name="connsiteX17" fmla="*/ 319420 w 638840"/>
                <a:gd name="connsiteY17" fmla="*/ 638840 h 638840"/>
                <a:gd name="connsiteX18" fmla="*/ 0 w 638840"/>
                <a:gd name="connsiteY18" fmla="*/ 319739 h 63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8840" h="638840">
                  <a:moveTo>
                    <a:pt x="0" y="319739"/>
                  </a:moveTo>
                  <a:cubicBezTo>
                    <a:pt x="0" y="143100"/>
                    <a:pt x="143100" y="0"/>
                    <a:pt x="319420" y="0"/>
                  </a:cubicBezTo>
                  <a:cubicBezTo>
                    <a:pt x="363500" y="0"/>
                    <a:pt x="405504" y="8944"/>
                    <a:pt x="443714" y="25119"/>
                  </a:cubicBezTo>
                  <a:lnTo>
                    <a:pt x="446978" y="26892"/>
                  </a:lnTo>
                  <a:lnTo>
                    <a:pt x="446978" y="93826"/>
                  </a:lnTo>
                  <a:lnTo>
                    <a:pt x="437097" y="93826"/>
                  </a:lnTo>
                  <a:lnTo>
                    <a:pt x="418910" y="83957"/>
                  </a:lnTo>
                  <a:cubicBezTo>
                    <a:pt x="388335" y="71031"/>
                    <a:pt x="354716" y="63884"/>
                    <a:pt x="319420" y="63884"/>
                  </a:cubicBezTo>
                  <a:cubicBezTo>
                    <a:pt x="178236" y="63884"/>
                    <a:pt x="63884" y="178236"/>
                    <a:pt x="63884" y="319420"/>
                  </a:cubicBezTo>
                  <a:cubicBezTo>
                    <a:pt x="63884" y="460604"/>
                    <a:pt x="178236" y="574956"/>
                    <a:pt x="319420" y="574956"/>
                  </a:cubicBezTo>
                  <a:cubicBezTo>
                    <a:pt x="460604" y="574956"/>
                    <a:pt x="574956" y="460604"/>
                    <a:pt x="574956" y="319420"/>
                  </a:cubicBezTo>
                  <a:cubicBezTo>
                    <a:pt x="574956" y="284124"/>
                    <a:pt x="567809" y="250505"/>
                    <a:pt x="554883" y="219930"/>
                  </a:cubicBezTo>
                  <a:lnTo>
                    <a:pt x="534032" y="181504"/>
                  </a:lnTo>
                  <a:lnTo>
                    <a:pt x="534032" y="180880"/>
                  </a:lnTo>
                  <a:lnTo>
                    <a:pt x="605926" y="180880"/>
                  </a:lnTo>
                  <a:lnTo>
                    <a:pt x="613726" y="195260"/>
                  </a:lnTo>
                  <a:cubicBezTo>
                    <a:pt x="629896" y="233516"/>
                    <a:pt x="638840" y="275579"/>
                    <a:pt x="638840" y="319739"/>
                  </a:cubicBezTo>
                  <a:cubicBezTo>
                    <a:pt x="638840" y="496059"/>
                    <a:pt x="495740" y="638840"/>
                    <a:pt x="319420" y="638840"/>
                  </a:cubicBezTo>
                  <a:cubicBezTo>
                    <a:pt x="143100" y="638840"/>
                    <a:pt x="0" y="496059"/>
                    <a:pt x="0" y="3197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FE1E0A-D50B-498E-ACE4-6ACD12297255}"/>
                </a:ext>
              </a:extLst>
            </p:cNvPr>
            <p:cNvSpPr/>
            <p:nvPr/>
          </p:nvSpPr>
          <p:spPr>
            <a:xfrm rot="5400000">
              <a:off x="1632921" y="3865989"/>
              <a:ext cx="287268" cy="170482"/>
            </a:xfrm>
            <a:custGeom>
              <a:avLst/>
              <a:gdLst>
                <a:gd name="connsiteX0" fmla="*/ 0 w 287268"/>
                <a:gd name="connsiteY0" fmla="*/ 170482 h 170482"/>
                <a:gd name="connsiteX1" fmla="*/ 0 w 287268"/>
                <a:gd name="connsiteY1" fmla="*/ 122569 h 170482"/>
                <a:gd name="connsiteX2" fmla="*/ 167696 w 287268"/>
                <a:gd name="connsiteY2" fmla="*/ 122569 h 170482"/>
                <a:gd name="connsiteX3" fmla="*/ 240420 w 287268"/>
                <a:gd name="connsiteY3" fmla="*/ 0 h 170482"/>
                <a:gd name="connsiteX4" fmla="*/ 287268 w 287268"/>
                <a:gd name="connsiteY4" fmla="*/ 0 h 170482"/>
                <a:gd name="connsiteX5" fmla="*/ 287268 w 287268"/>
                <a:gd name="connsiteY5" fmla="*/ 11123 h 170482"/>
                <a:gd name="connsiteX6" fmla="*/ 191652 w 287268"/>
                <a:gd name="connsiteY6" fmla="*/ 170482 h 170482"/>
                <a:gd name="connsiteX7" fmla="*/ 0 w 287268"/>
                <a:gd name="connsiteY7" fmla="*/ 170482 h 1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268" h="170482">
                  <a:moveTo>
                    <a:pt x="0" y="170482"/>
                  </a:moveTo>
                  <a:lnTo>
                    <a:pt x="0" y="122569"/>
                  </a:lnTo>
                  <a:lnTo>
                    <a:pt x="167696" y="122569"/>
                  </a:lnTo>
                  <a:lnTo>
                    <a:pt x="240420" y="0"/>
                  </a:lnTo>
                  <a:lnTo>
                    <a:pt x="287268" y="0"/>
                  </a:lnTo>
                  <a:lnTo>
                    <a:pt x="287268" y="11123"/>
                  </a:lnTo>
                  <a:lnTo>
                    <a:pt x="191652" y="170482"/>
                  </a:lnTo>
                  <a:lnTo>
                    <a:pt x="0" y="17048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aphic 36">
            <a:extLst>
              <a:ext uri="{FF2B5EF4-FFF2-40B4-BE49-F238E27FC236}">
                <a16:creationId xmlns:a16="http://schemas.microsoft.com/office/drawing/2014/main" id="{AA5AFEBA-B426-47D0-9BE3-3799BA8E950C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5981700" y="3314700"/>
            <a:chExt cx="714226" cy="71422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D0E3F76-546C-4501-8044-B67753CAAF1F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E04FE0-693D-4C57-B0A3-8C28BAF5DD2C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1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aphic 24">
            <a:extLst>
              <a:ext uri="{FF2B5EF4-FFF2-40B4-BE49-F238E27FC236}">
                <a16:creationId xmlns:a16="http://schemas.microsoft.com/office/drawing/2014/main" id="{F3C8EC72-7E27-4613-A6E1-936921567FFC}"/>
              </a:ext>
            </a:extLst>
          </p:cNvPr>
          <p:cNvGrpSpPr/>
          <p:nvPr/>
        </p:nvGrpSpPr>
        <p:grpSpPr>
          <a:xfrm>
            <a:off x="1339952" y="4776948"/>
            <a:ext cx="766608" cy="766608"/>
            <a:chOff x="5981700" y="3314700"/>
            <a:chExt cx="1392494" cy="139249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206108B-ADC8-4C35-9408-50A019D27753}"/>
                </a:ext>
              </a:extLst>
            </p:cNvPr>
            <p:cNvSpPr/>
            <p:nvPr/>
          </p:nvSpPr>
          <p:spPr>
            <a:xfrm>
              <a:off x="5981700" y="3314700"/>
              <a:ext cx="1392494" cy="1392494"/>
            </a:xfrm>
            <a:custGeom>
              <a:avLst/>
              <a:gdLst>
                <a:gd name="connsiteX0" fmla="*/ 0 w 1392494"/>
                <a:gd name="connsiteY0" fmla="*/ 0 h 1392494"/>
                <a:gd name="connsiteX1" fmla="*/ 1392494 w 1392494"/>
                <a:gd name="connsiteY1" fmla="*/ 0 h 1392494"/>
                <a:gd name="connsiteX2" fmla="*/ 1392494 w 1392494"/>
                <a:gd name="connsiteY2" fmla="*/ 1392494 h 1392494"/>
                <a:gd name="connsiteX3" fmla="*/ 0 w 1392494"/>
                <a:gd name="connsiteY3" fmla="*/ 1392494 h 139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494" h="1392494">
                  <a:moveTo>
                    <a:pt x="0" y="0"/>
                  </a:moveTo>
                  <a:lnTo>
                    <a:pt x="1392494" y="0"/>
                  </a:lnTo>
                  <a:lnTo>
                    <a:pt x="1392494" y="1392494"/>
                  </a:lnTo>
                  <a:lnTo>
                    <a:pt x="0" y="1392494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6E18DA5-4D4F-4847-BF7D-DCEB29613848}"/>
                </a:ext>
              </a:extLst>
            </p:cNvPr>
            <p:cNvSpPr/>
            <p:nvPr/>
          </p:nvSpPr>
          <p:spPr>
            <a:xfrm>
              <a:off x="6155761" y="3488761"/>
              <a:ext cx="1044370" cy="1044370"/>
            </a:xfrm>
            <a:custGeom>
              <a:avLst/>
              <a:gdLst>
                <a:gd name="connsiteX0" fmla="*/ 986930 w 1044370"/>
                <a:gd name="connsiteY0" fmla="*/ 718295 h 1044370"/>
                <a:gd name="connsiteX1" fmla="*/ 782117 w 1044370"/>
                <a:gd name="connsiteY1" fmla="*/ 685803 h 1044370"/>
                <a:gd name="connsiteX2" fmla="*/ 723517 w 1044370"/>
                <a:gd name="connsiteY2" fmla="*/ 699728 h 1044370"/>
                <a:gd name="connsiteX3" fmla="*/ 632424 w 1044370"/>
                <a:gd name="connsiteY3" fmla="*/ 814029 h 1044370"/>
                <a:gd name="connsiteX4" fmla="*/ 232663 w 1044370"/>
                <a:gd name="connsiteY4" fmla="*/ 417748 h 1044370"/>
                <a:gd name="connsiteX5" fmla="*/ 345803 w 1044370"/>
                <a:gd name="connsiteY5" fmla="*/ 321434 h 1044370"/>
                <a:gd name="connsiteX6" fmla="*/ 359728 w 1044370"/>
                <a:gd name="connsiteY6" fmla="*/ 262253 h 1044370"/>
                <a:gd name="connsiteX7" fmla="*/ 327236 w 1044370"/>
                <a:gd name="connsiteY7" fmla="*/ 57440 h 1044370"/>
                <a:gd name="connsiteX8" fmla="*/ 269796 w 1044370"/>
                <a:gd name="connsiteY8" fmla="*/ 0 h 1044370"/>
                <a:gd name="connsiteX9" fmla="*/ 69045 w 1044370"/>
                <a:gd name="connsiteY9" fmla="*/ 0 h 1044370"/>
                <a:gd name="connsiteX10" fmla="*/ 0 w 1044370"/>
                <a:gd name="connsiteY10" fmla="*/ 57440 h 1044370"/>
                <a:gd name="connsiteX11" fmla="*/ 986930 w 1044370"/>
                <a:gd name="connsiteY11" fmla="*/ 1044371 h 1044370"/>
                <a:gd name="connsiteX12" fmla="*/ 1044371 w 1044370"/>
                <a:gd name="connsiteY12" fmla="*/ 975906 h 1044370"/>
                <a:gd name="connsiteX13" fmla="*/ 1044371 w 1044370"/>
                <a:gd name="connsiteY13" fmla="*/ 775735 h 1044370"/>
                <a:gd name="connsiteX14" fmla="*/ 986930 w 1044370"/>
                <a:gd name="connsiteY14" fmla="*/ 718295 h 104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4370" h="1044370">
                  <a:moveTo>
                    <a:pt x="986930" y="718295"/>
                  </a:moveTo>
                  <a:cubicBezTo>
                    <a:pt x="915565" y="718295"/>
                    <a:pt x="846520" y="706691"/>
                    <a:pt x="782117" y="685803"/>
                  </a:cubicBezTo>
                  <a:cubicBezTo>
                    <a:pt x="761810" y="678841"/>
                    <a:pt x="739182" y="684063"/>
                    <a:pt x="723517" y="699728"/>
                  </a:cubicBezTo>
                  <a:lnTo>
                    <a:pt x="632424" y="814029"/>
                  </a:lnTo>
                  <a:cubicBezTo>
                    <a:pt x="468226" y="735701"/>
                    <a:pt x="314472" y="587749"/>
                    <a:pt x="232663" y="417748"/>
                  </a:cubicBezTo>
                  <a:lnTo>
                    <a:pt x="345803" y="321434"/>
                  </a:lnTo>
                  <a:cubicBezTo>
                    <a:pt x="361468" y="305188"/>
                    <a:pt x="366110" y="282560"/>
                    <a:pt x="359728" y="262253"/>
                  </a:cubicBezTo>
                  <a:cubicBezTo>
                    <a:pt x="338260" y="197850"/>
                    <a:pt x="327236" y="128806"/>
                    <a:pt x="327236" y="57440"/>
                  </a:cubicBezTo>
                  <a:cubicBezTo>
                    <a:pt x="327236" y="26109"/>
                    <a:pt x="301127" y="0"/>
                    <a:pt x="269796" y="0"/>
                  </a:cubicBezTo>
                  <a:lnTo>
                    <a:pt x="69045" y="0"/>
                  </a:lnTo>
                  <a:cubicBezTo>
                    <a:pt x="37713" y="0"/>
                    <a:pt x="0" y="13925"/>
                    <a:pt x="0" y="57440"/>
                  </a:cubicBezTo>
                  <a:cubicBezTo>
                    <a:pt x="0" y="596452"/>
                    <a:pt x="448499" y="1044371"/>
                    <a:pt x="986930" y="1044371"/>
                  </a:cubicBezTo>
                  <a:cubicBezTo>
                    <a:pt x="1028125" y="1044371"/>
                    <a:pt x="1044371" y="1007818"/>
                    <a:pt x="1044371" y="975906"/>
                  </a:cubicBezTo>
                  <a:lnTo>
                    <a:pt x="1044371" y="775735"/>
                  </a:lnTo>
                  <a:cubicBezTo>
                    <a:pt x="1044371" y="744404"/>
                    <a:pt x="1018261" y="718295"/>
                    <a:pt x="986930" y="71829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C85F13D5-82CC-40BE-92FC-0478415E6448}"/>
              </a:ext>
            </a:extLst>
          </p:cNvPr>
          <p:cNvGrpSpPr/>
          <p:nvPr/>
        </p:nvGrpSpPr>
        <p:grpSpPr>
          <a:xfrm>
            <a:off x="1339952" y="3588891"/>
            <a:ext cx="766608" cy="766608"/>
            <a:chOff x="870450" y="2996571"/>
            <a:chExt cx="766608" cy="7666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EE63E0-34D3-4455-B5D9-64F03DF8A7BD}"/>
                </a:ext>
              </a:extLst>
            </p:cNvPr>
            <p:cNvSpPr/>
            <p:nvPr/>
          </p:nvSpPr>
          <p:spPr>
            <a:xfrm>
              <a:off x="870450" y="2996571"/>
              <a:ext cx="766608" cy="766608"/>
            </a:xfrm>
            <a:custGeom>
              <a:avLst/>
              <a:gdLst>
                <a:gd name="connsiteX0" fmla="*/ 0 w 766608"/>
                <a:gd name="connsiteY0" fmla="*/ 0 h 766608"/>
                <a:gd name="connsiteX1" fmla="*/ 766608 w 766608"/>
                <a:gd name="connsiteY1" fmla="*/ 0 h 766608"/>
                <a:gd name="connsiteX2" fmla="*/ 766608 w 766608"/>
                <a:gd name="connsiteY2" fmla="*/ 766608 h 766608"/>
                <a:gd name="connsiteX3" fmla="*/ 0 w 766608"/>
                <a:gd name="connsiteY3" fmla="*/ 766608 h 76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6608" h="766608">
                  <a:moveTo>
                    <a:pt x="0" y="0"/>
                  </a:moveTo>
                  <a:lnTo>
                    <a:pt x="766608" y="0"/>
                  </a:lnTo>
                  <a:lnTo>
                    <a:pt x="766608" y="766608"/>
                  </a:lnTo>
                  <a:lnTo>
                    <a:pt x="0" y="766608"/>
                  </a:lnTo>
                  <a:close/>
                </a:path>
              </a:pathLst>
            </a:custGeom>
            <a:noFill/>
            <a:ln w="2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CA8487-7F35-4737-A130-B30C423C756F}"/>
                </a:ext>
              </a:extLst>
            </p:cNvPr>
            <p:cNvSpPr/>
            <p:nvPr/>
          </p:nvSpPr>
          <p:spPr>
            <a:xfrm>
              <a:off x="1030160" y="3060455"/>
              <a:ext cx="447188" cy="638840"/>
            </a:xfrm>
            <a:custGeom>
              <a:avLst/>
              <a:gdLst>
                <a:gd name="connsiteX0" fmla="*/ 223594 w 447188"/>
                <a:gd name="connsiteY0" fmla="*/ 0 h 638840"/>
                <a:gd name="connsiteX1" fmla="*/ 0 w 447188"/>
                <a:gd name="connsiteY1" fmla="*/ 223594 h 638840"/>
                <a:gd name="connsiteX2" fmla="*/ 223594 w 447188"/>
                <a:gd name="connsiteY2" fmla="*/ 638840 h 638840"/>
                <a:gd name="connsiteX3" fmla="*/ 447188 w 447188"/>
                <a:gd name="connsiteY3" fmla="*/ 223594 h 638840"/>
                <a:gd name="connsiteX4" fmla="*/ 223594 w 447188"/>
                <a:gd name="connsiteY4" fmla="*/ 0 h 638840"/>
                <a:gd name="connsiteX5" fmla="*/ 223594 w 447188"/>
                <a:gd name="connsiteY5" fmla="*/ 303449 h 638840"/>
                <a:gd name="connsiteX6" fmla="*/ 143739 w 447188"/>
                <a:gd name="connsiteY6" fmla="*/ 223594 h 638840"/>
                <a:gd name="connsiteX7" fmla="*/ 223594 w 447188"/>
                <a:gd name="connsiteY7" fmla="*/ 143739 h 638840"/>
                <a:gd name="connsiteX8" fmla="*/ 303449 w 447188"/>
                <a:gd name="connsiteY8" fmla="*/ 223594 h 638840"/>
                <a:gd name="connsiteX9" fmla="*/ 223594 w 447188"/>
                <a:gd name="connsiteY9" fmla="*/ 303449 h 63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188" h="638840">
                  <a:moveTo>
                    <a:pt x="223594" y="0"/>
                  </a:moveTo>
                  <a:cubicBezTo>
                    <a:pt x="99978" y="0"/>
                    <a:pt x="0" y="99978"/>
                    <a:pt x="0" y="223594"/>
                  </a:cubicBezTo>
                  <a:cubicBezTo>
                    <a:pt x="0" y="391290"/>
                    <a:pt x="223594" y="638840"/>
                    <a:pt x="223594" y="638840"/>
                  </a:cubicBezTo>
                  <a:cubicBezTo>
                    <a:pt x="223594" y="638840"/>
                    <a:pt x="447188" y="391290"/>
                    <a:pt x="447188" y="223594"/>
                  </a:cubicBezTo>
                  <a:cubicBezTo>
                    <a:pt x="447188" y="99978"/>
                    <a:pt x="347210" y="0"/>
                    <a:pt x="223594" y="0"/>
                  </a:cubicBezTo>
                  <a:close/>
                  <a:moveTo>
                    <a:pt x="223594" y="303449"/>
                  </a:moveTo>
                  <a:cubicBezTo>
                    <a:pt x="179514" y="303449"/>
                    <a:pt x="143739" y="267674"/>
                    <a:pt x="143739" y="223594"/>
                  </a:cubicBezTo>
                  <a:cubicBezTo>
                    <a:pt x="143739" y="179514"/>
                    <a:pt x="179514" y="143739"/>
                    <a:pt x="223594" y="143739"/>
                  </a:cubicBezTo>
                  <a:cubicBezTo>
                    <a:pt x="267674" y="143739"/>
                    <a:pt x="303449" y="179514"/>
                    <a:pt x="303449" y="223594"/>
                  </a:cubicBezTo>
                  <a:cubicBezTo>
                    <a:pt x="303449" y="267674"/>
                    <a:pt x="267674" y="303449"/>
                    <a:pt x="223594" y="30344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D411638-2189-4F3D-9151-99A116919C14}"/>
              </a:ext>
            </a:extLst>
          </p:cNvPr>
          <p:cNvSpPr/>
          <p:nvPr/>
        </p:nvSpPr>
        <p:spPr>
          <a:xfrm>
            <a:off x="838507" y="2102194"/>
            <a:ext cx="766608" cy="766608"/>
          </a:xfrm>
          <a:custGeom>
            <a:avLst/>
            <a:gdLst>
              <a:gd name="connsiteX0" fmla="*/ 0 w 1304003"/>
              <a:gd name="connsiteY0" fmla="*/ 0 h 1304003"/>
              <a:gd name="connsiteX1" fmla="*/ 1304003 w 1304003"/>
              <a:gd name="connsiteY1" fmla="*/ 0 h 1304003"/>
              <a:gd name="connsiteX2" fmla="*/ 1304003 w 1304003"/>
              <a:gd name="connsiteY2" fmla="*/ 1304003 h 1304003"/>
              <a:gd name="connsiteX3" fmla="*/ 0 w 1304003"/>
              <a:gd name="connsiteY3" fmla="*/ 1304003 h 130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003" h="1304003">
                <a:moveTo>
                  <a:pt x="0" y="0"/>
                </a:moveTo>
                <a:lnTo>
                  <a:pt x="1304003" y="0"/>
                </a:lnTo>
                <a:lnTo>
                  <a:pt x="1304003" y="1304003"/>
                </a:lnTo>
                <a:lnTo>
                  <a:pt x="0" y="1304003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A5436A-24E6-4F14-B625-4C7A4BB6202D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4237EE-80FD-4D31-B451-52F2428DF1D4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 of Account Accept/Reject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E28313-A686-4311-92B9-A604B1BA704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Get a notification for account being accepted/Rejected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C7F5EC-1F6D-4AC2-A09B-EA5741ABA855}"/>
              </a:ext>
            </a:extLst>
          </p:cNvPr>
          <p:cNvGrpSpPr/>
          <p:nvPr/>
        </p:nvGrpSpPr>
        <p:grpSpPr>
          <a:xfrm>
            <a:off x="2215481" y="3514051"/>
            <a:ext cx="7017009" cy="769442"/>
            <a:chOff x="4655573" y="1862858"/>
            <a:chExt cx="7017009" cy="76944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6E83ED-176C-441D-B3AD-066E1B786BD9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 for Seller/Rider</a:t>
              </a:r>
              <a:endPara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C6AB60-6030-465D-939B-D3193791E142}"/>
                </a:ext>
              </a:extLst>
            </p:cNvPr>
            <p:cNvSpPr txBox="1"/>
            <p:nvPr/>
          </p:nvSpPr>
          <p:spPr>
            <a:xfrm>
              <a:off x="4655573" y="2262968"/>
              <a:ext cx="70170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Sender can track the Rider; Rider can follow the GPS to destination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07500A-3605-444F-96D0-D57976650D8D}"/>
              </a:ext>
            </a:extLst>
          </p:cNvPr>
          <p:cNvGrpSpPr/>
          <p:nvPr/>
        </p:nvGrpSpPr>
        <p:grpSpPr>
          <a:xfrm>
            <a:off x="2215482" y="4776948"/>
            <a:ext cx="7528286" cy="769442"/>
            <a:chOff x="4655574" y="1862858"/>
            <a:chExt cx="7528286" cy="7694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0C5447-FB88-4836-8C80-85DDE9C81262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Messaging/Calling feature.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F21A75-6DED-4D48-8ECF-CC01FF57A288}"/>
                </a:ext>
              </a:extLst>
            </p:cNvPr>
            <p:cNvSpPr txBox="1"/>
            <p:nvPr/>
          </p:nvSpPr>
          <p:spPr>
            <a:xfrm>
              <a:off x="4655574" y="2262968"/>
              <a:ext cx="75282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 and Sender can contact by messaging and calling feature provided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aphic 5">
            <a:extLst>
              <a:ext uri="{FF2B5EF4-FFF2-40B4-BE49-F238E27FC236}">
                <a16:creationId xmlns:a16="http://schemas.microsoft.com/office/drawing/2014/main" id="{77C44810-F7AC-4496-A980-116708D23152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5981699" y="3314699"/>
            <a:chExt cx="1304003" cy="130400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48FE0DD-CCA5-4755-84EC-B86770BCE3DA}"/>
                </a:ext>
              </a:extLst>
            </p:cNvPr>
            <p:cNvSpPr/>
            <p:nvPr/>
          </p:nvSpPr>
          <p:spPr>
            <a:xfrm>
              <a:off x="5981699" y="3314699"/>
              <a:ext cx="1304003" cy="1304003"/>
            </a:xfrm>
            <a:custGeom>
              <a:avLst/>
              <a:gdLst>
                <a:gd name="connsiteX0" fmla="*/ 0 w 1304003"/>
                <a:gd name="connsiteY0" fmla="*/ 0 h 1304003"/>
                <a:gd name="connsiteX1" fmla="*/ 1304003 w 1304003"/>
                <a:gd name="connsiteY1" fmla="*/ 0 h 1304003"/>
                <a:gd name="connsiteX2" fmla="*/ 1304003 w 1304003"/>
                <a:gd name="connsiteY2" fmla="*/ 1304003 h 1304003"/>
                <a:gd name="connsiteX3" fmla="*/ 0 w 1304003"/>
                <a:gd name="connsiteY3" fmla="*/ 1304003 h 130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003" h="1304003">
                  <a:moveTo>
                    <a:pt x="0" y="0"/>
                  </a:moveTo>
                  <a:lnTo>
                    <a:pt x="1304003" y="0"/>
                  </a:lnTo>
                  <a:lnTo>
                    <a:pt x="1304003" y="1304003"/>
                  </a:lnTo>
                  <a:lnTo>
                    <a:pt x="0" y="1304003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D5B8D6-3ED3-4AF3-BF64-F27CAB9D53F4}"/>
                </a:ext>
              </a:extLst>
            </p:cNvPr>
            <p:cNvSpPr/>
            <p:nvPr/>
          </p:nvSpPr>
          <p:spPr>
            <a:xfrm>
              <a:off x="6036032" y="3532032"/>
              <a:ext cx="1195336" cy="869335"/>
            </a:xfrm>
            <a:custGeom>
              <a:avLst/>
              <a:gdLst>
                <a:gd name="connsiteX0" fmla="*/ 760668 w 1195336"/>
                <a:gd name="connsiteY0" fmla="*/ 434668 h 869335"/>
                <a:gd name="connsiteX1" fmla="*/ 978002 w 1195336"/>
                <a:gd name="connsiteY1" fmla="*/ 217334 h 869335"/>
                <a:gd name="connsiteX2" fmla="*/ 760668 w 1195336"/>
                <a:gd name="connsiteY2" fmla="*/ 0 h 869335"/>
                <a:gd name="connsiteX3" fmla="*/ 543335 w 1195336"/>
                <a:gd name="connsiteY3" fmla="*/ 217334 h 869335"/>
                <a:gd name="connsiteX4" fmla="*/ 760668 w 1195336"/>
                <a:gd name="connsiteY4" fmla="*/ 434668 h 869335"/>
                <a:gd name="connsiteX5" fmla="*/ 271667 w 1195336"/>
                <a:gd name="connsiteY5" fmla="*/ 326001 h 869335"/>
                <a:gd name="connsiteX6" fmla="*/ 271667 w 1195336"/>
                <a:gd name="connsiteY6" fmla="*/ 163000 h 869335"/>
                <a:gd name="connsiteX7" fmla="*/ 163000 w 1195336"/>
                <a:gd name="connsiteY7" fmla="*/ 163000 h 869335"/>
                <a:gd name="connsiteX8" fmla="*/ 163000 w 1195336"/>
                <a:gd name="connsiteY8" fmla="*/ 326001 h 869335"/>
                <a:gd name="connsiteX9" fmla="*/ 0 w 1195336"/>
                <a:gd name="connsiteY9" fmla="*/ 326001 h 869335"/>
                <a:gd name="connsiteX10" fmla="*/ 0 w 1195336"/>
                <a:gd name="connsiteY10" fmla="*/ 434668 h 869335"/>
                <a:gd name="connsiteX11" fmla="*/ 163000 w 1195336"/>
                <a:gd name="connsiteY11" fmla="*/ 434668 h 869335"/>
                <a:gd name="connsiteX12" fmla="*/ 163000 w 1195336"/>
                <a:gd name="connsiteY12" fmla="*/ 597668 h 869335"/>
                <a:gd name="connsiteX13" fmla="*/ 271667 w 1195336"/>
                <a:gd name="connsiteY13" fmla="*/ 597668 h 869335"/>
                <a:gd name="connsiteX14" fmla="*/ 271667 w 1195336"/>
                <a:gd name="connsiteY14" fmla="*/ 434668 h 869335"/>
                <a:gd name="connsiteX15" fmla="*/ 434668 w 1195336"/>
                <a:gd name="connsiteY15" fmla="*/ 434668 h 869335"/>
                <a:gd name="connsiteX16" fmla="*/ 434668 w 1195336"/>
                <a:gd name="connsiteY16" fmla="*/ 326001 h 869335"/>
                <a:gd name="connsiteX17" fmla="*/ 271667 w 1195336"/>
                <a:gd name="connsiteY17" fmla="*/ 326001 h 869335"/>
                <a:gd name="connsiteX18" fmla="*/ 760668 w 1195336"/>
                <a:gd name="connsiteY18" fmla="*/ 543335 h 869335"/>
                <a:gd name="connsiteX19" fmla="*/ 326001 w 1195336"/>
                <a:gd name="connsiteY19" fmla="*/ 760668 h 869335"/>
                <a:gd name="connsiteX20" fmla="*/ 326001 w 1195336"/>
                <a:gd name="connsiteY20" fmla="*/ 869335 h 869335"/>
                <a:gd name="connsiteX21" fmla="*/ 1195336 w 1195336"/>
                <a:gd name="connsiteY21" fmla="*/ 869335 h 869335"/>
                <a:gd name="connsiteX22" fmla="*/ 1195336 w 1195336"/>
                <a:gd name="connsiteY22" fmla="*/ 760668 h 869335"/>
                <a:gd name="connsiteX23" fmla="*/ 760668 w 1195336"/>
                <a:gd name="connsiteY23" fmla="*/ 543335 h 8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5336" h="869335">
                  <a:moveTo>
                    <a:pt x="760668" y="434668"/>
                  </a:moveTo>
                  <a:cubicBezTo>
                    <a:pt x="880745" y="434668"/>
                    <a:pt x="978002" y="337411"/>
                    <a:pt x="978002" y="217334"/>
                  </a:cubicBezTo>
                  <a:cubicBezTo>
                    <a:pt x="978002" y="97257"/>
                    <a:pt x="880745" y="0"/>
                    <a:pt x="760668" y="0"/>
                  </a:cubicBezTo>
                  <a:cubicBezTo>
                    <a:pt x="640592" y="0"/>
                    <a:pt x="543335" y="97257"/>
                    <a:pt x="543335" y="217334"/>
                  </a:cubicBezTo>
                  <a:cubicBezTo>
                    <a:pt x="543335" y="337411"/>
                    <a:pt x="640592" y="434668"/>
                    <a:pt x="760668" y="434668"/>
                  </a:cubicBezTo>
                  <a:close/>
                  <a:moveTo>
                    <a:pt x="271667" y="326001"/>
                  </a:moveTo>
                  <a:lnTo>
                    <a:pt x="271667" y="163000"/>
                  </a:lnTo>
                  <a:lnTo>
                    <a:pt x="163000" y="163000"/>
                  </a:lnTo>
                  <a:lnTo>
                    <a:pt x="163000" y="326001"/>
                  </a:lnTo>
                  <a:lnTo>
                    <a:pt x="0" y="326001"/>
                  </a:lnTo>
                  <a:lnTo>
                    <a:pt x="0" y="434668"/>
                  </a:lnTo>
                  <a:lnTo>
                    <a:pt x="163000" y="434668"/>
                  </a:lnTo>
                  <a:lnTo>
                    <a:pt x="163000" y="597668"/>
                  </a:lnTo>
                  <a:lnTo>
                    <a:pt x="271667" y="597668"/>
                  </a:lnTo>
                  <a:lnTo>
                    <a:pt x="271667" y="434668"/>
                  </a:lnTo>
                  <a:lnTo>
                    <a:pt x="434668" y="434668"/>
                  </a:lnTo>
                  <a:lnTo>
                    <a:pt x="434668" y="326001"/>
                  </a:lnTo>
                  <a:lnTo>
                    <a:pt x="271667" y="326001"/>
                  </a:lnTo>
                  <a:close/>
                  <a:moveTo>
                    <a:pt x="760668" y="543335"/>
                  </a:moveTo>
                  <a:cubicBezTo>
                    <a:pt x="615598" y="543335"/>
                    <a:pt x="326001" y="616141"/>
                    <a:pt x="326001" y="760668"/>
                  </a:cubicBezTo>
                  <a:lnTo>
                    <a:pt x="326001" y="869335"/>
                  </a:lnTo>
                  <a:lnTo>
                    <a:pt x="1195336" y="869335"/>
                  </a:lnTo>
                  <a:lnTo>
                    <a:pt x="1195336" y="760668"/>
                  </a:lnTo>
                  <a:cubicBezTo>
                    <a:pt x="1195336" y="616141"/>
                    <a:pt x="905739" y="543335"/>
                    <a:pt x="760668" y="5433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2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8439D-0588-4EE0-8971-6D1F7E11F046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8A3D9E-1E26-4150-9FC8-7BF38EAE1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4A42BB1-8080-44BB-9DCE-BDD5CF4E7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658B6A-B2E3-41C7-AD48-C14D6776D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0DF159-D849-48AD-A270-76F19FB15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E8A2FD2-226C-48E9-B5A6-D06CD27D5D67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2F620-E5D2-40CE-9686-2EC9AEE690AC}"/>
              </a:ext>
            </a:extLst>
          </p:cNvPr>
          <p:cNvGrpSpPr/>
          <p:nvPr/>
        </p:nvGrpSpPr>
        <p:grpSpPr>
          <a:xfrm>
            <a:off x="6038408" y="1900110"/>
            <a:ext cx="4966347" cy="4009587"/>
            <a:chOff x="6038408" y="1900110"/>
            <a:chExt cx="4966347" cy="400958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19EB30-0829-41A4-9790-79ED08A5FACE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FC3CF8-31B7-429B-8702-EB4E1B8CB13B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F5F6879-A0E1-4A3E-A6B6-D138434CDE79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0AE922-121D-4B31-8E7C-5D769F0DC156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034ABE6-D21E-4E75-96E3-CB9C714148B3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F96D84-2E4C-468C-B0E6-D250A7B8C484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27952C-487B-4C69-B0DC-4DE878ADEA12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8C12170-11DC-470F-A84D-2F76D62207A9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A0BC42-99DA-4F08-9190-3CEEE18E02DF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8A3D9E-1E26-4150-9FC8-7BF38EAE1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4A42BB1-8080-44BB-9DCE-BDD5CF4E7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8658B6A-B2E3-41C7-AD48-C14D6776D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A0DF159-D849-48AD-A270-76F19FB15A3A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E8A2FD2-226C-48E9-B5A6-D06CD27D5D6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B97976-D957-4E6F-A689-74E82C2FE5D5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60D8BB8-E85C-4F26-A34F-BA8C39A0FDD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8643C01-B798-45CD-B8CA-A85688401669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C2AD2A-CC96-4381-B6CE-A7E299DCA296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245C52F-8B69-44D5-A91C-090E339A9116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BA9B21-CDFA-4260-AF74-FB4530F723B5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24A514D-CF57-4474-9A2B-B7512F2A17E3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840EE0D-BA8C-41C6-86CF-63D8837CB8FE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19282D-185A-4104-A1EE-97548503879D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8C8CA6-A02E-4FB9-9946-80746E2B7A51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8D120A4-1CA7-4905-8044-76538F4C022A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F440420-7DCA-4A7F-AF14-CA03DFF31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0B9D0E0-BC57-4C25-9FE3-2EA9A003EA61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B4880A1-C3BC-4729-8128-3503BFDC9B59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49004DE-2AE7-4A4F-943D-AB416373DA5A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49AE068-F0EC-48D9-BDD3-66A33FC40D2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0C3E4C-4FFF-489E-A904-DC349FCC5B54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712977A-3677-44FD-9A22-DA219AD5B825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F278489-0125-4F12-B4FC-F2E3FC021C35}"/>
                  </a:ext>
                </a:extLst>
              </p:cNvPr>
              <p:cNvCxnSpPr/>
              <p:nvPr/>
            </p:nvCxnSpPr>
            <p:spPr>
              <a:xfrm>
                <a:off x="6209797" y="506255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2CD5C4F-0EEF-439B-836B-DB88A599FB00}"/>
                  </a:ext>
                </a:extLst>
              </p:cNvPr>
              <p:cNvSpPr txBox="1"/>
              <p:nvPr/>
            </p:nvSpPr>
            <p:spPr>
              <a:xfrm>
                <a:off x="6209797" y="4786362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D540DD4-E3AD-4227-B97E-8868409005EA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CCF67DD-C081-409A-86BB-24FE8F858446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99D8E4F-48EF-4585-B548-F7F2BB13E0D4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93200B-3A6E-439A-98A4-A889E9E0E263}"/>
                </a:ext>
              </a:extLst>
            </p:cNvPr>
            <p:cNvCxnSpPr>
              <a:stCxn id="114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3AB3A7-935E-4845-8E5A-6F904E3BB087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D9782DA-18D5-49B4-9F77-04E4C80FBA6E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FB3966-83A3-4840-8B98-2C813E3D9F62}"/>
                </a:ext>
              </a:extLst>
            </p:cNvPr>
            <p:cNvCxnSpPr>
              <a:cxnSpLocks/>
              <a:stCxn id="147" idx="3"/>
              <a:endCxn id="126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0E8771-3C89-4691-B66A-D1D30AD37BCE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0B3AEB-1AAE-469C-9518-CB80E7D36830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0C9A9A-9FF5-4BD0-BD8E-599399673D79}"/>
                </a:ext>
              </a:extLst>
            </p:cNvPr>
            <p:cNvCxnSpPr>
              <a:cxnSpLocks/>
              <a:stCxn id="150" idx="1"/>
              <a:endCxn id="105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7B70CE-13DA-40F9-A8B1-CBB147AF46E0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F31872-5663-4B65-ACC4-709134ECF9A0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02DC59-4F24-47B0-AF47-0137AFFD1850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F054DB7-2A86-4CF4-A759-BEF4DF399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A3D6B55-20DB-42B1-8653-E2C6CCC9E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ECCE2A-BF70-4BD4-9541-28A1E8302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5B94E9C-CAE9-488C-9D5E-D6F0C8B6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5A565D91-5B8F-4E24-9670-3811362B94B4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1650C-47C1-4A6E-BC51-8F4854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8DB9D1-5C9B-4F8C-90B7-B90A97994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00490"/>
              </p:ext>
            </p:extLst>
          </p:nvPr>
        </p:nvGraphicFramePr>
        <p:xfrm>
          <a:off x="5777113" y="1760192"/>
          <a:ext cx="4684834" cy="4408596"/>
        </p:xfrm>
        <a:graphic>
          <a:graphicData uri="http://schemas.openxmlformats.org/drawingml/2006/table">
            <a:tbl>
              <a:tblPr/>
              <a:tblGrid>
                <a:gridCol w="1030213">
                  <a:extLst>
                    <a:ext uri="{9D8B030D-6E8A-4147-A177-3AD203B41FA5}">
                      <a16:colId xmlns:a16="http://schemas.microsoft.com/office/drawing/2014/main" val="3144014544"/>
                    </a:ext>
                  </a:extLst>
                </a:gridCol>
                <a:gridCol w="1060292">
                  <a:extLst>
                    <a:ext uri="{9D8B030D-6E8A-4147-A177-3AD203B41FA5}">
                      <a16:colId xmlns:a16="http://schemas.microsoft.com/office/drawing/2014/main" val="1392614240"/>
                    </a:ext>
                  </a:extLst>
                </a:gridCol>
                <a:gridCol w="1165568">
                  <a:extLst>
                    <a:ext uri="{9D8B030D-6E8A-4147-A177-3AD203B41FA5}">
                      <a16:colId xmlns:a16="http://schemas.microsoft.com/office/drawing/2014/main" val="3518051515"/>
                    </a:ext>
                  </a:extLst>
                </a:gridCol>
                <a:gridCol w="1428761">
                  <a:extLst>
                    <a:ext uri="{9D8B030D-6E8A-4147-A177-3AD203B41FA5}">
                      <a16:colId xmlns:a16="http://schemas.microsoft.com/office/drawing/2014/main" val="744459118"/>
                    </a:ext>
                  </a:extLst>
                </a:gridCol>
              </a:tblGrid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Registration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69654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user wants to join the platform by creating a new user-account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6281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Select Create Account in Menu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65933"/>
                  </a:ext>
                </a:extLst>
              </a:tr>
              <a:tr h="4341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either create a sender-account/rider-account by entering their basic information and vehicle information if necessary.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52517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User, Admin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06004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Platform’s User management, User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19327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Make sure user is not repeating the registration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35677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user accounts must be saved in the database.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information must be validate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71858"/>
                  </a:ext>
                </a:extLst>
              </a:tr>
              <a:tr h="316639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User (Actor 1)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Admin (Actor 2)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83385"/>
                  </a:ext>
                </a:extLst>
              </a:tr>
              <a:tr h="434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enter basic information</a:t>
                      </a: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user information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Check if its rider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9469"/>
                  </a:ext>
                </a:extLst>
              </a:tr>
              <a:tr h="551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" indent="-14287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User enter vehicle information (only if rider)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751144"/>
                  </a:ext>
                </a:extLst>
              </a:tr>
              <a:tr h="434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Admin verifies vehicle information</a:t>
                      </a:r>
                      <a:endParaRPr lang="fr-FR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 Updates database and save new account information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9770"/>
                  </a:ext>
                </a:extLst>
              </a:tr>
              <a:tr h="3166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120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1.1: User information not valid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3: Admin reject user registration</a:t>
                      </a:r>
                      <a:endParaRPr lang="en-US" sz="1200" dirty="0">
                        <a:effectLst/>
                      </a:endParaRPr>
                    </a:p>
                  </a:txBody>
                  <a:tcPr marL="40804" marR="40804" marT="40804" marB="408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206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59431C5-5867-4BB2-AE18-89B313C99121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E114F5D-6BAA-4F79-8140-96B581ED9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8068C5-7A3D-4F75-B509-F47F84AF4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8C9BCC-AD0C-43E8-9583-4996CC779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6920689-CE44-4344-8653-81C658E64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D7C3E90-3A7D-4739-BA4A-3B7017CF9B19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F5E60DEF-F3A8-4186-A031-85895758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51" y="1320694"/>
            <a:ext cx="5860074" cy="8476721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BB4CE50-BDF4-4AF1-80E2-610AAD45260F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4A1A76-E58A-45B8-A728-DBD629753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6063E90-8A1D-49E3-AEC1-1FA25CC01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4CB9016-FF46-470C-9460-20DFF0199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D54739-38A0-49B4-8F95-A953E18A0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E38199ED-D97E-491B-BD35-4835C2A3A848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82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79163-986A-417F-90ED-BED331F1BF75}"/>
              </a:ext>
            </a:extLst>
          </p:cNvPr>
          <p:cNvGrpSpPr/>
          <p:nvPr/>
        </p:nvGrpSpPr>
        <p:grpSpPr>
          <a:xfrm>
            <a:off x="734981" y="3303641"/>
            <a:ext cx="10532459" cy="967693"/>
            <a:chOff x="734981" y="3303641"/>
            <a:chExt cx="10532459" cy="9676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10594-44B9-4BB3-A933-920019464570}"/>
                </a:ext>
              </a:extLst>
            </p:cNvPr>
            <p:cNvSpPr/>
            <p:nvPr/>
          </p:nvSpPr>
          <p:spPr>
            <a:xfrm>
              <a:off x="734981" y="3306296"/>
              <a:ext cx="10532459" cy="9650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9BCFA0-CCA2-4250-8C7B-ED6D075781DB}"/>
                </a:ext>
              </a:extLst>
            </p:cNvPr>
            <p:cNvSpPr txBox="1"/>
            <p:nvPr/>
          </p:nvSpPr>
          <p:spPr>
            <a:xfrm>
              <a:off x="1977687" y="3384852"/>
              <a:ext cx="734010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Requirements &amp;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Functional/Non-Functional Requirements, Modeling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6" name="Picture 2" descr="Technical Diagrams Stock Photos, Images &amp; Photography | Shutterstock">
              <a:extLst>
                <a:ext uri="{FF2B5EF4-FFF2-40B4-BE49-F238E27FC236}">
                  <a16:creationId xmlns:a16="http://schemas.microsoft.com/office/drawing/2014/main" id="{6B64E078-38FE-4BE5-9266-36DADFC463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2" t="-250" r="17167" b="9489"/>
            <a:stretch/>
          </p:blipFill>
          <p:spPr bwMode="auto">
            <a:xfrm>
              <a:off x="734981" y="3303641"/>
              <a:ext cx="1015139" cy="96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ECD5F2-0CBA-4B93-A83D-9E421438CB06}"/>
              </a:ext>
            </a:extLst>
          </p:cNvPr>
          <p:cNvGrpSpPr/>
          <p:nvPr/>
        </p:nvGrpSpPr>
        <p:grpSpPr>
          <a:xfrm>
            <a:off x="734981" y="2046458"/>
            <a:ext cx="10532459" cy="965038"/>
            <a:chOff x="734981" y="2376812"/>
            <a:chExt cx="5228939" cy="142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F27D8-9F3D-4DAB-8C4E-FCE7334EC585}"/>
                </a:ext>
              </a:extLst>
            </p:cNvPr>
            <p:cNvSpPr/>
            <p:nvPr/>
          </p:nvSpPr>
          <p:spPr>
            <a:xfrm>
              <a:off x="73498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ackground information">
              <a:extLst>
                <a:ext uri="{FF2B5EF4-FFF2-40B4-BE49-F238E27FC236}">
                  <a16:creationId xmlns:a16="http://schemas.microsoft.com/office/drawing/2014/main" id="{F766AD4B-9B43-4378-8F23-7A892CE2D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44"/>
                      </a14:imgEffect>
                      <a14:imgEffect>
                        <a14:saturation sat="7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1" y="2376812"/>
              <a:ext cx="490039" cy="142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59D40-30CA-4EE2-80FD-1029235EF82A}"/>
                </a:ext>
              </a:extLst>
            </p:cNvPr>
            <p:cNvSpPr txBox="1"/>
            <p:nvPr/>
          </p:nvSpPr>
          <p:spPr>
            <a:xfrm>
              <a:off x="1351934" y="249245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Background Information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 to the project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97F31-7ABC-4B5A-9E9D-AB0B1E3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EA94-ED2C-4700-A114-C469B0DFC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A46585-1F05-4FD6-ADEB-F29F371421C9}"/>
              </a:ext>
            </a:extLst>
          </p:cNvPr>
          <p:cNvGrpSpPr/>
          <p:nvPr/>
        </p:nvGrpSpPr>
        <p:grpSpPr>
          <a:xfrm>
            <a:off x="734981" y="4554589"/>
            <a:ext cx="10532459" cy="965039"/>
            <a:chOff x="734981" y="4150710"/>
            <a:chExt cx="10532459" cy="9650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644BA8-48A2-4DE0-A87F-AA7624DD391D}"/>
                </a:ext>
              </a:extLst>
            </p:cNvPr>
            <p:cNvSpPr/>
            <p:nvPr/>
          </p:nvSpPr>
          <p:spPr>
            <a:xfrm>
              <a:off x="734981" y="4150711"/>
              <a:ext cx="10532459" cy="9650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E33C66-F860-4D85-96B8-CC34BFC4E5C4}"/>
                </a:ext>
              </a:extLst>
            </p:cNvPr>
            <p:cNvSpPr txBox="1"/>
            <p:nvPr/>
          </p:nvSpPr>
          <p:spPr>
            <a:xfrm>
              <a:off x="1977687" y="4229267"/>
              <a:ext cx="734010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UI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Concept and Demos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Picture 8" descr="Moonlight N' Stuff - UX &amp; UI App Design Services">
              <a:extLst>
                <a:ext uri="{FF2B5EF4-FFF2-40B4-BE49-F238E27FC236}">
                  <a16:creationId xmlns:a16="http://schemas.microsoft.com/office/drawing/2014/main" id="{0BD6868A-F2F3-4A78-BC8B-1BB9548E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3" t="1320" r="8041" b="-1320"/>
            <a:stretch/>
          </p:blipFill>
          <p:spPr bwMode="auto">
            <a:xfrm>
              <a:off x="734982" y="4150710"/>
              <a:ext cx="1015138" cy="965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F5E60DEF-F3A8-4186-A031-85895758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51" y="-2387352"/>
            <a:ext cx="5860074" cy="8476721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781202A-B608-46B5-B88F-2E8BC7B7AC26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B5CDE0-DDA4-42D7-922F-00FECA487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BF5291-9495-47B5-8C42-E3F670255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38040C-4D30-4E07-A4C6-9FC515127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0E1E62F-6DE4-4660-B47A-FE4D61CBF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D3BA153-AF1A-421F-A09D-11163D5C0344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70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5CB0D0-2040-4FDB-9CFD-27EA563D4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25290"/>
              </p:ext>
            </p:extLst>
          </p:nvPr>
        </p:nvGraphicFramePr>
        <p:xfrm>
          <a:off x="5621864" y="1891430"/>
          <a:ext cx="5746559" cy="4055271"/>
        </p:xfrm>
        <a:graphic>
          <a:graphicData uri="http://schemas.openxmlformats.org/drawingml/2006/table">
            <a:tbl>
              <a:tblPr/>
              <a:tblGrid>
                <a:gridCol w="1261665">
                  <a:extLst>
                    <a:ext uri="{9D8B030D-6E8A-4147-A177-3AD203B41FA5}">
                      <a16:colId xmlns:a16="http://schemas.microsoft.com/office/drawing/2014/main" val="2275961056"/>
                    </a:ext>
                  </a:extLst>
                </a:gridCol>
                <a:gridCol w="2108913">
                  <a:extLst>
                    <a:ext uri="{9D8B030D-6E8A-4147-A177-3AD203B41FA5}">
                      <a16:colId xmlns:a16="http://schemas.microsoft.com/office/drawing/2014/main" val="272234819"/>
                    </a:ext>
                  </a:extLst>
                </a:gridCol>
                <a:gridCol w="2375981">
                  <a:extLst>
                    <a:ext uri="{9D8B030D-6E8A-4147-A177-3AD203B41FA5}">
                      <a16:colId xmlns:a16="http://schemas.microsoft.com/office/drawing/2014/main" val="717646435"/>
                    </a:ext>
                  </a:extLst>
                </a:gridCol>
              </a:tblGrid>
              <a:tr h="3234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Update personal information.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16803"/>
                  </a:ext>
                </a:extLst>
              </a:tr>
              <a:tr h="2793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to update their personal information (name, email, password etc).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470"/>
                  </a:ext>
                </a:extLst>
              </a:tr>
              <a:tr h="2555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selects Update My Information in the settings menu.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14022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update their personal information by entering new information.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40334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5034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Platform’s User Management, User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4258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82231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information has to be valid</a:t>
                      </a:r>
                      <a:endParaRPr lang="en-US" sz="15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 information must be updated in the database.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3759"/>
                  </a:ext>
                </a:extLst>
              </a:tr>
              <a:tr h="251356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User (Actor)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2997"/>
                  </a:ext>
                </a:extLst>
              </a:tr>
              <a:tr h="548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an information to change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5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27640"/>
                  </a:ext>
                </a:extLst>
              </a:tr>
              <a:tr h="3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" indent="-14287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Enter a new information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Validate entered information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761631"/>
                  </a:ext>
                </a:extLst>
              </a:tr>
              <a:tr h="39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150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Information unchangeable (Date of birth, IC Number)</a:t>
                      </a:r>
                      <a:endParaRPr lang="en-US" sz="15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Information invalid</a:t>
                      </a:r>
                      <a:endParaRPr lang="en-US" sz="1500" dirty="0">
                        <a:effectLst/>
                      </a:endParaRPr>
                    </a:p>
                  </a:txBody>
                  <a:tcPr marL="51507" marR="51507" marT="51507" marB="515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73607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35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C429592-E064-4F82-9A4D-02779379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65" y="1192903"/>
            <a:ext cx="5077463" cy="68580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F3CDB-2D7B-486A-95A5-FB88CEED4C72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C09535-E925-459F-8114-5231C7B00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08A978-5000-47AA-9A0A-1AE958593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CAA8F9-E2D1-4E2C-977B-5B09788D8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7D105E-6491-4983-8E06-4545BA50A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E260E1CE-FFCE-4F73-B546-A1546E2AD233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44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63668AE1-B3E4-44AF-913A-2BEF7C3B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65" y="-746776"/>
            <a:ext cx="5077463" cy="68580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64D814D-4B04-4A9A-B07A-51D99364C252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2CB92F-D1A8-4EB5-967C-9ABC801848A5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E0C1DEF-44D2-424F-BDEE-685EB01AE7B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68D116D-1CCA-4830-B7E5-E91C435F7F77}"/>
                  </a:ext>
                </a:extLst>
              </p:cNvPr>
              <p:cNvCxnSpPr>
                <a:cxnSpLocks/>
                <a:stCxn id="90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A061D5F-F9D7-450B-8CA5-B4C310F99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DCC3968-282A-460D-A60B-FA252CC0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6C69922-A402-4A3C-A372-29D290E66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9AA32D-8BB9-46DD-9FBA-3DAAB49E7EB6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E1ECF7E-A814-4012-937C-CD322F3B4FB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6E75080-C92E-4C55-A6DC-6821FE4D8FC9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DF9499-621A-48F0-9386-E28FF728191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5EC8D4B-8EFE-4D99-B4E4-EC59762913D3}"/>
                  </a:ext>
                </a:extLst>
              </p:cNvPr>
              <p:cNvCxnSpPr>
                <a:cxnSpLocks/>
                <a:stCxn id="108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5911B50-576B-41E3-8BDF-1441025E9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7787461-0FF3-4A0D-BB76-A98E6769E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5F9D19F-A90A-4C26-AE13-EE761A14F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E6029-3F22-43A1-B750-E15765581B68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47769C-BBF7-4539-B079-519D2C1DD574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513CA11-A43B-482D-BE2B-ACB1B9ADFB84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5E5F365-C795-4EDD-8CFA-F5AA0ECA2A4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4F03A-3D35-455D-9774-7DDEE16759E8}"/>
                  </a:ext>
                </a:extLst>
              </p:cNvPr>
              <p:cNvCxnSpPr>
                <a:cxnSpLocks/>
                <a:stCxn id="12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4AAFE87-77B6-4862-B09E-72A015033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A751143-25FF-46D7-967A-E7F901CC7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EC1E2B-4EA2-4507-9939-8B1A8F618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DD76577-6920-4D4D-9943-732F4C726934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1EBF50-77B5-49E0-BA3B-6B3C70B4762E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DE4097-850E-4A7E-B7F5-B61466794426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DABB96-3F92-4302-8394-D3D18ACE321B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F634101-DC6B-4866-BF22-E7D8C6C1EAE7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071BCE1-46A0-4688-90CB-AA1E1186E2C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26B59CA-A9E5-4F86-A358-E3C1B15083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63120D2-5538-4026-A982-525A338661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AA64407-C1E2-4030-A41C-AD6C10DA6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FF154F7-E07B-460B-8C07-969BCF5597B1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5BCE8A9-F59A-4FE2-9031-F253C2C37CDB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FAAB696-4181-43ED-A51A-56B9DF551CD8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0AD4FDA-7B50-4E98-AE41-5A8D17D1D1B7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8FC6058-33DA-4257-906F-C876D24DD550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087FCE9-B681-4F8F-9D95-96C1155AF623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348FC58-B590-413A-9E23-0142AF72B436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CE76523-DA9D-494E-8192-CF207663CD32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A61640E-3D3A-415D-A6F3-14C36750DD11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5C05A0C-3DC1-4445-BB94-35681540A78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E2CA3B3-5EAF-44D2-BA67-63E97CA900AC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9B4CE-9FD9-41A1-9636-9C552057526C}"/>
              </a:ext>
            </a:extLst>
          </p:cNvPr>
          <p:cNvCxnSpPr>
            <a:cxnSpLocks/>
            <a:stCxn id="153" idx="2"/>
            <a:endCxn id="148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86F7C3C-298B-4A88-9A39-AA4CB2A6BC07}"/>
              </a:ext>
            </a:extLst>
          </p:cNvPr>
          <p:cNvCxnSpPr>
            <a:cxnSpLocks/>
            <a:stCxn id="152" idx="2"/>
            <a:endCxn id="148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29CFB54-8386-4CF0-9E28-B57B391AA111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6A9E60-5B7C-4D0B-9A5A-478B226A3E15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C901109-EB9F-439F-91D5-2D847A679265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2167DCE-3251-47DE-B2EA-7CFAD2B327FA}"/>
              </a:ext>
            </a:extLst>
          </p:cNvPr>
          <p:cNvCxnSpPr>
            <a:stCxn id="164" idx="2"/>
            <a:endCxn id="145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14EFF34-10C9-4BF3-BDFA-FA74BBF74596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E7CDBC-3B5C-405A-A7A2-51134CA6CAED}"/>
              </a:ext>
            </a:extLst>
          </p:cNvPr>
          <p:cNvCxnSpPr>
            <a:cxnSpLocks/>
            <a:endCxn id="164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905E086-1F8D-475C-BEDD-706AC9E6B8F1}"/>
              </a:ext>
            </a:extLst>
          </p:cNvPr>
          <p:cNvCxnSpPr>
            <a:cxnSpLocks/>
            <a:stCxn id="145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D96E56A-06ED-466A-97B6-2E7712CCD5FF}"/>
              </a:ext>
            </a:extLst>
          </p:cNvPr>
          <p:cNvCxnSpPr>
            <a:cxnSpLocks/>
            <a:stCxn id="146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5C4CAE6-7632-4C89-98D0-F9E567295128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AC6017F-4051-47D9-B519-7E308FFCF11A}"/>
              </a:ext>
            </a:extLst>
          </p:cNvPr>
          <p:cNvCxnSpPr>
            <a:cxnSpLocks/>
            <a:stCxn id="148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376BC1-D2E2-4796-BD95-5B47ACC2DC2B}"/>
              </a:ext>
            </a:extLst>
          </p:cNvPr>
          <p:cNvCxnSpPr>
            <a:cxnSpLocks/>
            <a:stCxn id="149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37F5D0-67E6-4B22-855E-71D84AF71F0A}"/>
              </a:ext>
            </a:extLst>
          </p:cNvPr>
          <p:cNvCxnSpPr>
            <a:cxnSpLocks/>
            <a:stCxn id="150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4DF82E3-232E-470A-B055-76577AE3CD6A}"/>
              </a:ext>
            </a:extLst>
          </p:cNvPr>
          <p:cNvCxnSpPr>
            <a:cxnSpLocks/>
            <a:stCxn id="15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6794AB7-59B0-4197-8E57-FCE32EE576E5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3E9C40B-EC9E-4834-BBC5-D0EAE5F78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0272331-21B4-46F5-89FD-C223DB5B0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8C4511-0B2D-49B2-97CB-61B3363B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F889157-E2B5-4684-B66E-1FCAB9BF8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D4E7F21-7D91-4D42-ACD4-EDE7594E10F8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67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CD7407-5E74-4FFE-B20A-B4E6BAFF4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27817"/>
              </p:ext>
            </p:extLst>
          </p:nvPr>
        </p:nvGraphicFramePr>
        <p:xfrm>
          <a:off x="5785204" y="2007247"/>
          <a:ext cx="5632339" cy="3852373"/>
        </p:xfrm>
        <a:graphic>
          <a:graphicData uri="http://schemas.openxmlformats.org/drawingml/2006/table">
            <a:tbl>
              <a:tblPr/>
              <a:tblGrid>
                <a:gridCol w="1137299">
                  <a:extLst>
                    <a:ext uri="{9D8B030D-6E8A-4147-A177-3AD203B41FA5}">
                      <a16:colId xmlns:a16="http://schemas.microsoft.com/office/drawing/2014/main" val="3945192181"/>
                    </a:ext>
                  </a:extLst>
                </a:gridCol>
                <a:gridCol w="2166284">
                  <a:extLst>
                    <a:ext uri="{9D8B030D-6E8A-4147-A177-3AD203B41FA5}">
                      <a16:colId xmlns:a16="http://schemas.microsoft.com/office/drawing/2014/main" val="1907670976"/>
                    </a:ext>
                  </a:extLst>
                </a:gridCol>
                <a:gridCol w="2328756">
                  <a:extLst>
                    <a:ext uri="{9D8B030D-6E8A-4147-A177-3AD203B41FA5}">
                      <a16:colId xmlns:a16="http://schemas.microsoft.com/office/drawing/2014/main" val="822601889"/>
                    </a:ext>
                  </a:extLst>
                </a:gridCol>
              </a:tblGrid>
              <a:tr h="23693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Post Requests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86094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a rider can come and pick up some items and deliver to a relatively nearby destination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31480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selects the Post Request button from the menu.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28978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Senders post a “Delivery Request” by selecting a start point (a store) and entering a destination address.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68551"/>
                  </a:ext>
                </a:extLst>
              </a:tr>
              <a:tr h="191806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6140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(Sender, Rider)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60189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57448"/>
                  </a:ext>
                </a:extLst>
              </a:tr>
              <a:tr h="33096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Requests should be open for riders who are nearby the selected starting point.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7567"/>
                  </a:ext>
                </a:extLst>
              </a:tr>
              <a:tr h="236937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10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Sender (Actor)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 (Actor)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21235"/>
                  </a:ext>
                </a:extLst>
              </a:tr>
              <a:tr h="346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 starting point and destination address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destination address</a:t>
                      </a:r>
                      <a:endParaRPr lang="en-US" sz="2100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Generate a new request</a:t>
                      </a:r>
                      <a:endParaRPr lang="en-US" sz="210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88874"/>
                  </a:ext>
                </a:extLst>
              </a:tr>
              <a:tr h="346605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100" dirty="0">
                        <a:effectLst/>
                      </a:endParaRPr>
                    </a:p>
                  </a:txBody>
                  <a:tcPr marL="10831" marR="10831" marT="10831" marB="108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Destination address invalid</a:t>
                      </a:r>
                      <a:endParaRPr lang="en-US" sz="2100" dirty="0">
                        <a:effectLst/>
                      </a:endParaRPr>
                    </a:p>
                  </a:txBody>
                  <a:tcPr marL="108314" marR="108314" marT="54157" marB="541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129BA-A3C1-4AE8-84F5-4582F51F5652}"/>
              </a:ext>
            </a:extLst>
          </p:cNvPr>
          <p:cNvSpPr/>
          <p:nvPr/>
        </p:nvSpPr>
        <p:spPr>
          <a:xfrm>
            <a:off x="6607903" y="1285599"/>
            <a:ext cx="3862671" cy="4790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10C2407-6661-4950-BC43-E4DE45013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2" r="49497" b="30000"/>
          <a:stretch/>
        </p:blipFill>
        <p:spPr bwMode="auto">
          <a:xfrm>
            <a:off x="6730199" y="1388264"/>
            <a:ext cx="3591089" cy="46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BA73FCC-E572-46F8-9CCA-FE3325ECB3B6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2C2DA51-5858-435A-AB40-6021FE54DB63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91A8665-2386-4849-8188-B2F6AD14F82F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84FC8F2-5BEE-44DE-9E81-ACA0D45617CF}"/>
                  </a:ext>
                </a:extLst>
              </p:cNvPr>
              <p:cNvCxnSpPr>
                <a:cxnSpLocks/>
                <a:stCxn id="106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83166EF-AE52-41D6-B050-177418A26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0DA5B67-128B-4D6B-99BD-E7C2FAC66B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1DDC608-2F52-428E-ADFF-65D371014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D9323DB-09E6-4DB8-A0FA-C5B7FAC262C0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11ED09-EAF1-4902-B549-AB44AF53B781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A92931-CFFE-4DDF-A4E4-D91554AAD40F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41B9342-CA5E-46A4-B189-2BFE04B7DC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7C3D99F-F8B7-4B53-A281-C499CD4C6790}"/>
                  </a:ext>
                </a:extLst>
              </p:cNvPr>
              <p:cNvCxnSpPr>
                <a:cxnSpLocks/>
                <a:stCxn id="11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21D50CE-9D5C-4594-A19A-872C63008A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734403D-9C74-47B3-89F7-96E29F332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6F27E63-2F45-4413-A585-9EAC0D5DE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C723917-5DFE-48BE-9589-6891E5B415FF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9D41B35-BEED-40B9-8CCE-684BA3266CFB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FEE1A0C-F75F-4E20-8411-1E452E448F8C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8F6F37B-5946-4507-BC9F-0168C5D46DE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9A3EFCF-3CF3-4CE9-9A68-EF75B93C2C01}"/>
                  </a:ext>
                </a:extLst>
              </p:cNvPr>
              <p:cNvCxnSpPr>
                <a:cxnSpLocks/>
                <a:stCxn id="13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E14A36A-070D-4EC5-8BC6-0950C8E39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74989B0-2649-4AF4-82F8-701CE8A2B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453FC6-F504-4E16-8E1F-A1F63AA2B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D4AC509-8D7B-4D04-B691-A58025104504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9F02F4C-15C1-4658-9872-ED1BAEB37FA4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D8AE9DE-6344-4A90-821D-6FDCD88531A1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1258C72-B7A5-4B4F-8D94-341837FAAEAE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47D1B7-7B7F-4195-BE25-06A6009D6C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0833B11-1AC2-4EEF-9A0D-B6C82E4E548F}"/>
                  </a:ext>
                </a:extLst>
              </p:cNvPr>
              <p:cNvCxnSpPr>
                <a:cxnSpLocks/>
                <a:stCxn id="14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AE713B-68C4-4A3C-AB4B-7996A7884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0C648F9-31C8-40A7-90FB-66AE0190F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3010330-D4B7-43FD-8D69-69E9AF52F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D15D20-A075-4C16-8850-5C359F377930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5980B58-29D3-4558-AD35-AAD261B7736A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6857AF-8677-4EE2-A3EA-5CB8E96589F5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7AC48D2-0674-4EBE-82E7-47CF5D0CABC6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398B71-D3ED-4C3E-AD0A-DCAD07D03D63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0611601-23B8-480E-AB84-E11B106C52DD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75BF3BA-0F45-49C9-A356-4E9A5DB6365A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F491829-6623-4D14-8AA2-A0A2DF567DE5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A1B1EB-8A40-43C9-8D74-B09B9265F1D9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64B5B46-B0E3-417A-8BDC-CA9C6FAEADC3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2D91922-940B-4EDF-9995-17A8B4FD0263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9EC5283-15DD-48DD-91C0-19B15815C92B}"/>
              </a:ext>
            </a:extLst>
          </p:cNvPr>
          <p:cNvCxnSpPr>
            <a:cxnSpLocks/>
            <a:stCxn id="159" idx="2"/>
            <a:endCxn id="154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1241E6E-328D-4938-BFD0-73CE0ED44A7C}"/>
              </a:ext>
            </a:extLst>
          </p:cNvPr>
          <p:cNvCxnSpPr>
            <a:cxnSpLocks/>
            <a:stCxn id="158" idx="2"/>
            <a:endCxn id="154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739579-6C94-4DCE-B24A-2D4ACB84D139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1931DFD-D6BA-41DD-8FDA-5CBFE314D4DA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556F4D-741A-4CA9-A5DB-48A181C0F0C7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9E7F016-297A-450E-A369-D1FAE88AE30D}"/>
              </a:ext>
            </a:extLst>
          </p:cNvPr>
          <p:cNvCxnSpPr>
            <a:stCxn id="164" idx="2"/>
            <a:endCxn id="15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6E9AB42-C65D-4EE1-89A6-A810841B4B47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C25FD91-3681-47B4-A3CB-0607DB398DBE}"/>
              </a:ext>
            </a:extLst>
          </p:cNvPr>
          <p:cNvCxnSpPr>
            <a:cxnSpLocks/>
            <a:endCxn id="164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0C95A8D-9F07-427B-93DE-CBF1D47028CC}"/>
              </a:ext>
            </a:extLst>
          </p:cNvPr>
          <p:cNvCxnSpPr>
            <a:cxnSpLocks/>
            <a:stCxn id="15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978A976-6D8E-4326-AFF7-FE61B894A10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26CB3AC-B719-4C36-8402-27A2CF705D6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76D28FE-0FD0-40E2-A7A8-211A698969E0}"/>
              </a:ext>
            </a:extLst>
          </p:cNvPr>
          <p:cNvCxnSpPr>
            <a:cxnSpLocks/>
            <a:stCxn id="154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FA42661-2D2A-44F5-B0B1-9731989B41BE}"/>
              </a:ext>
            </a:extLst>
          </p:cNvPr>
          <p:cNvCxnSpPr>
            <a:cxnSpLocks/>
            <a:stCxn id="155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657380-0EA5-4C7A-AFF5-9D3FF5E5060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D09812-16EF-4123-BCFF-949EC1C71C59}"/>
              </a:ext>
            </a:extLst>
          </p:cNvPr>
          <p:cNvCxnSpPr>
            <a:cxnSpLocks/>
            <a:stCxn id="157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F7CEDEF-940B-41C6-8554-FF23585E68B7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D2DDEC-A3FC-43FE-8FCA-CDDFDB49A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A69F5D-8702-44AA-A0D9-9ECF96E33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F0BA79A-4472-4DFF-B6B6-E2541236F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AC4FC3E-52C5-4B71-880E-455B07253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8FECD812-82EB-4575-A632-08F2B7033276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97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0A7633-C3F1-4892-859C-54B1A301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41625"/>
              </p:ext>
            </p:extLst>
          </p:nvPr>
        </p:nvGraphicFramePr>
        <p:xfrm>
          <a:off x="5608795" y="1891430"/>
          <a:ext cx="5508146" cy="4106241"/>
        </p:xfrm>
        <a:graphic>
          <a:graphicData uri="http://schemas.openxmlformats.org/drawingml/2006/table">
            <a:tbl>
              <a:tblPr/>
              <a:tblGrid>
                <a:gridCol w="1101629">
                  <a:extLst>
                    <a:ext uri="{9D8B030D-6E8A-4147-A177-3AD203B41FA5}">
                      <a16:colId xmlns:a16="http://schemas.microsoft.com/office/drawing/2014/main" val="3760616371"/>
                    </a:ext>
                  </a:extLst>
                </a:gridCol>
                <a:gridCol w="1401272">
                  <a:extLst>
                    <a:ext uri="{9D8B030D-6E8A-4147-A177-3AD203B41FA5}">
                      <a16:colId xmlns:a16="http://schemas.microsoft.com/office/drawing/2014/main" val="3981086021"/>
                    </a:ext>
                  </a:extLst>
                </a:gridCol>
                <a:gridCol w="1198573">
                  <a:extLst>
                    <a:ext uri="{9D8B030D-6E8A-4147-A177-3AD203B41FA5}">
                      <a16:colId xmlns:a16="http://schemas.microsoft.com/office/drawing/2014/main" val="1359932216"/>
                    </a:ext>
                  </a:extLst>
                </a:gridCol>
                <a:gridCol w="1806672">
                  <a:extLst>
                    <a:ext uri="{9D8B030D-6E8A-4147-A177-3AD203B41FA5}">
                      <a16:colId xmlns:a16="http://schemas.microsoft.com/office/drawing/2014/main" val="3364986635"/>
                    </a:ext>
                  </a:extLst>
                </a:gridCol>
              </a:tblGrid>
              <a:tr h="23936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Manage Request (Edit, Remove).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88138"/>
                  </a:ext>
                </a:extLst>
              </a:tr>
              <a:tr h="22848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When a user wishes to update their posted request (Starting point, destination).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93109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select edit button for a certain request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4230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 modifies the address, starting point by selecting a new address or starting point, or removes the request.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4825"/>
                  </a:ext>
                </a:extLst>
              </a:tr>
              <a:tr h="22848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Sender, Rider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3651"/>
                  </a:ext>
                </a:extLst>
              </a:tr>
              <a:tr h="23936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(Sender, Rider)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8347"/>
                  </a:ext>
                </a:extLst>
              </a:tr>
              <a:tr h="21760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must exist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141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must be updated</a:t>
                      </a:r>
                      <a:endParaRPr lang="en-US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request is being accepted, the modification must be notified to the rider.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17737"/>
                  </a:ext>
                </a:extLst>
              </a:tr>
              <a:tr h="228487">
                <a:tc row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Sender (Actor 1)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 2)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88729"/>
                  </a:ext>
                </a:extLst>
              </a:tr>
              <a:tr h="739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edit or remove, and type in a new information if edit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Validate information</a:t>
                      </a:r>
                      <a:endParaRPr lang="en-US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 See if any rider accept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 Establish communication between Rider &amp; Sender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01866"/>
                  </a:ext>
                </a:extLst>
              </a:tr>
              <a:tr h="647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Accept changes</a:t>
                      </a:r>
                      <a:endParaRPr lang="en-US" dirty="0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 Update the changes in system/Database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109028"/>
                  </a:ext>
                </a:extLst>
              </a:tr>
              <a:tr h="3342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Information invalid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Rider do not accept the changes</a:t>
                      </a:r>
                      <a:endParaRPr lang="en-US" dirty="0">
                        <a:effectLst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0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6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7515E-FE0C-4184-8880-381ADC3E9034}"/>
              </a:ext>
            </a:extLst>
          </p:cNvPr>
          <p:cNvGrpSpPr/>
          <p:nvPr/>
        </p:nvGrpSpPr>
        <p:grpSpPr>
          <a:xfrm>
            <a:off x="6289308" y="1324778"/>
            <a:ext cx="4715447" cy="8941767"/>
            <a:chOff x="6165266" y="1877518"/>
            <a:chExt cx="4715447" cy="89417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DA0C9C-6744-4173-A91E-49722C168DA7}"/>
                </a:ext>
              </a:extLst>
            </p:cNvPr>
            <p:cNvSpPr/>
            <p:nvPr/>
          </p:nvSpPr>
          <p:spPr>
            <a:xfrm>
              <a:off x="6165266" y="1877518"/>
              <a:ext cx="4715447" cy="894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B401916F-20C9-4BB6-AF04-C12DBD6830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8" t="3732"/>
            <a:stretch/>
          </p:blipFill>
          <p:spPr bwMode="auto">
            <a:xfrm>
              <a:off x="6330571" y="1946223"/>
              <a:ext cx="4508879" cy="88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279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7515E-FE0C-4184-8880-381ADC3E9034}"/>
              </a:ext>
            </a:extLst>
          </p:cNvPr>
          <p:cNvGrpSpPr/>
          <p:nvPr/>
        </p:nvGrpSpPr>
        <p:grpSpPr>
          <a:xfrm>
            <a:off x="6289308" y="-2600575"/>
            <a:ext cx="4715447" cy="8941767"/>
            <a:chOff x="6165266" y="1877518"/>
            <a:chExt cx="4715447" cy="89417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DA0C9C-6744-4173-A91E-49722C168DA7}"/>
                </a:ext>
              </a:extLst>
            </p:cNvPr>
            <p:cNvSpPr/>
            <p:nvPr/>
          </p:nvSpPr>
          <p:spPr>
            <a:xfrm>
              <a:off x="6165266" y="1877518"/>
              <a:ext cx="4715447" cy="894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B401916F-20C9-4BB6-AF04-C12DBD6830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8" t="3732"/>
            <a:stretch/>
          </p:blipFill>
          <p:spPr bwMode="auto">
            <a:xfrm>
              <a:off x="6330571" y="1946223"/>
              <a:ext cx="4508879" cy="88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1829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1C4A05-738E-41F8-B0C5-A04680C1E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76716"/>
              </p:ext>
            </p:extLst>
          </p:nvPr>
        </p:nvGraphicFramePr>
        <p:xfrm>
          <a:off x="5427245" y="2069085"/>
          <a:ext cx="6217967" cy="3906521"/>
        </p:xfrm>
        <a:graphic>
          <a:graphicData uri="http://schemas.openxmlformats.org/drawingml/2006/table">
            <a:tbl>
              <a:tblPr/>
              <a:tblGrid>
                <a:gridCol w="1255551">
                  <a:extLst>
                    <a:ext uri="{9D8B030D-6E8A-4147-A177-3AD203B41FA5}">
                      <a16:colId xmlns:a16="http://schemas.microsoft.com/office/drawing/2014/main" val="2943434649"/>
                    </a:ext>
                  </a:extLst>
                </a:gridCol>
                <a:gridCol w="2391526">
                  <a:extLst>
                    <a:ext uri="{9D8B030D-6E8A-4147-A177-3AD203B41FA5}">
                      <a16:colId xmlns:a16="http://schemas.microsoft.com/office/drawing/2014/main" val="3228408603"/>
                    </a:ext>
                  </a:extLst>
                </a:gridCol>
                <a:gridCol w="2570890">
                  <a:extLst>
                    <a:ext uri="{9D8B030D-6E8A-4147-A177-3AD203B41FA5}">
                      <a16:colId xmlns:a16="http://schemas.microsoft.com/office/drawing/2014/main" val="3361856303"/>
                    </a:ext>
                  </a:extLst>
                </a:gridCol>
              </a:tblGrid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Accept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86802"/>
                  </a:ext>
                </a:extLst>
              </a:tr>
              <a:tr h="24911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wishes to accept a delivery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02992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select an available request and select accept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87167"/>
                  </a:ext>
                </a:extLst>
              </a:tr>
              <a:tr h="24911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accepts a delivery request by selecting the accept option of an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22581"/>
                  </a:ext>
                </a:extLst>
              </a:tr>
              <a:tr h="21175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47250"/>
                  </a:ext>
                </a:extLst>
              </a:tr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Rider, Sender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95249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not being accepted by anyone else</a:t>
                      </a:r>
                      <a:endParaRPr lang="en-US" sz="2400">
                        <a:effectLst/>
                      </a:endParaRPr>
                    </a:p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nearby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53697"/>
                  </a:ext>
                </a:extLst>
              </a:tr>
              <a:tr h="26157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other rider should be able to accept the same request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63428"/>
                  </a:ext>
                </a:extLst>
              </a:tr>
              <a:tr h="261573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40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(Actor)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80721"/>
                  </a:ext>
                </a:extLst>
              </a:tr>
              <a:tr h="38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accept request option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Send  notification to sender: Request being accepted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21921"/>
                  </a:ext>
                </a:extLst>
              </a:tr>
              <a:tr h="38264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400">
                        <a:effectLst/>
                      </a:endParaRPr>
                    </a:p>
                  </a:txBody>
                  <a:tcPr marL="11958" marR="11958" marT="11958" marB="119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400" dirty="0">
                        <a:effectLst/>
                      </a:endParaRPr>
                    </a:p>
                  </a:txBody>
                  <a:tcPr marL="119576" marR="119576" marT="59788" marB="597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8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15963" y="4251740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the project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Groups and Other Stakeholders</a:t>
            </a:r>
          </a:p>
        </p:txBody>
      </p:sp>
      <p:pic>
        <p:nvPicPr>
          <p:cNvPr id="18" name="Picture 2" descr="Background information">
            <a:extLst>
              <a:ext uri="{FF2B5EF4-FFF2-40B4-BE49-F238E27FC236}">
                <a16:creationId xmlns:a16="http://schemas.microsoft.com/office/drawing/2014/main" id="{D7F2249D-ECA0-4AA5-9FE7-590B46D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44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2" y="1312734"/>
            <a:ext cx="2910632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D4BF6-F9A9-459B-BF9C-A167EA9F0689}"/>
              </a:ext>
            </a:extLst>
          </p:cNvPr>
          <p:cNvGrpSpPr/>
          <p:nvPr/>
        </p:nvGrpSpPr>
        <p:grpSpPr>
          <a:xfrm>
            <a:off x="6517431" y="1805354"/>
            <a:ext cx="4181257" cy="4199098"/>
            <a:chOff x="6289309" y="1324779"/>
            <a:chExt cx="2909328" cy="292174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24A045-F8D1-4EE2-847C-0C4E6FFE83EF}"/>
                </a:ext>
              </a:extLst>
            </p:cNvPr>
            <p:cNvSpPr/>
            <p:nvPr/>
          </p:nvSpPr>
          <p:spPr>
            <a:xfrm>
              <a:off x="6289309" y="1324779"/>
              <a:ext cx="2909328" cy="292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5F59AE78-D783-4D65-ACDA-A1455ED48A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86" r="53252"/>
            <a:stretch/>
          </p:blipFill>
          <p:spPr bwMode="auto">
            <a:xfrm>
              <a:off x="6411604" y="1401445"/>
              <a:ext cx="2778493" cy="2677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934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6C2B10-AE4A-4D15-A6AC-9796D9A2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07586"/>
              </p:ext>
            </p:extLst>
          </p:nvPr>
        </p:nvGraphicFramePr>
        <p:xfrm>
          <a:off x="5484075" y="2102649"/>
          <a:ext cx="6172450" cy="3624358"/>
        </p:xfrm>
        <a:graphic>
          <a:graphicData uri="http://schemas.openxmlformats.org/drawingml/2006/table">
            <a:tbl>
              <a:tblPr/>
              <a:tblGrid>
                <a:gridCol w="1246360">
                  <a:extLst>
                    <a:ext uri="{9D8B030D-6E8A-4147-A177-3AD203B41FA5}">
                      <a16:colId xmlns:a16="http://schemas.microsoft.com/office/drawing/2014/main" val="2758541746"/>
                    </a:ext>
                  </a:extLst>
                </a:gridCol>
                <a:gridCol w="2374019">
                  <a:extLst>
                    <a:ext uri="{9D8B030D-6E8A-4147-A177-3AD203B41FA5}">
                      <a16:colId xmlns:a16="http://schemas.microsoft.com/office/drawing/2014/main" val="4033810439"/>
                    </a:ext>
                  </a:extLst>
                </a:gridCol>
                <a:gridCol w="2552071">
                  <a:extLst>
                    <a:ext uri="{9D8B030D-6E8A-4147-A177-3AD203B41FA5}">
                      <a16:colId xmlns:a16="http://schemas.microsoft.com/office/drawing/2014/main" val="1813552999"/>
                    </a:ext>
                  </a:extLst>
                </a:gridCol>
              </a:tblGrid>
              <a:tr h="259658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name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Revoke/Cancel Accepted Request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04814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Scenario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wishes to drop/cancel an accepted delivery request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31005"/>
                  </a:ext>
                </a:extLst>
              </a:tr>
              <a:tr h="37984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Triggering Event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select the accepted request and press revoke/cancel button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39643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Brief description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 revokes an accepted request.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06509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Actors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53960"/>
                  </a:ext>
                </a:extLst>
              </a:tr>
              <a:tr h="201792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Stakeholders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Rider, Sender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90696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Preconditions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is being accepted 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2923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Postconditions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Request status must be updated and saved in system/database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93277"/>
                  </a:ext>
                </a:extLst>
              </a:tr>
              <a:tr h="222564">
                <a:tc row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Flow of activities</a:t>
                      </a:r>
                      <a:endParaRPr lang="en-US" sz="230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Rider (Actor)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55574"/>
                  </a:ext>
                </a:extLst>
              </a:tr>
              <a:tr h="379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Select revoke/cancel option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 Send notification to sender: Request being canceled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880481"/>
                  </a:ext>
                </a:extLst>
              </a:tr>
              <a:tr h="379843">
                <a:tc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2C6E55"/>
                          </a:solidFill>
                          <a:effectLst/>
                          <a:latin typeface="Times New Roman" panose="02020603050405020304" pitchFamily="18" charset="0"/>
                        </a:rPr>
                        <a:t>Exception Conditions</a:t>
                      </a:r>
                      <a:endParaRPr lang="en-US" sz="2300">
                        <a:effectLst/>
                      </a:endParaRPr>
                    </a:p>
                  </a:txBody>
                  <a:tcPr marL="11870" marR="11870" marT="11870" marB="118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3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US" sz="2300" dirty="0">
                        <a:effectLst/>
                      </a:endParaRPr>
                    </a:p>
                  </a:txBody>
                  <a:tcPr marL="118701" marR="118701" marT="59350" marB="59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4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8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2FBE05F-8574-431C-8965-55DF5C0FF84F}"/>
              </a:ext>
            </a:extLst>
          </p:cNvPr>
          <p:cNvGrpSpPr/>
          <p:nvPr/>
        </p:nvGrpSpPr>
        <p:grpSpPr>
          <a:xfrm>
            <a:off x="6517431" y="1805354"/>
            <a:ext cx="4181257" cy="4199098"/>
            <a:chOff x="6289309" y="1324779"/>
            <a:chExt cx="2909328" cy="292174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77355A7-48DC-41AF-A3CE-F9AC96ECB200}"/>
                </a:ext>
              </a:extLst>
            </p:cNvPr>
            <p:cNvSpPr/>
            <p:nvPr/>
          </p:nvSpPr>
          <p:spPr>
            <a:xfrm>
              <a:off x="6289309" y="1324779"/>
              <a:ext cx="2909328" cy="2921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D4971DEA-955C-456B-A46E-E11F14A6AB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" t="314" r="52275" b="49572"/>
            <a:stretch/>
          </p:blipFill>
          <p:spPr bwMode="auto">
            <a:xfrm>
              <a:off x="6411604" y="1401445"/>
              <a:ext cx="2778493" cy="2677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46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ED182F-B370-4F78-BF57-8DC8CA1FB4F1}"/>
              </a:ext>
            </a:extLst>
          </p:cNvPr>
          <p:cNvGrpSpPr/>
          <p:nvPr/>
        </p:nvGrpSpPr>
        <p:grpSpPr>
          <a:xfrm>
            <a:off x="823572" y="2154568"/>
            <a:ext cx="577570" cy="742312"/>
            <a:chOff x="823572" y="2154568"/>
            <a:chExt cx="577570" cy="7423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89A0C6-DC62-48F0-9BEC-A9B3519696C7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FB3BA3-72DD-4DC5-8BA2-F972B151EE61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BF0FE-B5A3-4B4C-AF82-D167D23C6A29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53E4F-AF0C-4091-B5D3-422EB3720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CD1E347-8503-4715-96C0-D3026BC2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0DEC5F-49A4-424F-9503-4FFB99481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3C10C2-6EDA-4F25-82DA-782CACAFC71A}"/>
                </a:ext>
              </a:extLst>
            </p:cNvPr>
            <p:cNvSpPr txBox="1"/>
            <p:nvPr/>
          </p:nvSpPr>
          <p:spPr>
            <a:xfrm>
              <a:off x="823572" y="2635270"/>
              <a:ext cx="5775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644B-CD57-43F8-80AE-A83758D51917}"/>
              </a:ext>
            </a:extLst>
          </p:cNvPr>
          <p:cNvGrpSpPr/>
          <p:nvPr/>
        </p:nvGrpSpPr>
        <p:grpSpPr>
          <a:xfrm>
            <a:off x="1125655" y="3993977"/>
            <a:ext cx="694766" cy="758731"/>
            <a:chOff x="1125655" y="3993977"/>
            <a:chExt cx="694766" cy="7587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0CE0FE-1E0A-4033-B229-0845F2670116}"/>
                </a:ext>
              </a:extLst>
            </p:cNvPr>
            <p:cNvGrpSpPr/>
            <p:nvPr/>
          </p:nvGrpSpPr>
          <p:grpSpPr>
            <a:xfrm>
              <a:off x="1311279" y="3993977"/>
              <a:ext cx="310732" cy="507653"/>
              <a:chOff x="5014599" y="2968177"/>
              <a:chExt cx="310732" cy="50765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02B56-CB69-4C33-B8E1-FAB85B1B3743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7407A1-0BF4-4CF6-BA8F-FCC5AB9E7663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0D9DAE-58FC-46A4-A7BC-23F5581CA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6F71F0-15D8-49DC-9792-B14C68F88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FA2B41-6F8E-4E5C-9A89-4DE8CF578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F13CD-C719-4E8B-B73B-33B9B8F02EB9}"/>
                </a:ext>
              </a:extLst>
            </p:cNvPr>
            <p:cNvSpPr txBox="1"/>
            <p:nvPr/>
          </p:nvSpPr>
          <p:spPr>
            <a:xfrm>
              <a:off x="1125655" y="44910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995A0-6031-4680-ABFA-5BFC6A9DDA60}"/>
              </a:ext>
            </a:extLst>
          </p:cNvPr>
          <p:cNvGrpSpPr/>
          <p:nvPr/>
        </p:nvGrpSpPr>
        <p:grpSpPr>
          <a:xfrm>
            <a:off x="368735" y="4938857"/>
            <a:ext cx="694766" cy="785351"/>
            <a:chOff x="368735" y="4938857"/>
            <a:chExt cx="694766" cy="7853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E49F90-1A2F-4BA7-9070-05180B57628E}"/>
                </a:ext>
              </a:extLst>
            </p:cNvPr>
            <p:cNvGrpSpPr/>
            <p:nvPr/>
          </p:nvGrpSpPr>
          <p:grpSpPr>
            <a:xfrm>
              <a:off x="554359" y="4938857"/>
              <a:ext cx="310732" cy="507653"/>
              <a:chOff x="5014599" y="2968177"/>
              <a:chExt cx="310732" cy="507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17C6-C626-466E-B6A9-A3FEFB1DBA4E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F39A82F-239E-4FDE-8C68-6ED6399E95D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7F6C9D-1C7F-458F-958D-15C8B2E00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95C5877-A335-4182-BC3E-0A5A415D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1C4CAA-A71E-4BCA-9338-7C993170D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DD8BB-90C0-474C-A2D1-97834FD01038}"/>
                </a:ext>
              </a:extLst>
            </p:cNvPr>
            <p:cNvSpPr txBox="1"/>
            <p:nvPr/>
          </p:nvSpPr>
          <p:spPr>
            <a:xfrm>
              <a:off x="368735" y="5462598"/>
              <a:ext cx="69476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Rider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27A38ADA-39A4-4011-BA3A-604E61BD4AD7}"/>
              </a:ext>
            </a:extLst>
          </p:cNvPr>
          <p:cNvSpPr/>
          <p:nvPr/>
        </p:nvSpPr>
        <p:spPr>
          <a:xfrm>
            <a:off x="1820421" y="1891430"/>
            <a:ext cx="2474037" cy="45499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B0E3A-500F-4F5E-BC85-B9DC97474264}"/>
              </a:ext>
            </a:extLst>
          </p:cNvPr>
          <p:cNvGrpSpPr/>
          <p:nvPr/>
        </p:nvGrpSpPr>
        <p:grpSpPr>
          <a:xfrm>
            <a:off x="4625871" y="2149882"/>
            <a:ext cx="772888" cy="742312"/>
            <a:chOff x="725913" y="2154568"/>
            <a:chExt cx="772888" cy="74231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48939F-FEA0-4020-9519-726E5A5E3C6F}"/>
                </a:ext>
              </a:extLst>
            </p:cNvPr>
            <p:cNvGrpSpPr/>
            <p:nvPr/>
          </p:nvGrpSpPr>
          <p:grpSpPr>
            <a:xfrm>
              <a:off x="950599" y="2154568"/>
              <a:ext cx="310732" cy="507653"/>
              <a:chOff x="5014599" y="2968177"/>
              <a:chExt cx="310732" cy="5076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2A5AF9-61F4-41D5-9E89-C9CAC18D1FA8}"/>
                  </a:ext>
                </a:extLst>
              </p:cNvPr>
              <p:cNvSpPr/>
              <p:nvPr/>
            </p:nvSpPr>
            <p:spPr>
              <a:xfrm>
                <a:off x="5091042" y="2968177"/>
                <a:ext cx="170632" cy="170632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7C31AC5-6BEF-461B-ADF7-A8B07D2CB572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>
                <a:off x="5176358" y="3138809"/>
                <a:ext cx="0" cy="2165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C2E565-2160-4641-93DA-7F0F42F57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4599" y="3220720"/>
                <a:ext cx="310732" cy="0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371E36F-AB00-40BA-9185-D0E25F8D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870" y="3355341"/>
                <a:ext cx="120490" cy="120489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84EDDE-2652-42FB-906E-583C6EEC9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6358" y="3355341"/>
                <a:ext cx="123352" cy="11368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070402-5DE9-4B1A-9EEE-56800B2FB93E}"/>
                </a:ext>
              </a:extLst>
            </p:cNvPr>
            <p:cNvSpPr txBox="1"/>
            <p:nvPr/>
          </p:nvSpPr>
          <p:spPr>
            <a:xfrm>
              <a:off x="725913" y="2635270"/>
              <a:ext cx="7728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EA6248-9CB9-42CE-9BBB-A4DEE4444EF4}"/>
              </a:ext>
            </a:extLst>
          </p:cNvPr>
          <p:cNvSpPr txBox="1"/>
          <p:nvPr/>
        </p:nvSpPr>
        <p:spPr>
          <a:xfrm>
            <a:off x="1905577" y="1941102"/>
            <a:ext cx="23037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Delivery Platform for Seller/Riders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72DE8E-354A-42C4-AA35-28CC653E77E0}"/>
              </a:ext>
            </a:extLst>
          </p:cNvPr>
          <p:cNvSpPr/>
          <p:nvPr/>
        </p:nvSpPr>
        <p:spPr>
          <a:xfrm>
            <a:off x="2116334" y="2328729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E7B243-23C1-4BB6-885C-491B8A2A69D8}"/>
              </a:ext>
            </a:extLst>
          </p:cNvPr>
          <p:cNvSpPr/>
          <p:nvPr/>
        </p:nvSpPr>
        <p:spPr>
          <a:xfrm>
            <a:off x="2116334" y="3029860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 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199618-DB6F-49B9-B9E6-5DAA6B0D4CC6}"/>
              </a:ext>
            </a:extLst>
          </p:cNvPr>
          <p:cNvSpPr/>
          <p:nvPr/>
        </p:nvSpPr>
        <p:spPr>
          <a:xfrm>
            <a:off x="2116334" y="3730991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630CAE-EC85-44E5-B643-975DF5144155}"/>
              </a:ext>
            </a:extLst>
          </p:cNvPr>
          <p:cNvSpPr/>
          <p:nvPr/>
        </p:nvSpPr>
        <p:spPr>
          <a:xfrm>
            <a:off x="2116334" y="4428503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88323B-6388-480F-9132-EA6388AF0EE3}"/>
              </a:ext>
            </a:extLst>
          </p:cNvPr>
          <p:cNvSpPr/>
          <p:nvPr/>
        </p:nvSpPr>
        <p:spPr>
          <a:xfrm>
            <a:off x="2116334" y="5090784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E668A7-1AFD-476B-AB22-B8FC8AE4015D}"/>
              </a:ext>
            </a:extLst>
          </p:cNvPr>
          <p:cNvSpPr/>
          <p:nvPr/>
        </p:nvSpPr>
        <p:spPr>
          <a:xfrm>
            <a:off x="3147828" y="5559055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Requests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D1265E-58C5-4C47-B4D7-251DC70E8596}"/>
              </a:ext>
            </a:extLst>
          </p:cNvPr>
          <p:cNvSpPr/>
          <p:nvPr/>
        </p:nvSpPr>
        <p:spPr>
          <a:xfrm>
            <a:off x="2116334" y="5812145"/>
            <a:ext cx="893566" cy="530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Cancel</a:t>
            </a:r>
            <a:b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7CA35A-E0B1-4122-BC80-8D031031BA7A}"/>
              </a:ext>
            </a:extLst>
          </p:cNvPr>
          <p:cNvSpPr/>
          <p:nvPr/>
        </p:nvSpPr>
        <p:spPr>
          <a:xfrm>
            <a:off x="3147828" y="475270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b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A73FCD-DC9B-4746-9AD1-41F62A7C84B2}"/>
              </a:ext>
            </a:extLst>
          </p:cNvPr>
          <p:cNvSpPr/>
          <p:nvPr/>
        </p:nvSpPr>
        <p:spPr>
          <a:xfrm>
            <a:off x="3147828" y="3996148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Edit Request</a:t>
            </a:r>
            <a:endParaRPr lang="en-US" sz="9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7E6D0B-3C54-4E8E-AF96-09893C6344A8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 flipH="1">
            <a:off x="2563117" y="4261305"/>
            <a:ext cx="584711" cy="1671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7C6FB-1573-4FAE-A822-161557E24E80}"/>
              </a:ext>
            </a:extLst>
          </p:cNvPr>
          <p:cNvCxnSpPr>
            <a:cxnSpLocks/>
            <a:stCxn id="102" idx="2"/>
            <a:endCxn id="96" idx="4"/>
          </p:cNvCxnSpPr>
          <p:nvPr/>
        </p:nvCxnSpPr>
        <p:spPr>
          <a:xfrm flipH="1" flipV="1">
            <a:off x="2563117" y="4958817"/>
            <a:ext cx="584711" cy="590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C64F29-8143-4F77-A259-D0D9B96B71D3}"/>
              </a:ext>
            </a:extLst>
          </p:cNvPr>
          <p:cNvSpPr txBox="1"/>
          <p:nvPr/>
        </p:nvSpPr>
        <p:spPr>
          <a:xfrm>
            <a:off x="2758800" y="427614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EAC488-0EE3-430C-90BB-5A37701DB380}"/>
              </a:ext>
            </a:extLst>
          </p:cNvPr>
          <p:cNvSpPr txBox="1"/>
          <p:nvPr/>
        </p:nvSpPr>
        <p:spPr>
          <a:xfrm>
            <a:off x="2758800" y="4819516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e &gt;&gt;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680A1D-61DF-4645-97C3-3B879399E366}"/>
              </a:ext>
            </a:extLst>
          </p:cNvPr>
          <p:cNvSpPr/>
          <p:nvPr/>
        </p:nvSpPr>
        <p:spPr>
          <a:xfrm>
            <a:off x="3166921" y="2947396"/>
            <a:ext cx="893566" cy="530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of</a:t>
            </a:r>
            <a:b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6271D3-96CA-4B1B-B18E-5E56D4B90D71}"/>
              </a:ext>
            </a:extLst>
          </p:cNvPr>
          <p:cNvCxnSpPr>
            <a:stCxn id="119" idx="2"/>
            <a:endCxn id="91" idx="6"/>
          </p:cNvCxnSpPr>
          <p:nvPr/>
        </p:nvCxnSpPr>
        <p:spPr>
          <a:xfrm flipH="1" flipV="1">
            <a:off x="3009900" y="2593886"/>
            <a:ext cx="157021" cy="618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6EBA0EC-BE95-4DDD-A0B1-0C380C88D152}"/>
              </a:ext>
            </a:extLst>
          </p:cNvPr>
          <p:cNvSpPr txBox="1"/>
          <p:nvPr/>
        </p:nvSpPr>
        <p:spPr>
          <a:xfrm>
            <a:off x="2993363" y="2689161"/>
            <a:ext cx="5572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&lt;&lt; </a:t>
            </a:r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76163D-83E3-4B56-8D24-F65665490E3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4060487" y="2537046"/>
            <a:ext cx="565384" cy="6755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EE192-83B0-4CE1-AA34-5060F1AD8770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1414378" y="2542102"/>
            <a:ext cx="701956" cy="517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2A6F7C-D76E-403B-A689-8AA9A56EDBD5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417680" y="2557809"/>
            <a:ext cx="698654" cy="7372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7D43CE-E220-485C-86BD-5026E71BEF3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715546" y="3996148"/>
            <a:ext cx="400788" cy="270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79EEC0-9F85-4583-9DAD-E5FEE1585C6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1721426" y="4265182"/>
            <a:ext cx="394908" cy="4284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AD12111-8C6C-458A-81AB-BD603400311E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958391" y="5291948"/>
            <a:ext cx="1157943" cy="63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7B28D9-0DFF-433A-9473-5E4D9B7BB521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959958" y="5293898"/>
            <a:ext cx="2187870" cy="5303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A27349-042C-48FF-897E-E3C7AEE8B65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 flipV="1">
            <a:off x="959958" y="5293898"/>
            <a:ext cx="1156376" cy="783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3CFEC-5498-41AB-95D4-C3482D8660D3}"/>
              </a:ext>
            </a:extLst>
          </p:cNvPr>
          <p:cNvGrpSpPr/>
          <p:nvPr/>
        </p:nvGrpSpPr>
        <p:grpSpPr>
          <a:xfrm>
            <a:off x="716118" y="2934310"/>
            <a:ext cx="760632" cy="1944105"/>
            <a:chOff x="716118" y="2934310"/>
            <a:chExt cx="760632" cy="194410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B66FA6-EC48-4A1C-995E-9383ADAC7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0900"/>
              <a:ext cx="0" cy="1487515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7E92C-E724-458D-8EAD-34FD6B3FB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750" y="3390900"/>
              <a:ext cx="0" cy="523928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F24502-C08C-4F02-B5CB-DD0FE3ABC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18" y="3392516"/>
              <a:ext cx="756920" cy="1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7F2FC9-2A88-455F-9631-1666B4CB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358" y="3002280"/>
              <a:ext cx="0" cy="388620"/>
            </a:xfrm>
            <a:prstGeom prst="lin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53DC751-B945-45AB-87A8-4AFC82D2DCDF}"/>
                </a:ext>
              </a:extLst>
            </p:cNvPr>
            <p:cNvSpPr/>
            <p:nvPr/>
          </p:nvSpPr>
          <p:spPr>
            <a:xfrm>
              <a:off x="1075059" y="2934310"/>
              <a:ext cx="74597" cy="64308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68711E-E511-4F45-95DB-A9FFD2877F78}"/>
              </a:ext>
            </a:extLst>
          </p:cNvPr>
          <p:cNvGrpSpPr/>
          <p:nvPr/>
        </p:nvGrpSpPr>
        <p:grpSpPr>
          <a:xfrm>
            <a:off x="6527861" y="1324778"/>
            <a:ext cx="4562210" cy="5431616"/>
            <a:chOff x="6517431" y="1805352"/>
            <a:chExt cx="4562210" cy="64422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3824684-A849-45F2-8A4D-570DFCF11DAC}"/>
                </a:ext>
              </a:extLst>
            </p:cNvPr>
            <p:cNvSpPr/>
            <p:nvPr/>
          </p:nvSpPr>
          <p:spPr>
            <a:xfrm>
              <a:off x="6517431" y="1805352"/>
              <a:ext cx="4562210" cy="644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1106B480-747F-450E-9CAC-6FA708E02D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00" t="6034" r="-675" b="23350"/>
            <a:stretch/>
          </p:blipFill>
          <p:spPr bwMode="auto">
            <a:xfrm>
              <a:off x="6693191" y="1915537"/>
              <a:ext cx="4311564" cy="617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47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5D5CC0-A3A0-44DA-9724-8ECC34DD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18" y="2537796"/>
            <a:ext cx="5915025" cy="2771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0B10C004-FC0B-473A-A1CB-658D3A59BB16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0886A6D-ABF1-4759-8447-4ECEC9419012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3EC0372-A597-437C-AD59-3834412D2787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4E545FC-19D0-4AF8-9887-8DCC1787CAD9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FA6CB2C-7352-49C0-A639-D79449508958}"/>
                  </a:ext>
                </a:extLst>
              </p:cNvPr>
              <p:cNvSpPr txBox="1"/>
              <p:nvPr/>
            </p:nvSpPr>
            <p:spPr>
              <a:xfrm>
                <a:off x="5889904" y="1908715"/>
                <a:ext cx="1064370" cy="2722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28AFD6E-591C-47CE-90B6-7D24FC024E3D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9277823-7973-4244-B578-DE89CC879C16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6FD08EE-3EF6-4203-9DB1-460CB9C46B91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A9516D5-0F85-4AD7-9701-57D04095DC55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AE41BE8-CFC6-4EEC-B844-11F1D52472D8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2F17034-1F6C-44F5-A487-8545C958A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FD747E9-50DA-4274-9206-B7BCABA39D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639BB4E-5436-4319-9BA4-CC6DC93AB0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1CCB403-E6FE-4FAC-8AB3-A3CB559286A1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15780258-90B3-40F2-806B-152A781DB38D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A7EB86A-6CCA-42FD-84D5-CC700ACAC512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9BDF0B1-4D47-4166-B625-69BFF05E599C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23E29DE-4092-4BD1-8D2F-B89A09A90BF4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E1942FF-95F3-443A-B911-03DBD2D211F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9E8C6CA-2920-4880-947C-1761FFA6A87A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8FFE587-7F61-489A-8029-DFFD5CA58890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DD73041-F00D-47AF-AE35-83E73CC56A8E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382ADEE-DFA8-4F05-919E-2D61DCF99E0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45C73E0-9242-4904-90D6-B71F27FC9215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7C88D86-573E-4BA0-A72F-026EF00D1C0D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957BE44-0196-49BB-ADF2-A1094D15D64C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951FE0C-C94F-4D26-A4E2-0E70D200A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7BD7A0-6616-47CD-A2E9-F2EF3A3F8E38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3DA4E4B-BBC6-4038-82EF-A287DE2FB1BB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62D10DD-462D-4076-8653-B3DDE382641B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D308553-4134-4706-A097-995DD63483B0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77EB30C-5F0C-4D71-A44A-D517E943C110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E5B57E3-2EB9-4434-9AAE-99E5D2C173F3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409C534-26E7-4389-B5B0-254BCF76667F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86FF78-E819-4801-9DC2-E4D5C0E04C0A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977BFED-0116-4163-84BB-2247E26983D0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ABB6A2-9C34-4F7B-8D39-6D8A737F83BA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C14F67-9A5C-4BA8-901F-55027416B44F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9C00DB2-E1A6-4F55-BF27-7BA960347E9B}"/>
                </a:ext>
              </a:extLst>
            </p:cNvPr>
            <p:cNvCxnSpPr>
              <a:stCxn id="144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FC255D0-FD3B-485D-A401-C8D22C1881ED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1AA331-B4ED-49C0-84C1-D2AF44B20E0E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A54E00-8284-41A9-BDBB-E7AE087C16B7}"/>
                </a:ext>
              </a:extLst>
            </p:cNvPr>
            <p:cNvCxnSpPr>
              <a:cxnSpLocks/>
              <a:stCxn id="125" idx="3"/>
              <a:endCxn id="135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0FD1F2-F52F-4D21-9C89-123412E46C94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C71B1F-B01F-4DAD-84DB-A40C3CAF7C7C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7BE4039-F417-40B6-82B6-9BE6F5EAE3EA}"/>
                </a:ext>
              </a:extLst>
            </p:cNvPr>
            <p:cNvCxnSpPr>
              <a:cxnSpLocks/>
              <a:stCxn id="130" idx="1"/>
              <a:endCxn id="147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E1DF422-7D0A-4CA9-B2A3-C9AB64F7D0F6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D02EB9-7D61-4804-9809-8588CDA76E58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336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8DD8A5-1610-4E08-AC47-B74468392711}"/>
              </a:ext>
            </a:extLst>
          </p:cNvPr>
          <p:cNvGrpSpPr/>
          <p:nvPr/>
        </p:nvGrpSpPr>
        <p:grpSpPr>
          <a:xfrm>
            <a:off x="5465268" y="2961762"/>
            <a:ext cx="6276232" cy="1775389"/>
            <a:chOff x="5323048" y="2352996"/>
            <a:chExt cx="6412493" cy="169792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DAFFF69-B2D5-45F3-811B-388E326BB992}"/>
                </a:ext>
              </a:extLst>
            </p:cNvPr>
            <p:cNvSpPr/>
            <p:nvPr/>
          </p:nvSpPr>
          <p:spPr>
            <a:xfrm>
              <a:off x="5323048" y="2352996"/>
              <a:ext cx="6412493" cy="1697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35BCFE63-2286-46BA-87FD-3011B522B2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12"/>
            <a:stretch/>
          </p:blipFill>
          <p:spPr bwMode="auto">
            <a:xfrm>
              <a:off x="5479149" y="2467731"/>
              <a:ext cx="6078266" cy="152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C83F83-F288-48ED-AD0B-05956D76D91E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221E86-D817-4A86-91BA-33AD0ED4BB9C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8E815B-F761-4E82-8F1C-5FB1BB769EC3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7D1EFB-1B87-4FF2-B679-E9E69E5ABAB1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358C2F-FDE7-429C-A42B-7631B6B934CE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1B43B9-512B-4FB3-954A-4DA5553FD28B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EC762-8513-4C47-8FA0-B8F516899D18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DB7544-76DE-4AD4-A614-8CF76C785FC5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476310-A61B-4896-8081-BFD26B8E93DA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D637F-D6A7-41B6-AFBB-44360A51F8E1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3D21D-1123-44BA-B2F0-57BF09E0E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B82733E-2045-45E3-B1A3-FF863C252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D1D4016-65E7-4F8E-8CB0-76CF2C593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7534F2-141A-48E1-957A-DDE47D6206ED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94D6808-353A-4AFF-923F-F72AC2FC2DB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02F31F-85FB-43C4-A6B8-AF86EC639DC9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0028D-B218-4F75-BD01-63771664179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11441E-44CA-42C6-84CF-CBF27E0B2826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482AC1-350E-4956-815B-E4F4C31946C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Rider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0F5E5C-BD17-4DB7-8D16-CDA5B349B482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47F81F-F080-4CFC-87BE-9249696F66FA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38BF7C-B104-4144-8601-6C900C60BE25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DDD108-3A3B-483F-9F07-06265AB75A6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1ED4F-6026-45F4-979A-CD9D0DE0028B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D8163-FFB6-4F04-8C17-A50A6CF6A4D0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3217DF-20B7-482E-ACCA-91AD8241418E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9A179AD-8097-42BF-AA37-0D875A138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A4D95D-3017-4FE3-8416-A49E5D9A287C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358A5-926A-438E-AF7D-2526FEBEA8E7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7A89F-F4FA-46AC-B2B3-867668A08E9D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D7C149-52F9-4885-A53C-DD0FFDDA5EA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40238-980C-4D36-912F-B29EE33F745C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86FEB0-D217-46E6-B9D1-5152FE82B731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F63D97-346F-4D93-A384-CC567CEB6BEA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D5D6DD-81E0-4CB6-9BF4-4FBD116A72AC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8777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</a:t>
                </a:r>
                <a:endParaRPr lang="en-US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94BB4-C4AC-4DFB-8687-34E673933323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7C7582-085E-4DF5-A0F8-8E1EA5A9D3CC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9C33AE-563C-4D3E-8021-757D07129D8D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3CA9A-4897-4909-BE3D-6CC6C982DBA8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887BA-472A-41C9-A84A-DF0ADD5C0122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2E6C5D-4B75-45C8-861B-841C988B9A30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EE577E-D9F8-4392-9D7A-F5924FA4B0C6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619681-7C28-4A35-BFF5-A98D70091B76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08688D-42CE-48C5-86EB-6583C086D303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2CEF9B-919E-4B60-9F63-11C8060DA294}"/>
                </a:ext>
              </a:extLst>
            </p:cNvPr>
            <p:cNvCxnSpPr>
              <a:cxnSpLocks/>
              <a:stCxn id="28" idx="1"/>
              <a:endCxn id="40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7C4D8-E0E4-43F2-93BD-E1AEAB2A93CD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A6AD87-6269-4C81-ADEA-BEAFCEE02AB4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0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E616-3E4B-4CD0-B873-27BB3D54D4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DFE-2F3B-4D20-85C6-AC500B070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&amp;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7492-A39B-409D-B0E1-91A87620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C83F83-F288-48ED-AD0B-05956D76D91E}"/>
              </a:ext>
            </a:extLst>
          </p:cNvPr>
          <p:cNvGrpSpPr/>
          <p:nvPr/>
        </p:nvGrpSpPr>
        <p:grpSpPr>
          <a:xfrm>
            <a:off x="449946" y="1929022"/>
            <a:ext cx="4966347" cy="4009587"/>
            <a:chOff x="6038408" y="1900110"/>
            <a:chExt cx="4966347" cy="4009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221E86-D817-4A86-91BA-33AD0ED4BB9C}"/>
                </a:ext>
              </a:extLst>
            </p:cNvPr>
            <p:cNvGrpSpPr/>
            <p:nvPr/>
          </p:nvGrpSpPr>
          <p:grpSpPr>
            <a:xfrm>
              <a:off x="6729468" y="1900110"/>
              <a:ext cx="1089630" cy="1362493"/>
              <a:chOff x="5877274" y="1889613"/>
              <a:chExt cx="1089630" cy="1362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8E815B-F761-4E82-8F1C-5FB1BB769EC3}"/>
                  </a:ext>
                </a:extLst>
              </p:cNvPr>
              <p:cNvSpPr/>
              <p:nvPr/>
            </p:nvSpPr>
            <p:spPr>
              <a:xfrm>
                <a:off x="5889904" y="1889613"/>
                <a:ext cx="1064371" cy="136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7D1EFB-1B87-4FF2-B679-E9E69E5ABAB1}"/>
                  </a:ext>
                </a:extLst>
              </p:cNvPr>
              <p:cNvCxnSpPr/>
              <p:nvPr/>
            </p:nvCxnSpPr>
            <p:spPr>
              <a:xfrm>
                <a:off x="5889904" y="2180384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358C2F-FDE7-429C-A42B-7631B6B934CE}"/>
                  </a:ext>
                </a:extLst>
              </p:cNvPr>
              <p:cNvSpPr txBox="1"/>
              <p:nvPr/>
            </p:nvSpPr>
            <p:spPr>
              <a:xfrm>
                <a:off x="5889904" y="1904194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 Account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1B43B9-512B-4FB3-954A-4DA5553FD28B}"/>
                  </a:ext>
                </a:extLst>
              </p:cNvPr>
              <p:cNvSpPr txBox="1"/>
              <p:nvPr/>
            </p:nvSpPr>
            <p:spPr>
              <a:xfrm>
                <a:off x="5889904" y="2209546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Account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EC762-8513-4C47-8FA0-B8F516899D18}"/>
                  </a:ext>
                </a:extLst>
              </p:cNvPr>
              <p:cNvSpPr txBox="1"/>
              <p:nvPr/>
            </p:nvSpPr>
            <p:spPr>
              <a:xfrm>
                <a:off x="5889904" y="247324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Username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DB7544-76DE-4AD4-A614-8CF76C785FC5}"/>
                  </a:ext>
                </a:extLst>
              </p:cNvPr>
              <p:cNvSpPr txBox="1"/>
              <p:nvPr/>
            </p:nvSpPr>
            <p:spPr>
              <a:xfrm>
                <a:off x="5889904" y="2734851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Password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476310-A61B-4896-8081-BFD26B8E93DA}"/>
                  </a:ext>
                </a:extLst>
              </p:cNvPr>
              <p:cNvSpPr txBox="1"/>
              <p:nvPr/>
            </p:nvSpPr>
            <p:spPr>
              <a:xfrm>
                <a:off x="5877274" y="2990496"/>
                <a:ext cx="108963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Email Address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D637F-D6A7-41B6-AFBB-44360A51F8E1}"/>
                </a:ext>
              </a:extLst>
            </p:cNvPr>
            <p:cNvGrpSpPr/>
            <p:nvPr/>
          </p:nvGrpSpPr>
          <p:grpSpPr>
            <a:xfrm>
              <a:off x="6662909" y="3265575"/>
              <a:ext cx="1410872" cy="521099"/>
              <a:chOff x="6662909" y="3265575"/>
              <a:chExt cx="1410872" cy="5210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3D21D-1123-44BA-B2F0-57BF09E0EE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2"/>
                <a:ext cx="0" cy="16583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B82733E-2045-45E3-B1A3-FF863C252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3781" y="3620842"/>
                <a:ext cx="0" cy="165832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D1D4016-65E7-4F8E-8CB0-76CF2C593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909" y="3620843"/>
                <a:ext cx="1410872" cy="1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7534F2-141A-48E1-957A-DDE47D6206ED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V="1">
                <a:off x="7314419" y="3329883"/>
                <a:ext cx="0" cy="290834"/>
              </a:xfrm>
              <a:prstGeom prst="lin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94D6808-353A-4AFF-923F-F72AC2FC2DB7}"/>
                  </a:ext>
                </a:extLst>
              </p:cNvPr>
              <p:cNvSpPr/>
              <p:nvPr/>
            </p:nvSpPr>
            <p:spPr>
              <a:xfrm>
                <a:off x="7277120" y="3265575"/>
                <a:ext cx="74597" cy="64308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02F31F-85FB-43C4-A6B8-AF86EC639DC9}"/>
                </a:ext>
              </a:extLst>
            </p:cNvPr>
            <p:cNvGrpSpPr/>
            <p:nvPr/>
          </p:nvGrpSpPr>
          <p:grpSpPr>
            <a:xfrm>
              <a:off x="6038408" y="3782044"/>
              <a:ext cx="1064371" cy="634406"/>
              <a:chOff x="5186214" y="3771547"/>
              <a:chExt cx="1064371" cy="63440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B0028D-B218-4F75-BD01-637716641796}"/>
                  </a:ext>
                </a:extLst>
              </p:cNvPr>
              <p:cNvSpPr/>
              <p:nvPr/>
            </p:nvSpPr>
            <p:spPr>
              <a:xfrm>
                <a:off x="5186214" y="3771547"/>
                <a:ext cx="1064371" cy="63440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11441E-44CA-42C6-84CF-CBF27E0B2826}"/>
                  </a:ext>
                </a:extLst>
              </p:cNvPr>
              <p:cNvCxnSpPr/>
              <p:nvPr/>
            </p:nvCxnSpPr>
            <p:spPr>
              <a:xfrm>
                <a:off x="518621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482AC1-350E-4956-815B-E4F4C31946C4}"/>
                  </a:ext>
                </a:extLst>
              </p:cNvPr>
              <p:cNvSpPr txBox="1"/>
              <p:nvPr/>
            </p:nvSpPr>
            <p:spPr>
              <a:xfrm>
                <a:off x="5186214" y="3786128"/>
                <a:ext cx="1064370" cy="26161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MY" dirty="0"/>
                  <a:t>Rider</a:t>
                </a:r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0F5E5C-BD17-4DB7-8D16-CDA5B349B482}"/>
                  </a:ext>
                </a:extLst>
              </p:cNvPr>
              <p:cNvSpPr txBox="1"/>
              <p:nvPr/>
            </p:nvSpPr>
            <p:spPr>
              <a:xfrm>
                <a:off x="5186214" y="4091480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Vehicle Info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47F81F-F080-4CFC-87BE-9249696F66FA}"/>
                </a:ext>
              </a:extLst>
            </p:cNvPr>
            <p:cNvGrpSpPr/>
            <p:nvPr/>
          </p:nvGrpSpPr>
          <p:grpSpPr>
            <a:xfrm>
              <a:off x="7819098" y="3782044"/>
              <a:ext cx="1064371" cy="388998"/>
              <a:chOff x="6966904" y="3771547"/>
              <a:chExt cx="1064371" cy="3889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38BF7C-B104-4144-8601-6C900C60BE25}"/>
                  </a:ext>
                </a:extLst>
              </p:cNvPr>
              <p:cNvSpPr/>
              <p:nvPr/>
            </p:nvSpPr>
            <p:spPr>
              <a:xfrm>
                <a:off x="6966904" y="3771547"/>
                <a:ext cx="1064371" cy="38899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DDD108-3A3B-483F-9F07-06265AB75A6A}"/>
                  </a:ext>
                </a:extLst>
              </p:cNvPr>
              <p:cNvCxnSpPr/>
              <p:nvPr/>
            </p:nvCxnSpPr>
            <p:spPr>
              <a:xfrm>
                <a:off x="6966904" y="4062318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1ED4F-6026-45F4-979A-CD9D0DE0028B}"/>
                  </a:ext>
                </a:extLst>
              </p:cNvPr>
              <p:cNvSpPr txBox="1"/>
              <p:nvPr/>
            </p:nvSpPr>
            <p:spPr>
              <a:xfrm>
                <a:off x="6966904" y="3786128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Sender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D8163-FFB6-4F04-8C17-A50A6CF6A4D0}"/>
                </a:ext>
              </a:extLst>
            </p:cNvPr>
            <p:cNvGrpSpPr/>
            <p:nvPr/>
          </p:nvGrpSpPr>
          <p:grpSpPr>
            <a:xfrm>
              <a:off x="9721831" y="3780675"/>
              <a:ext cx="1282924" cy="1165824"/>
              <a:chOff x="8638316" y="3558535"/>
              <a:chExt cx="1282924" cy="116582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3217DF-20B7-482E-ACCA-91AD8241418E}"/>
                  </a:ext>
                </a:extLst>
              </p:cNvPr>
              <p:cNvSpPr/>
              <p:nvPr/>
            </p:nvSpPr>
            <p:spPr>
              <a:xfrm>
                <a:off x="8687847" y="3558535"/>
                <a:ext cx="1183864" cy="11658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9A179AD-8097-42BF-AA37-0D875A138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847" y="3849306"/>
                <a:ext cx="1183864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A4D95D-3017-4FE3-8416-A49E5D9A287C}"/>
                  </a:ext>
                </a:extLst>
              </p:cNvPr>
              <p:cNvSpPr txBox="1"/>
              <p:nvPr/>
            </p:nvSpPr>
            <p:spPr>
              <a:xfrm>
                <a:off x="8747593" y="3573116"/>
                <a:ext cx="106437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358A5-926A-438E-AF7D-2526FEBEA8E7}"/>
                  </a:ext>
                </a:extLst>
              </p:cNvPr>
              <p:cNvSpPr txBox="1"/>
              <p:nvPr/>
            </p:nvSpPr>
            <p:spPr>
              <a:xfrm>
                <a:off x="8747593" y="3878468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ID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7A89F-F4FA-46AC-B2B3-867668A08E9D}"/>
                  </a:ext>
                </a:extLst>
              </p:cNvPr>
              <p:cNvSpPr txBox="1"/>
              <p:nvPr/>
            </p:nvSpPr>
            <p:spPr>
              <a:xfrm>
                <a:off x="8747593" y="4142163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Address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D7C149-52F9-4885-A53C-DD0FFDDA5EA6}"/>
                  </a:ext>
                </a:extLst>
              </p:cNvPr>
              <p:cNvSpPr txBox="1"/>
              <p:nvPr/>
            </p:nvSpPr>
            <p:spPr>
              <a:xfrm>
                <a:off x="8638316" y="4403773"/>
                <a:ext cx="1282924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Store Description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40238-980C-4D36-912F-B29EE33F745C}"/>
                </a:ext>
              </a:extLst>
            </p:cNvPr>
            <p:cNvGrpSpPr/>
            <p:nvPr/>
          </p:nvGrpSpPr>
          <p:grpSpPr>
            <a:xfrm>
              <a:off x="7061991" y="4782278"/>
              <a:ext cx="1064371" cy="1127419"/>
              <a:chOff x="6209797" y="4771781"/>
              <a:chExt cx="1064371" cy="11274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86FEB0-D217-46E6-B9D1-5152FE82B731}"/>
                  </a:ext>
                </a:extLst>
              </p:cNvPr>
              <p:cNvSpPr/>
              <p:nvPr/>
            </p:nvSpPr>
            <p:spPr>
              <a:xfrm>
                <a:off x="6209797" y="4771781"/>
                <a:ext cx="1064371" cy="112741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F63D97-346F-4D93-A384-CC567CEB6BEA}"/>
                  </a:ext>
                </a:extLst>
              </p:cNvPr>
              <p:cNvCxnSpPr/>
              <p:nvPr/>
            </p:nvCxnSpPr>
            <p:spPr>
              <a:xfrm>
                <a:off x="6209797" y="5047972"/>
                <a:ext cx="106437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D5D6DD-81E0-4CB6-9BF4-4FBD116A72AC}"/>
                  </a:ext>
                </a:extLst>
              </p:cNvPr>
              <p:cNvSpPr txBox="1"/>
              <p:nvPr/>
            </p:nvSpPr>
            <p:spPr>
              <a:xfrm>
                <a:off x="6209797" y="4773282"/>
                <a:ext cx="1064370" cy="287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MY"/>
                  <a:t>Request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94BB4-C4AC-4DFB-8687-34E673933323}"/>
                  </a:ext>
                </a:extLst>
              </p:cNvPr>
              <p:cNvSpPr txBox="1"/>
              <p:nvPr/>
            </p:nvSpPr>
            <p:spPr>
              <a:xfrm>
                <a:off x="6209797" y="5091714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b="1" u="sng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Request ID</a:t>
                </a:r>
                <a:endParaRPr lang="en-US" sz="1100" b="1" u="sng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7C7582-085E-4DF5-A0F8-8E1EA5A9D3CC}"/>
                  </a:ext>
                </a:extLst>
              </p:cNvPr>
              <p:cNvSpPr txBox="1"/>
              <p:nvPr/>
            </p:nvSpPr>
            <p:spPr>
              <a:xfrm>
                <a:off x="6209797" y="535540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 err="1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DateTime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9C33AE-563C-4D3E-8021-757D07129D8D}"/>
                  </a:ext>
                </a:extLst>
              </p:cNvPr>
              <p:cNvSpPr txBox="1"/>
              <p:nvPr/>
            </p:nvSpPr>
            <p:spPr>
              <a:xfrm>
                <a:off x="6209797" y="5617019"/>
                <a:ext cx="1064370" cy="2616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100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Destination</a:t>
                </a:r>
                <a:endParaRPr lang="en-US" sz="11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3CA9A-4897-4909-BE3D-6CC6C982DBA8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8883469" y="3976543"/>
              <a:ext cx="887893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C887BA-472A-41C9-A84A-DF0ADD5C0122}"/>
                </a:ext>
              </a:extLst>
            </p:cNvPr>
            <p:cNvSpPr txBox="1"/>
            <p:nvPr/>
          </p:nvSpPr>
          <p:spPr>
            <a:xfrm>
              <a:off x="8846728" y="38028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2E6C5D-4B75-45C8-861B-841C988B9A30}"/>
                </a:ext>
              </a:extLst>
            </p:cNvPr>
            <p:cNvSpPr txBox="1"/>
            <p:nvPr/>
          </p:nvSpPr>
          <p:spPr>
            <a:xfrm>
              <a:off x="9464230" y="380660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EE577E-D9F8-4392-9D7A-F5924FA4B0C6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8126362" y="4363587"/>
              <a:ext cx="1645000" cy="98240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619681-7C28-4A35-BFF5-A98D70091B76}"/>
                </a:ext>
              </a:extLst>
            </p:cNvPr>
            <p:cNvSpPr txBox="1"/>
            <p:nvPr/>
          </p:nvSpPr>
          <p:spPr>
            <a:xfrm>
              <a:off x="8066616" y="5289168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08688D-42CE-48C5-86EB-6583C086D303}"/>
                </a:ext>
              </a:extLst>
            </p:cNvPr>
            <p:cNvSpPr txBox="1"/>
            <p:nvPr/>
          </p:nvSpPr>
          <p:spPr>
            <a:xfrm>
              <a:off x="9381081" y="4276425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2CEF9B-919E-4B60-9F63-11C8060DA294}"/>
                </a:ext>
              </a:extLst>
            </p:cNvPr>
            <p:cNvCxnSpPr>
              <a:cxnSpLocks/>
              <a:stCxn id="28" idx="1"/>
              <a:endCxn id="40" idx="2"/>
            </p:cNvCxnSpPr>
            <p:nvPr/>
          </p:nvCxnSpPr>
          <p:spPr>
            <a:xfrm flipH="1" flipV="1">
              <a:off x="6570594" y="4416450"/>
              <a:ext cx="491397" cy="816566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7C4D8-E0E4-43F2-93BD-E1AEAB2A93CD}"/>
                </a:ext>
              </a:extLst>
            </p:cNvPr>
            <p:cNvSpPr txBox="1"/>
            <p:nvPr/>
          </p:nvSpPr>
          <p:spPr>
            <a:xfrm>
              <a:off x="6289589" y="4433036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.. *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A6AD87-6269-4C81-ADEA-BEAFCEE02AB4}"/>
                </a:ext>
              </a:extLst>
            </p:cNvPr>
            <p:cNvSpPr txBox="1"/>
            <p:nvPr/>
          </p:nvSpPr>
          <p:spPr>
            <a:xfrm>
              <a:off x="6742249" y="5109367"/>
              <a:ext cx="40049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7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7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F95E41-1BDD-4A12-BFDB-F46F647435B8}"/>
              </a:ext>
            </a:extLst>
          </p:cNvPr>
          <p:cNvGrpSpPr/>
          <p:nvPr/>
        </p:nvGrpSpPr>
        <p:grpSpPr>
          <a:xfrm>
            <a:off x="5543347" y="2989892"/>
            <a:ext cx="6120668" cy="1893807"/>
            <a:chOff x="5323048" y="2467731"/>
            <a:chExt cx="5466370" cy="158318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CC2BEC-0214-4E3C-BB6D-23947C2B90B7}"/>
                </a:ext>
              </a:extLst>
            </p:cNvPr>
            <p:cNvSpPr/>
            <p:nvPr/>
          </p:nvSpPr>
          <p:spPr>
            <a:xfrm>
              <a:off x="5323048" y="2467731"/>
              <a:ext cx="5466370" cy="1583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72B0186-8BD1-4501-93CA-5A87A0AB7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07" r="16437" b="-1095"/>
            <a:stretch/>
          </p:blipFill>
          <p:spPr bwMode="auto">
            <a:xfrm>
              <a:off x="5479150" y="2467731"/>
              <a:ext cx="5079220" cy="152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254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Moonlight N' Stuff - UX &amp; UI App Design Services">
            <a:extLst>
              <a:ext uri="{FF2B5EF4-FFF2-40B4-BE49-F238E27FC236}">
                <a16:creationId xmlns:a16="http://schemas.microsoft.com/office/drawing/2014/main" id="{902B3963-0FCC-4BA9-94DB-F98875C3E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1320" r="8041" b="-1320"/>
          <a:stretch/>
        </p:blipFill>
        <p:spPr bwMode="auto">
          <a:xfrm>
            <a:off x="633242" y="1322170"/>
            <a:ext cx="2922442" cy="2778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Design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Concept and Demos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47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UI Design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Wireframing of the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Demos of some use cases</a:t>
            </a:r>
          </a:p>
        </p:txBody>
      </p:sp>
    </p:spTree>
    <p:extLst>
      <p:ext uri="{BB962C8B-B14F-4D97-AF65-F5344CB8AC3E}">
        <p14:creationId xmlns:p14="http://schemas.microsoft.com/office/powerpoint/2010/main" val="243722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Wireframing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48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05637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8CCAA-7926-4988-8B93-3964F4B0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8618-B5AC-4FEB-ABBC-94933BF4D9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087F3-8F57-4A7C-818D-6E1E89B24C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8AEF-CC49-4FAC-9EC6-B987C4D9AEA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9890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Store Salesperson Thinking At New Checklist Stock Photo - Image of person,  retail: 103127216">
            <a:extLst>
              <a:ext uri="{FF2B5EF4-FFF2-40B4-BE49-F238E27FC236}">
                <a16:creationId xmlns:a16="http://schemas.microsoft.com/office/drawing/2014/main" id="{E94D9D2F-4B25-4AE7-A9E2-13D800338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4" b="97940" l="10000" r="90000">
                        <a14:foregroundMark x1="45750" y1="11236" x2="49750" y2="8801"/>
                        <a14:foregroundMark x1="44000" y1="11049" x2="43125" y2="14794"/>
                        <a14:foregroundMark x1="51000" y1="48502" x2="73125" y2="59551"/>
                        <a14:foregroundMark x1="63375" y1="48689" x2="58500" y2="46067"/>
                        <a14:foregroundMark x1="66250" y1="49251" x2="57125" y2="45880"/>
                        <a14:foregroundMark x1="68375" y1="50187" x2="52875" y2="43258"/>
                        <a14:foregroundMark x1="66250" y1="47940" x2="55125" y2="43446"/>
                        <a14:foregroundMark x1="60875" y1="93071" x2="49750" y2="97940"/>
                        <a14:foregroundMark x1="28875" y1="52809" x2="41500" y2="47566"/>
                        <a14:foregroundMark x1="41500" y1="47566" x2="44375" y2="47566"/>
                        <a14:foregroundMark x1="36625" y1="44382" x2="30000" y2="46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8330"/>
          <a:stretch/>
        </p:blipFill>
        <p:spPr bwMode="auto">
          <a:xfrm>
            <a:off x="1582992" y="1955441"/>
            <a:ext cx="4155439" cy="4054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8C8DCC-2404-4EC3-82AD-4648473CF012}"/>
              </a:ext>
            </a:extLst>
          </p:cNvPr>
          <p:cNvGrpSpPr/>
          <p:nvPr/>
        </p:nvGrpSpPr>
        <p:grpSpPr>
          <a:xfrm>
            <a:off x="7020560" y="2154568"/>
            <a:ext cx="4155440" cy="3559784"/>
            <a:chOff x="7020560" y="2154568"/>
            <a:chExt cx="4155440" cy="3559784"/>
          </a:xfrm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F6EC5FA1-DF53-40C2-BF6B-893C43089754}"/>
                </a:ext>
              </a:extLst>
            </p:cNvPr>
            <p:cNvSpPr/>
            <p:nvPr/>
          </p:nvSpPr>
          <p:spPr>
            <a:xfrm>
              <a:off x="7020560" y="2154568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Those reliable delivery services are very expensive.</a:t>
              </a:r>
            </a:p>
          </p:txBody>
        </p:sp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4D14C1E8-A16A-4838-912A-0F96BF263B76}"/>
                </a:ext>
              </a:extLst>
            </p:cNvPr>
            <p:cNvSpPr/>
            <p:nvPr/>
          </p:nvSpPr>
          <p:spPr>
            <a:xfrm>
              <a:off x="7020560" y="3429000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 can’t leave my house; I need to take care of my kids.</a:t>
              </a:r>
            </a:p>
          </p:txBody>
        </p:sp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356CECB5-74F6-4F0C-86B4-316128A78D20}"/>
                </a:ext>
              </a:extLst>
            </p:cNvPr>
            <p:cNvSpPr/>
            <p:nvPr/>
          </p:nvSpPr>
          <p:spPr>
            <a:xfrm>
              <a:off x="7020560" y="4703432"/>
              <a:ext cx="4155440" cy="1010920"/>
            </a:xfrm>
            <a:prstGeom prst="wedgeRectCallout">
              <a:avLst>
                <a:gd name="adj1" fmla="val -65840"/>
                <a:gd name="adj2" fmla="val 4131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Can’t match my delivery time and customer’s delivery time.</a:t>
              </a: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8137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3E937C9-8B61-4A35-8543-D553D94B432C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3719358" y="2379713"/>
            <a:chExt cx="1835867" cy="18358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CC0483-E3BD-4FE1-A481-55B447E544FF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3DBD66-6D84-4085-99DB-5475B3F11257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8179D2E7-304A-483E-9C17-60BA7D69E35B}"/>
              </a:ext>
            </a:extLst>
          </p:cNvPr>
          <p:cNvGrpSpPr/>
          <p:nvPr/>
        </p:nvGrpSpPr>
        <p:grpSpPr>
          <a:xfrm>
            <a:off x="1339952" y="3590079"/>
            <a:ext cx="766608" cy="766608"/>
            <a:chOff x="3719358" y="2379713"/>
            <a:chExt cx="1835867" cy="18358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6F3B95-5904-4617-9A43-D3C89613EDB3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72FBD-8222-4B46-A16B-6EDED68C8BD5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642249C5-E808-4DF1-99B0-EFE8FBE084FE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3719358" y="2379713"/>
            <a:chExt cx="1835867" cy="18358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DFF1D1-04A0-43A7-8DE5-A2AF043A5B2D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308481-D4EF-41B6-8B72-5E9355D258B6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159DB-8E4E-4120-BE96-F20A8BECE31A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F2D4-5CC0-4F46-9859-AFDF7C799F6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User-friendly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C2D74-2CC2-4796-B9E5-905924127AA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easily understood &amp; used by anyone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F15DF-2956-44D3-B735-1CB73842E126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1656A-1ECF-4CA3-AC69-8BEF4176187A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Reliable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44A9C-3A92-4D86-B785-D7321764F5F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trusted and be sure of what's happening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C764D1-5D3F-400E-A384-D4EABE05A024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F6BAD0-D329-4DC5-9212-E75A866EA8D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F56297-3BA3-4390-BDF1-D9F3813BDC9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 it anytime and anytime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1C96B84-D0FA-4846-9CE2-562468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</a:t>
            </a:fld>
            <a:endParaRPr lang="en-US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B25D2D5F-E44C-41DD-BAB0-6F6F47934D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5853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1">
            <a:extLst>
              <a:ext uri="{FF2B5EF4-FFF2-40B4-BE49-F238E27FC236}">
                <a16:creationId xmlns:a16="http://schemas.microsoft.com/office/drawing/2014/main" id="{E16C82B1-48BB-4F87-92B8-2481E04F3EE0}"/>
              </a:ext>
            </a:extLst>
          </p:cNvPr>
          <p:cNvGrpSpPr/>
          <p:nvPr/>
        </p:nvGrpSpPr>
        <p:grpSpPr>
          <a:xfrm>
            <a:off x="1339952" y="4229176"/>
            <a:ext cx="766608" cy="766608"/>
            <a:chOff x="5981699" y="3314699"/>
            <a:chExt cx="1294171" cy="129417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F47F29-3AFE-4170-97DA-8F470339ABA1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F1D769-60AB-4BA2-9265-3B3D3E94A87C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grpSp>
        <p:nvGrpSpPr>
          <p:cNvPr id="25" name="Graphic 11">
            <a:extLst>
              <a:ext uri="{FF2B5EF4-FFF2-40B4-BE49-F238E27FC236}">
                <a16:creationId xmlns:a16="http://schemas.microsoft.com/office/drawing/2014/main" id="{CE844088-DA88-452B-A27A-D84B0D6C7232}"/>
              </a:ext>
            </a:extLst>
          </p:cNvPr>
          <p:cNvGrpSpPr/>
          <p:nvPr/>
        </p:nvGrpSpPr>
        <p:grpSpPr>
          <a:xfrm>
            <a:off x="1339952" y="2707507"/>
            <a:ext cx="766608" cy="766608"/>
            <a:chOff x="5981699" y="3314699"/>
            <a:chExt cx="1294171" cy="129417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FAD2D-1449-4D21-A653-A7EB91EDB108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D0B90-D8FD-431F-AFE6-C610B0C15BED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F5B298-8B61-449E-8B2C-7110DCB79953}"/>
              </a:ext>
            </a:extLst>
          </p:cNvPr>
          <p:cNvSpPr txBox="1"/>
          <p:nvPr/>
        </p:nvSpPr>
        <p:spPr>
          <a:xfrm>
            <a:off x="2215482" y="2690701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Sellers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67793-62C1-4368-99C3-C32DD59D3219}"/>
              </a:ext>
            </a:extLst>
          </p:cNvPr>
          <p:cNvSpPr txBox="1"/>
          <p:nvPr/>
        </p:nvSpPr>
        <p:spPr>
          <a:xfrm>
            <a:off x="2215482" y="30908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From home; Sells item with short expiration / relatively low in price/quality.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0ACE5-1AAB-4532-A384-1D72C9171864}"/>
              </a:ext>
            </a:extLst>
          </p:cNvPr>
          <p:cNvSpPr txBox="1"/>
          <p:nvPr/>
        </p:nvSpPr>
        <p:spPr>
          <a:xfrm>
            <a:off x="2215482" y="4226342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People needs income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BCC63B-DC47-4C5B-A444-61128D66F76B}"/>
              </a:ext>
            </a:extLst>
          </p:cNvPr>
          <p:cNvSpPr txBox="1"/>
          <p:nvPr/>
        </p:nvSpPr>
        <p:spPr>
          <a:xfrm>
            <a:off x="2215482" y="4626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who requires extra income to support daily life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49F784B-653E-4ECC-9B27-E6D94C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0EF73AB9-72AD-4861-A4B7-5A7E712619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742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569F0ED-7EA3-4923-9EE8-1CD2A1DB1F9C}"/>
              </a:ext>
            </a:extLst>
          </p:cNvPr>
          <p:cNvGrpSpPr/>
          <p:nvPr/>
        </p:nvGrpSpPr>
        <p:grpSpPr>
          <a:xfrm>
            <a:off x="1339952" y="2707507"/>
            <a:ext cx="766609" cy="766609"/>
            <a:chOff x="5981699" y="3314699"/>
            <a:chExt cx="2036027" cy="20360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F628E3-FD45-49CB-B42A-40452B7F185E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183CFA-DF45-4A67-8F18-3CE680AB912E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F0A47F8E-0010-4A6C-8B57-563C9FD5B47E}"/>
              </a:ext>
            </a:extLst>
          </p:cNvPr>
          <p:cNvGrpSpPr/>
          <p:nvPr/>
        </p:nvGrpSpPr>
        <p:grpSpPr>
          <a:xfrm>
            <a:off x="1339952" y="4229175"/>
            <a:ext cx="766609" cy="766609"/>
            <a:chOff x="5981699" y="3314699"/>
            <a:chExt cx="2036027" cy="203602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3A20E9-9200-47F8-98CC-553720036E16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A062-AF20-46EE-BB8E-668D9EB5F259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 Stakeholders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319C-83EC-42D3-AFA6-B7A454A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6892BD-30C6-488E-8921-4F5162A83E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A9416F-A9E7-474E-BA43-7964E9E2D48E}"/>
              </a:ext>
            </a:extLst>
          </p:cNvPr>
          <p:cNvGrpSpPr/>
          <p:nvPr/>
        </p:nvGrpSpPr>
        <p:grpSpPr>
          <a:xfrm>
            <a:off x="2215482" y="2690701"/>
            <a:ext cx="6268065" cy="769442"/>
            <a:chOff x="4655574" y="1862858"/>
            <a:chExt cx="6268065" cy="7694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109A4F-7B34-4496-A7E4-F6A998DB675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Staff &amp; Admins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88232-AE1A-4EA3-B55C-B38E79398341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Monitor the platform, marketing etc.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2B1E2F-DF4E-48D3-8F32-5D1D25BD56DD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BDBE2-76AD-4F72-81B9-BAF4E911F497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Developers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FEEA2D-9016-42EF-AEBF-4F660A75030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Develops &amp; maintain the system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chnical Diagrams Stock Photos, Images &amp; Photography | Shutterstock">
            <a:extLst>
              <a:ext uri="{FF2B5EF4-FFF2-40B4-BE49-F238E27FC236}">
                <a16:creationId xmlns:a16="http://schemas.microsoft.com/office/drawing/2014/main" id="{D370336A-5FB4-4BD0-8356-5D27CAFDD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2" t="-250" r="17167" b="9489"/>
          <a:stretch/>
        </p:blipFill>
        <p:spPr bwMode="auto">
          <a:xfrm>
            <a:off x="633242" y="1322170"/>
            <a:ext cx="2922443" cy="277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 &amp; Design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 Requirements, Modeling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Requirements &amp; Design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 by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Technical Summery of 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Other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36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D1E24"/>
    </a:accent1>
    <a:accent2>
      <a:srgbClr val="FBA51A"/>
    </a:accent2>
    <a:accent3>
      <a:srgbClr val="F4EB23"/>
    </a:accent3>
    <a:accent4>
      <a:srgbClr val="9BCA3C"/>
    </a:accent4>
    <a:accent5>
      <a:srgbClr val="71C055"/>
    </a:accent5>
    <a:accent6>
      <a:srgbClr val="71C6A5"/>
    </a:accent6>
    <a:hlink>
      <a:srgbClr val="22B8EA"/>
    </a:hlink>
    <a:folHlink>
      <a:srgbClr val="436FB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3297</Words>
  <Application>Microsoft Office PowerPoint</Application>
  <PresentationFormat>Widescreen</PresentationFormat>
  <Paragraphs>884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Roboto</vt:lpstr>
      <vt:lpstr>Roboto Light</vt:lpstr>
      <vt:lpstr>Times New Roman</vt:lpstr>
      <vt:lpstr>Office Theme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62</cp:revision>
  <dcterms:created xsi:type="dcterms:W3CDTF">2020-09-16T19:01:41Z</dcterms:created>
  <dcterms:modified xsi:type="dcterms:W3CDTF">2020-09-20T07:41:25Z</dcterms:modified>
</cp:coreProperties>
</file>