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21228-CDC5-4BC2-B53B-0EC38E8ABA82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D4D9-DDAF-44C2-AD3A-3CBF9017D768}"/>
              </a:ext>
            </a:extLst>
          </p:cNvPr>
          <p:cNvSpPr/>
          <p:nvPr userDrawn="1"/>
        </p:nvSpPr>
        <p:spPr>
          <a:xfrm>
            <a:off x="215146" y="974264"/>
            <a:ext cx="10566735" cy="2002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A0D59-824F-4189-A309-E71C7A0A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6" y="974264"/>
            <a:ext cx="9211826" cy="200267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F10E-1D42-4254-83CD-0719190C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150184"/>
            <a:ext cx="9211826" cy="1236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40E6-C6E9-47CA-9357-CD94526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9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425416"/>
            <a:ext cx="9706223" cy="1225762"/>
          </a:xfr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110566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EF638-196A-4761-9E42-21A3D6BDA7E4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8BDC464-10D2-4057-B8B4-188B13D02C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425416"/>
            <a:ext cx="9706223" cy="1225762"/>
          </a:xfr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11932419" cy="122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5471" y="229412"/>
            <a:ext cx="9891252" cy="1225762"/>
          </a:xfr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0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89F15-CA8A-4876-B1BE-CF7790D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48" y="365125"/>
            <a:ext cx="8600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2F22-7A12-4DFD-9A45-83326B39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246" y="1825625"/>
            <a:ext cx="860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AB6F-DC0F-4AEB-A92D-798C113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50" y="62634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124-63BE-4B95-BA4D-D2AA19D5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6" y="974264"/>
            <a:ext cx="10279464" cy="2002674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210D-615F-471B-BCFF-33EA95EC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262661"/>
            <a:ext cx="9211826" cy="1236804"/>
          </a:xfrm>
        </p:spPr>
        <p:txBody>
          <a:bodyPr>
            <a:normAutofit/>
          </a:bodyPr>
          <a:lstStyle/>
          <a:p>
            <a:r>
              <a:rPr lang="en-US" dirty="0"/>
              <a:t>Assignment 1</a:t>
            </a:r>
          </a:p>
          <a:p>
            <a:r>
              <a:rPr lang="en-US" dirty="0"/>
              <a:t>Online Affordable Delivery Platform (Mobile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03394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C4EBF-CCF5-4604-8988-C3A3EA041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Assignment Information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EAC6B-C133-4027-BF0A-C9E1C9E45672}"/>
              </a:ext>
            </a:extLst>
          </p:cNvPr>
          <p:cNvSpPr/>
          <p:nvPr/>
        </p:nvSpPr>
        <p:spPr>
          <a:xfrm>
            <a:off x="450501" y="1784971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0299A-ACFF-498A-A071-5F5CB5EE7153}"/>
              </a:ext>
            </a:extLst>
          </p:cNvPr>
          <p:cNvSpPr txBox="1"/>
          <p:nvPr/>
        </p:nvSpPr>
        <p:spPr>
          <a:xfrm>
            <a:off x="666810" y="1974213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Xuanao Zhao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5988E-7DA8-4BAE-8C0D-2CD91B422211}"/>
              </a:ext>
            </a:extLst>
          </p:cNvPr>
          <p:cNvSpPr/>
          <p:nvPr/>
        </p:nvSpPr>
        <p:spPr>
          <a:xfrm>
            <a:off x="450501" y="2960549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E918-8AE1-4F46-8A6A-4A2EFDEF7CAB}"/>
              </a:ext>
            </a:extLst>
          </p:cNvPr>
          <p:cNvSpPr txBox="1"/>
          <p:nvPr/>
        </p:nvSpPr>
        <p:spPr>
          <a:xfrm>
            <a:off x="666812" y="3151656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Poo Yong Liang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948F0-B835-4A2E-BAF9-84677026B30A}"/>
              </a:ext>
            </a:extLst>
          </p:cNvPr>
          <p:cNvSpPr/>
          <p:nvPr/>
        </p:nvSpPr>
        <p:spPr>
          <a:xfrm>
            <a:off x="450500" y="4136127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54ECF-9939-4463-8FDF-D1942F53A04E}"/>
              </a:ext>
            </a:extLst>
          </p:cNvPr>
          <p:cNvSpPr txBox="1"/>
          <p:nvPr/>
        </p:nvSpPr>
        <p:spPr>
          <a:xfrm>
            <a:off x="666811" y="4327234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Ryan Cheah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20018222</a:t>
            </a: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9978C-42F9-4891-8707-6B7A7250936F}"/>
              </a:ext>
            </a:extLst>
          </p:cNvPr>
          <p:cNvSpPr/>
          <p:nvPr/>
        </p:nvSpPr>
        <p:spPr>
          <a:xfrm>
            <a:off x="450500" y="5311705"/>
            <a:ext cx="3805085" cy="1120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BEB4D-9CCB-47C6-B020-8F257CA61755}"/>
              </a:ext>
            </a:extLst>
          </p:cNvPr>
          <p:cNvSpPr txBox="1"/>
          <p:nvPr/>
        </p:nvSpPr>
        <p:spPr>
          <a:xfrm>
            <a:off x="666811" y="5502812"/>
            <a:ext cx="2880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Tiew Shou Cheng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20038550</a:t>
            </a: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D6C0D1-A4D3-42B5-A9A8-2B09FBE77B80}"/>
              </a:ext>
            </a:extLst>
          </p:cNvPr>
          <p:cNvSpPr/>
          <p:nvPr/>
        </p:nvSpPr>
        <p:spPr>
          <a:xfrm>
            <a:off x="4471895" y="1784971"/>
            <a:ext cx="6687719" cy="4647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D235D8-693A-4DA9-A746-9CE7857164AB}"/>
              </a:ext>
            </a:extLst>
          </p:cNvPr>
          <p:cNvGrpSpPr/>
          <p:nvPr/>
        </p:nvGrpSpPr>
        <p:grpSpPr>
          <a:xfrm>
            <a:off x="4655575" y="1974213"/>
            <a:ext cx="6268065" cy="1080217"/>
            <a:chOff x="4655574" y="1862858"/>
            <a:chExt cx="6268065" cy="108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52CDB3-EAB0-4A1A-91F4-DBBC3445CDE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Subject Name/Code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74537-BA61-4B43-ABCD-C7B5DB64C998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System Analysis and Design</a:t>
              </a:r>
            </a:p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DIT2143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C4C2A-F676-480A-8BEA-B4CD893000FC}"/>
              </a:ext>
            </a:extLst>
          </p:cNvPr>
          <p:cNvGrpSpPr/>
          <p:nvPr/>
        </p:nvGrpSpPr>
        <p:grpSpPr>
          <a:xfrm>
            <a:off x="4655575" y="3193118"/>
            <a:ext cx="6268065" cy="803218"/>
            <a:chOff x="4655574" y="1862858"/>
            <a:chExt cx="6268065" cy="803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73F06C-D5A3-4819-A66E-86DC7AF77F9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Lecturer</a:t>
              </a:r>
              <a:endParaRPr lang="en-US" sz="2000" b="1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E144-160D-4F2E-95A3-6300C4288DE0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Ms</a:t>
              </a: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Kumatha</a:t>
              </a: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Velli</a:t>
              </a: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Muruyandy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A8359A-176E-485E-920E-484CD7EE57D9}"/>
              </a:ext>
            </a:extLst>
          </p:cNvPr>
          <p:cNvGrpSpPr/>
          <p:nvPr/>
        </p:nvGrpSpPr>
        <p:grpSpPr>
          <a:xfrm>
            <a:off x="4655575" y="4114139"/>
            <a:ext cx="6268065" cy="803218"/>
            <a:chOff x="4655574" y="1862858"/>
            <a:chExt cx="6268065" cy="8032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9EF398-AA87-4C7E-8E02-63034380F28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Programme / Intake</a:t>
              </a:r>
              <a:endParaRPr lang="en-US" sz="2000" b="1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20CB35-52A0-4690-B603-A274C0BBD65E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Diploma In Information Technology (March - 2020)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76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8C6E5-A231-436A-B99F-3A22420A1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In this presentation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F27D8-9F3D-4DAB-8C4E-FCE7334EC585}"/>
              </a:ext>
            </a:extLst>
          </p:cNvPr>
          <p:cNvSpPr/>
          <p:nvPr/>
        </p:nvSpPr>
        <p:spPr>
          <a:xfrm>
            <a:off x="734981" y="2267481"/>
            <a:ext cx="5228939" cy="1420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ckground information">
            <a:extLst>
              <a:ext uri="{FF2B5EF4-FFF2-40B4-BE49-F238E27FC236}">
                <a16:creationId xmlns:a16="http://schemas.microsoft.com/office/drawing/2014/main" id="{F766AD4B-9B43-4378-8F23-7A892CE2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1" y="2267481"/>
            <a:ext cx="1483273" cy="1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759D40-30CA-4EE2-80FD-1029235EF82A}"/>
              </a:ext>
            </a:extLst>
          </p:cNvPr>
          <p:cNvSpPr txBox="1"/>
          <p:nvPr/>
        </p:nvSpPr>
        <p:spPr>
          <a:xfrm>
            <a:off x="2218254" y="2562281"/>
            <a:ext cx="3644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Background Information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 to the topic</a:t>
            </a: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6DADA4-2AD8-47F9-B7B6-FCF0A714BAA8}"/>
              </a:ext>
            </a:extLst>
          </p:cNvPr>
          <p:cNvSpPr/>
          <p:nvPr/>
        </p:nvSpPr>
        <p:spPr>
          <a:xfrm>
            <a:off x="6140101" y="2267481"/>
            <a:ext cx="5228939" cy="1420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361D0-EA2B-4FB9-8167-95F9BAE6F543}"/>
              </a:ext>
            </a:extLst>
          </p:cNvPr>
          <p:cNvSpPr txBox="1"/>
          <p:nvPr/>
        </p:nvSpPr>
        <p:spPr>
          <a:xfrm>
            <a:off x="7623374" y="2562281"/>
            <a:ext cx="3644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System Design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Processes, Modeling</a:t>
            </a: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643C4C-42AD-400F-B0D4-C6027A35FE00}"/>
              </a:ext>
            </a:extLst>
          </p:cNvPr>
          <p:cNvSpPr/>
          <p:nvPr/>
        </p:nvSpPr>
        <p:spPr>
          <a:xfrm>
            <a:off x="734981" y="3982880"/>
            <a:ext cx="5228939" cy="1420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23A22B-D36A-45D6-A47B-D433BFAC19FF}"/>
              </a:ext>
            </a:extLst>
          </p:cNvPr>
          <p:cNvSpPr txBox="1"/>
          <p:nvPr/>
        </p:nvSpPr>
        <p:spPr>
          <a:xfrm>
            <a:off x="2218254" y="4277680"/>
            <a:ext cx="3745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Requirements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Functional/Non-Functional</a:t>
            </a: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705AD-2D60-4F93-8535-A0FD6D37A82F}"/>
              </a:ext>
            </a:extLst>
          </p:cNvPr>
          <p:cNvSpPr/>
          <p:nvPr/>
        </p:nvSpPr>
        <p:spPr>
          <a:xfrm>
            <a:off x="6140101" y="3982880"/>
            <a:ext cx="5228939" cy="1420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D73C0E-D160-499D-B83D-7BB1F26A2D56}"/>
              </a:ext>
            </a:extLst>
          </p:cNvPr>
          <p:cNvSpPr txBox="1"/>
          <p:nvPr/>
        </p:nvSpPr>
        <p:spPr>
          <a:xfrm>
            <a:off x="7623374" y="4277680"/>
            <a:ext cx="3644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UI Design</a:t>
            </a:r>
            <a:b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UI Concept and Demos</a:t>
            </a: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8" name="Picture 4" descr="WUSOM Admission Requirements | Windsor University School of Medicine">
            <a:extLst>
              <a:ext uri="{FF2B5EF4-FFF2-40B4-BE49-F238E27FC236}">
                <a16:creationId xmlns:a16="http://schemas.microsoft.com/office/drawing/2014/main" id="{8E31F554-487D-495D-9657-1B8A1FD39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3" r="9135"/>
          <a:stretch/>
        </p:blipFill>
        <p:spPr bwMode="auto">
          <a:xfrm>
            <a:off x="734980" y="3977956"/>
            <a:ext cx="1483273" cy="14255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b Opportunity: Mechanical Design Engineer - Getech Automation">
            <a:extLst>
              <a:ext uri="{FF2B5EF4-FFF2-40B4-BE49-F238E27FC236}">
                <a16:creationId xmlns:a16="http://schemas.microsoft.com/office/drawing/2014/main" id="{6391C9F4-5D02-4B26-81D4-48D81A06B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6" t="-729" r="20526" b="729"/>
          <a:stretch/>
        </p:blipFill>
        <p:spPr bwMode="auto">
          <a:xfrm>
            <a:off x="6140101" y="2272705"/>
            <a:ext cx="1483273" cy="141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onlight N' Stuff - UX &amp; UI App Design Services">
            <a:extLst>
              <a:ext uri="{FF2B5EF4-FFF2-40B4-BE49-F238E27FC236}">
                <a16:creationId xmlns:a16="http://schemas.microsoft.com/office/drawing/2014/main" id="{6277A7B3-D34F-407B-83E2-380091E31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1320" r="8041" b="-1320"/>
          <a:stretch/>
        </p:blipFill>
        <p:spPr bwMode="auto">
          <a:xfrm>
            <a:off x="6140101" y="3977654"/>
            <a:ext cx="1483273" cy="1410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795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E8A4D1-465C-4944-9737-46A7F5075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DCB4-8B35-4B23-8E31-77EAA17452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1E24"/>
      </a:accent1>
      <a:accent2>
        <a:srgbClr val="FBA51A"/>
      </a:accent2>
      <a:accent3>
        <a:srgbClr val="F4EB23"/>
      </a:accent3>
      <a:accent4>
        <a:srgbClr val="9BCA3C"/>
      </a:accent4>
      <a:accent5>
        <a:srgbClr val="71C055"/>
      </a:accent5>
      <a:accent6>
        <a:srgbClr val="71C6A5"/>
      </a:accent6>
      <a:hlink>
        <a:srgbClr val="22B8EA"/>
      </a:hlink>
      <a:folHlink>
        <a:srgbClr val="436F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 Light</vt:lpstr>
      <vt:lpstr>Office Theme</vt:lpstr>
      <vt:lpstr>System Analysis and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Frankie</dc:creator>
  <cp:lastModifiedBy>Zhao Frankie</cp:lastModifiedBy>
  <cp:revision>8</cp:revision>
  <dcterms:created xsi:type="dcterms:W3CDTF">2020-09-16T19:01:41Z</dcterms:created>
  <dcterms:modified xsi:type="dcterms:W3CDTF">2020-09-17T04:06:06Z</dcterms:modified>
</cp:coreProperties>
</file>