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2F0910B-96C7-492E-A851-EB64AA95448B}">
          <p14:sldIdLst>
            <p14:sldId id="256"/>
            <p14:sldId id="257"/>
            <p14:sldId id="259"/>
          </p14:sldIdLst>
        </p14:section>
        <p14:section name="Background Information" id="{45F02BA1-F6BF-4915-9A77-8ACF58B6D52A}">
          <p14:sldIdLst>
            <p14:sldId id="261"/>
            <p14:sldId id="262"/>
            <p14:sldId id="263"/>
            <p14:sldId id="260"/>
            <p14:sldId id="264"/>
          </p14:sldIdLst>
        </p14:section>
        <p14:section name="Requirements" id="{3B89871F-676C-4B99-9C2C-F6F81AC3AF9A}">
          <p14:sldIdLst>
            <p14:sldId id="265"/>
            <p14:sldId id="266"/>
            <p14:sldId id="273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60" autoAdjust="0"/>
  </p:normalViewPr>
  <p:slideViewPr>
    <p:cSldViewPr snapToGrid="0">
      <p:cViewPr varScale="1">
        <p:scale>
          <a:sx n="78" d="100"/>
          <a:sy n="78" d="100"/>
        </p:scale>
        <p:origin x="1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8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1147-E5DA-41E5-8E3B-C3CF15AEDB4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822A-621E-4F1E-8381-6CD2B7774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7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1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this idea came from?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0822A-621E-4F1E-8381-6CD2B7774E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21228-CDC5-4BC2-B53B-0EC38E8ABA82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2D4D9-DDAF-44C2-AD3A-3CBF9017D768}"/>
              </a:ext>
            </a:extLst>
          </p:cNvPr>
          <p:cNvSpPr/>
          <p:nvPr userDrawn="1"/>
        </p:nvSpPr>
        <p:spPr>
          <a:xfrm>
            <a:off x="215146" y="974264"/>
            <a:ext cx="10566735" cy="20026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A0D59-824F-4189-A309-E71C7A0A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5" y="974264"/>
            <a:ext cx="10252267" cy="2002674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F10E-1D42-4254-83CD-0719190C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150184"/>
            <a:ext cx="9211826" cy="1236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40E6-C6E9-47CA-9357-CD9452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05BCB-45F0-46A1-8F31-1E12D975FC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86EFD-B7BF-4789-9DF4-EF6354080D55}"/>
              </a:ext>
            </a:extLst>
          </p:cNvPr>
          <p:cNvSpPr/>
          <p:nvPr userDrawn="1"/>
        </p:nvSpPr>
        <p:spPr>
          <a:xfrm>
            <a:off x="182445" y="974264"/>
            <a:ext cx="207963" cy="2002674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9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4038818-D19B-48AE-8D65-4F5E67FCBF3F}"/>
              </a:ext>
            </a:extLst>
          </p:cNvPr>
          <p:cNvSpPr/>
          <p:nvPr userDrawn="1"/>
        </p:nvSpPr>
        <p:spPr>
          <a:xfrm>
            <a:off x="7643267" y="380804"/>
            <a:ext cx="3402961" cy="3831990"/>
          </a:xfrm>
          <a:custGeom>
            <a:avLst/>
            <a:gdLst>
              <a:gd name="connsiteX0" fmla="*/ 1947656 w 3402961"/>
              <a:gd name="connsiteY0" fmla="*/ 0 h 3831990"/>
              <a:gd name="connsiteX1" fmla="*/ 3402961 w 3402961"/>
              <a:gd name="connsiteY1" fmla="*/ 0 h 3831990"/>
              <a:gd name="connsiteX2" fmla="*/ 2978705 w 3402961"/>
              <a:gd name="connsiteY2" fmla="*/ 2516544 h 3831990"/>
              <a:gd name="connsiteX3" fmla="*/ 0 w 3402961"/>
              <a:gd name="connsiteY3" fmla="*/ 3831990 h 3831990"/>
              <a:gd name="connsiteX4" fmla="*/ 541319 w 3402961"/>
              <a:gd name="connsiteY4" fmla="*/ 621062 h 383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961" h="3831990">
                <a:moveTo>
                  <a:pt x="1947656" y="0"/>
                </a:moveTo>
                <a:lnTo>
                  <a:pt x="3402961" y="0"/>
                </a:lnTo>
                <a:lnTo>
                  <a:pt x="2978705" y="2516544"/>
                </a:lnTo>
                <a:lnTo>
                  <a:pt x="0" y="3831990"/>
                </a:lnTo>
                <a:lnTo>
                  <a:pt x="541319" y="621062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940A63-4829-4279-B116-A53CD1FE11B1}"/>
              </a:ext>
            </a:extLst>
          </p:cNvPr>
          <p:cNvSpPr/>
          <p:nvPr userDrawn="1"/>
        </p:nvSpPr>
        <p:spPr>
          <a:xfrm>
            <a:off x="2180262" y="290795"/>
            <a:ext cx="3824405" cy="3683448"/>
          </a:xfrm>
          <a:custGeom>
            <a:avLst/>
            <a:gdLst>
              <a:gd name="connsiteX0" fmla="*/ 548228 w 3824405"/>
              <a:gd name="connsiteY0" fmla="*/ 0 h 3683448"/>
              <a:gd name="connsiteX1" fmla="*/ 1109670 w 3824405"/>
              <a:gd name="connsiteY1" fmla="*/ 0 h 3683448"/>
              <a:gd name="connsiteX2" fmla="*/ 3824405 w 3824405"/>
              <a:gd name="connsiteY2" fmla="*/ 2165534 h 3683448"/>
              <a:gd name="connsiteX3" fmla="*/ 0 w 3824405"/>
              <a:gd name="connsiteY3" fmla="*/ 3683448 h 368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405" h="3683448">
                <a:moveTo>
                  <a:pt x="548228" y="0"/>
                </a:moveTo>
                <a:lnTo>
                  <a:pt x="1109670" y="0"/>
                </a:lnTo>
                <a:lnTo>
                  <a:pt x="3824405" y="2165534"/>
                </a:lnTo>
                <a:lnTo>
                  <a:pt x="0" y="3683448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2A366-0967-4D2B-A9DA-C396D2F0B46F}"/>
              </a:ext>
            </a:extLst>
          </p:cNvPr>
          <p:cNvSpPr/>
          <p:nvPr userDrawn="1"/>
        </p:nvSpPr>
        <p:spPr>
          <a:xfrm>
            <a:off x="2946400" y="3789680"/>
            <a:ext cx="3885594" cy="2642590"/>
          </a:xfrm>
          <a:custGeom>
            <a:avLst/>
            <a:gdLst>
              <a:gd name="connsiteX0" fmla="*/ 2468880 w 3911600"/>
              <a:gd name="connsiteY0" fmla="*/ 1422400 h 2905760"/>
              <a:gd name="connsiteX1" fmla="*/ 3911600 w 3911600"/>
              <a:gd name="connsiteY1" fmla="*/ 0 h 2905760"/>
              <a:gd name="connsiteX2" fmla="*/ 0 w 3911600"/>
              <a:gd name="connsiteY2" fmla="*/ 751840 h 2905760"/>
              <a:gd name="connsiteX3" fmla="*/ 3789680 w 3911600"/>
              <a:gd name="connsiteY3" fmla="*/ 2905760 h 2905760"/>
              <a:gd name="connsiteX4" fmla="*/ 2468880 w 3911600"/>
              <a:gd name="connsiteY4" fmla="*/ 1422400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1600" h="2905760">
                <a:moveTo>
                  <a:pt x="2468880" y="1422400"/>
                </a:moveTo>
                <a:lnTo>
                  <a:pt x="3911600" y="0"/>
                </a:lnTo>
                <a:lnTo>
                  <a:pt x="0" y="751840"/>
                </a:lnTo>
                <a:lnTo>
                  <a:pt x="3789680" y="2905760"/>
                </a:lnTo>
                <a:lnTo>
                  <a:pt x="2468880" y="1422400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814AED6-F053-40CC-A006-49E4230BA109}"/>
              </a:ext>
            </a:extLst>
          </p:cNvPr>
          <p:cNvSpPr/>
          <p:nvPr userDrawn="1"/>
        </p:nvSpPr>
        <p:spPr>
          <a:xfrm>
            <a:off x="506410" y="4577994"/>
            <a:ext cx="2083139" cy="1862886"/>
          </a:xfrm>
          <a:custGeom>
            <a:avLst/>
            <a:gdLst>
              <a:gd name="connsiteX0" fmla="*/ 416571 w 2083139"/>
              <a:gd name="connsiteY0" fmla="*/ 0 h 1862886"/>
              <a:gd name="connsiteX1" fmla="*/ 2083139 w 2083139"/>
              <a:gd name="connsiteY1" fmla="*/ 1666568 h 1862886"/>
              <a:gd name="connsiteX2" fmla="*/ 2074535 w 2083139"/>
              <a:gd name="connsiteY2" fmla="*/ 1836965 h 1862886"/>
              <a:gd name="connsiteX3" fmla="*/ 2070579 w 2083139"/>
              <a:gd name="connsiteY3" fmla="*/ 1862886 h 1862886"/>
              <a:gd name="connsiteX4" fmla="*/ 0 w 2083139"/>
              <a:gd name="connsiteY4" fmla="*/ 1862886 h 1862886"/>
              <a:gd name="connsiteX5" fmla="*/ 0 w 2083139"/>
              <a:gd name="connsiteY5" fmla="*/ 54609 h 1862886"/>
              <a:gd name="connsiteX6" fmla="*/ 80699 w 2083139"/>
              <a:gd name="connsiteY6" fmla="*/ 33859 h 1862886"/>
              <a:gd name="connsiteX7" fmla="*/ 416571 w 2083139"/>
              <a:gd name="connsiteY7" fmla="*/ 0 h 186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3139" h="1862886">
                <a:moveTo>
                  <a:pt x="416571" y="0"/>
                </a:moveTo>
                <a:cubicBezTo>
                  <a:pt x="1336991" y="0"/>
                  <a:pt x="2083139" y="746148"/>
                  <a:pt x="2083139" y="1666568"/>
                </a:cubicBezTo>
                <a:cubicBezTo>
                  <a:pt x="2083139" y="1724094"/>
                  <a:pt x="2080224" y="1780940"/>
                  <a:pt x="2074535" y="1836965"/>
                </a:cubicBezTo>
                <a:lnTo>
                  <a:pt x="2070579" y="1862886"/>
                </a:lnTo>
                <a:lnTo>
                  <a:pt x="0" y="1862886"/>
                </a:lnTo>
                <a:lnTo>
                  <a:pt x="0" y="54609"/>
                </a:lnTo>
                <a:lnTo>
                  <a:pt x="80699" y="33859"/>
                </a:lnTo>
                <a:cubicBezTo>
                  <a:pt x="189189" y="11659"/>
                  <a:pt x="301519" y="0"/>
                  <a:pt x="416571" y="0"/>
                </a:cubicBez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421282-D173-4495-9C29-55A9A6E583B4}"/>
              </a:ext>
            </a:extLst>
          </p:cNvPr>
          <p:cNvSpPr/>
          <p:nvPr userDrawn="1"/>
        </p:nvSpPr>
        <p:spPr>
          <a:xfrm>
            <a:off x="9106800" y="2968152"/>
            <a:ext cx="2634699" cy="3509044"/>
          </a:xfrm>
          <a:custGeom>
            <a:avLst/>
            <a:gdLst>
              <a:gd name="connsiteX0" fmla="*/ 1876000 w 2634699"/>
              <a:gd name="connsiteY0" fmla="*/ 0 h 3509044"/>
              <a:gd name="connsiteX1" fmla="*/ 2634699 w 2634699"/>
              <a:gd name="connsiteY1" fmla="*/ 460062 h 3509044"/>
              <a:gd name="connsiteX2" fmla="*/ 2634699 w 2634699"/>
              <a:gd name="connsiteY2" fmla="*/ 3509044 h 3509044"/>
              <a:gd name="connsiteX3" fmla="*/ 684855 w 2634699"/>
              <a:gd name="connsiteY3" fmla="*/ 3509044 h 3509044"/>
              <a:gd name="connsiteX4" fmla="*/ 0 w 2634699"/>
              <a:gd name="connsiteY4" fmla="*/ 3093761 h 350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4699" h="3509044">
                <a:moveTo>
                  <a:pt x="1876000" y="0"/>
                </a:moveTo>
                <a:lnTo>
                  <a:pt x="2634699" y="460062"/>
                </a:lnTo>
                <a:lnTo>
                  <a:pt x="2634699" y="3509044"/>
                </a:lnTo>
                <a:lnTo>
                  <a:pt x="684855" y="3509044"/>
                </a:lnTo>
                <a:lnTo>
                  <a:pt x="0" y="3093761"/>
                </a:lnTo>
                <a:close/>
              </a:path>
            </a:pathLst>
          </a:cu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2183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525896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B9698-7BD4-499B-9647-31AD876D39F4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218" y="525896"/>
            <a:ext cx="6164826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AE8375E-F904-4852-ACD4-561152F68D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EE7A2-D472-4261-AD3F-5E091A0A5939}"/>
              </a:ext>
            </a:extLst>
          </p:cNvPr>
          <p:cNvSpPr/>
          <p:nvPr userDrawn="1"/>
        </p:nvSpPr>
        <p:spPr>
          <a:xfrm>
            <a:off x="182444" y="1019527"/>
            <a:ext cx="3693451" cy="5017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AF6B2F-5B0E-485C-982A-CC9964E105F0}"/>
              </a:ext>
            </a:extLst>
          </p:cNvPr>
          <p:cNvSpPr/>
          <p:nvPr userDrawn="1"/>
        </p:nvSpPr>
        <p:spPr>
          <a:xfrm>
            <a:off x="182445" y="1013137"/>
            <a:ext cx="207963" cy="5023887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8F45-D4ED-4F96-AD2B-901148EA0228}"/>
              </a:ext>
            </a:extLst>
          </p:cNvPr>
          <p:cNvSpPr/>
          <p:nvPr userDrawn="1"/>
        </p:nvSpPr>
        <p:spPr>
          <a:xfrm>
            <a:off x="331149" y="214340"/>
            <a:ext cx="11526352" cy="6414248"/>
          </a:xfrm>
          <a:prstGeom prst="roundRect">
            <a:avLst>
              <a:gd name="adj" fmla="val 14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215147" y="425730"/>
            <a:ext cx="11526353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F002D-203E-430C-AF23-58F5D9A8A3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500" y="494989"/>
            <a:ext cx="11291000" cy="503391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Subtitle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F42AA9-F68F-4A4C-BC54-787B639F52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502" y="1818627"/>
            <a:ext cx="11105966" cy="411056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05652A-F1F1-4C35-8D20-1D5CD8AC0D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500" y="998380"/>
            <a:ext cx="11291000" cy="65279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0F7DAF-055A-4A19-B428-A4F5B9FB84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B463B-D832-440B-B4EB-2F1D1C5B6E52}"/>
              </a:ext>
            </a:extLst>
          </p:cNvPr>
          <p:cNvSpPr/>
          <p:nvPr userDrawn="1"/>
        </p:nvSpPr>
        <p:spPr>
          <a:xfrm>
            <a:off x="227167" y="425731"/>
            <a:ext cx="207963" cy="1225761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pattFill prst="dotGrid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11932419" cy="122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3020"/>
            <a:ext cx="9706223" cy="1225762"/>
          </a:xfrm>
        </p:spPr>
        <p:txBody>
          <a:bodyPr anchor="ctr">
            <a:normAutofit/>
          </a:bodyPr>
          <a:lstStyle>
            <a:lvl1pPr marL="0" indent="0">
              <a:buNone/>
              <a:defRPr sz="44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329650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5471-51AD-4AF5-9F63-49376A1C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BBC8-C793-483B-B18D-60823E6BF09D}"/>
              </a:ext>
            </a:extLst>
          </p:cNvPr>
          <p:cNvSpPr/>
          <p:nvPr userDrawn="1"/>
        </p:nvSpPr>
        <p:spPr>
          <a:xfrm>
            <a:off x="-190919" y="229412"/>
            <a:ext cx="4241809" cy="9799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25B4D2A-8272-495A-983C-B5B5DD89B2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4129" y="373020"/>
            <a:ext cx="3618271" cy="738025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MY" dirty="0"/>
              <a:t>Title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DB4BBBE-44AD-4745-9EF3-A7DF47FB95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5E650-5F09-4201-B4AF-D281A65A07DE}"/>
              </a:ext>
            </a:extLst>
          </p:cNvPr>
          <p:cNvSpPr/>
          <p:nvPr userDrawn="1"/>
        </p:nvSpPr>
        <p:spPr>
          <a:xfrm>
            <a:off x="36532" y="229412"/>
            <a:ext cx="165397" cy="979956"/>
          </a:xfrm>
          <a:prstGeom prst="rect">
            <a:avLst/>
          </a:prstGeom>
          <a:pattFill prst="pct7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89F15-CA8A-4876-B1BE-CF7790D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48" y="365125"/>
            <a:ext cx="86005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2F22-7A12-4DFD-9A45-83326B39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246" y="1825625"/>
            <a:ext cx="860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AB6F-DC0F-4AEB-A92D-798C113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452" y="6158630"/>
            <a:ext cx="538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6EAB740-9D63-418F-B9A8-7544901653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36208-A3D4-4D89-A4DC-2C61BA103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753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68693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58" r:id="rId4"/>
    <p:sldLayoutId id="2147483656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124-63BE-4B95-BA4D-D2AA19D5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76" y="974264"/>
            <a:ext cx="10279464" cy="2002674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210D-615F-471B-BCFF-33EA95EC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6" y="3262661"/>
            <a:ext cx="9211826" cy="12368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 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Online Affordable Delivery Platform (Mobile Application)</a:t>
            </a:r>
          </a:p>
        </p:txBody>
      </p:sp>
      <p:sp>
        <p:nvSpPr>
          <p:cNvPr id="9" name="Footer Placeholder 17">
            <a:extLst>
              <a:ext uri="{FF2B5EF4-FFF2-40B4-BE49-F238E27FC236}">
                <a16:creationId xmlns:a16="http://schemas.microsoft.com/office/drawing/2014/main" id="{1AB5CB32-2569-4914-BDFA-AAA986744749}"/>
              </a:ext>
            </a:extLst>
          </p:cNvPr>
          <p:cNvSpPr txBox="1">
            <a:spLocks/>
          </p:cNvSpPr>
          <p:nvPr/>
        </p:nvSpPr>
        <p:spPr>
          <a:xfrm>
            <a:off x="5686536" y="6158630"/>
            <a:ext cx="602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lang="en-US" sz="120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Xuanao Zhao, Ryan Cheah, Yong Liang Poo, </a:t>
            </a:r>
            <a:r>
              <a:rPr lang="en-US" dirty="0" err="1"/>
              <a:t>Tiew</a:t>
            </a:r>
            <a:r>
              <a:rPr lang="en-US" dirty="0"/>
              <a:t> Shou Cheng.</a:t>
            </a:r>
          </a:p>
        </p:txBody>
      </p:sp>
    </p:spTree>
    <p:extLst>
      <p:ext uri="{BB962C8B-B14F-4D97-AF65-F5344CB8AC3E}">
        <p14:creationId xmlns:p14="http://schemas.microsoft.com/office/powerpoint/2010/main" val="10339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10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1537206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260">
        <p159:morph option="byObject"/>
      </p:transition>
    </mc:Choice>
    <mc:Fallback>
      <p:transition advClick="0" advTm="26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975336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4981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224163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MY" dirty="0"/>
              <a:t>Request by Client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5922878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0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6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2415749" y="3474167"/>
            <a:ext cx="861472" cy="861472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2790376" y="3857075"/>
            <a:ext cx="532406" cy="532406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288888" y="3137994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3336816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728463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4095644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456854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835717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5240845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00E147-ADBA-4DD1-BCFE-CEB82E135B47}"/>
              </a:ext>
            </a:extLst>
          </p:cNvPr>
          <p:cNvCxnSpPr>
            <a:cxnSpLocks/>
          </p:cNvCxnSpPr>
          <p:nvPr/>
        </p:nvCxnSpPr>
        <p:spPr>
          <a:xfrm>
            <a:off x="7494270" y="33342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B8B7B15-CA3A-4D9F-892D-ECC0724EDAAA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393896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260">
        <p159:morph option="byObject"/>
      </p:transition>
    </mc:Choice>
    <mc:Fallback>
      <p:transition advTm="26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4" name="Graphic 46">
            <a:extLst>
              <a:ext uri="{FF2B5EF4-FFF2-40B4-BE49-F238E27FC236}">
                <a16:creationId xmlns:a16="http://schemas.microsoft.com/office/drawing/2014/main" id="{57CA6097-860D-4F80-AA1E-3F467636758C}"/>
              </a:ext>
            </a:extLst>
          </p:cNvPr>
          <p:cNvGrpSpPr/>
          <p:nvPr/>
        </p:nvGrpSpPr>
        <p:grpSpPr>
          <a:xfrm>
            <a:off x="1939923" y="2549992"/>
            <a:ext cx="372212" cy="372212"/>
            <a:chOff x="5981700" y="3314700"/>
            <a:chExt cx="1844826" cy="184482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53D7AD-A5BB-47BE-84D6-0D8CF671FE42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05E205-E87F-4ACD-9397-D754D1D4FFFD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9AD207-72F5-4F36-9E7B-6804ADE69518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0DD89A-9126-4979-9CB6-B326F6905822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</p:spTree>
    <p:extLst>
      <p:ext uri="{BB962C8B-B14F-4D97-AF65-F5344CB8AC3E}">
        <p14:creationId xmlns:p14="http://schemas.microsoft.com/office/powerpoint/2010/main" val="131944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31564-13CA-4013-AC67-DA980B00A27D}"/>
              </a:ext>
            </a:extLst>
          </p:cNvPr>
          <p:cNvSpPr/>
          <p:nvPr/>
        </p:nvSpPr>
        <p:spPr>
          <a:xfrm>
            <a:off x="5926427" y="4394869"/>
            <a:ext cx="1643605" cy="302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410344" y="1741100"/>
            <a:ext cx="1230665" cy="1619767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1" name="Graphic 22">
            <a:extLst>
              <a:ext uri="{FF2B5EF4-FFF2-40B4-BE49-F238E27FC236}">
                <a16:creationId xmlns:a16="http://schemas.microsoft.com/office/drawing/2014/main" id="{2B44582D-EEBB-4C37-BADD-CD3D4984B405}"/>
              </a:ext>
            </a:extLst>
          </p:cNvPr>
          <p:cNvGrpSpPr/>
          <p:nvPr/>
        </p:nvGrpSpPr>
        <p:grpSpPr>
          <a:xfrm>
            <a:off x="1641007" y="2248860"/>
            <a:ext cx="602266" cy="602266"/>
            <a:chOff x="5981699" y="3314699"/>
            <a:chExt cx="1510481" cy="15104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A8BC0F-7569-475E-B8B4-2A0B766E742E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AB3F7F-2936-4C1C-9A75-4D2D9DE56440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  <a:alpha val="42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10221059" y="1978304"/>
            <a:ext cx="1341771" cy="1450696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4168225" y="3491194"/>
            <a:ext cx="1352900" cy="18285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561BC5-8052-477D-95B8-80BD4A0CE223}"/>
              </a:ext>
            </a:extLst>
          </p:cNvPr>
          <p:cNvSpPr/>
          <p:nvPr/>
        </p:nvSpPr>
        <p:spPr>
          <a:xfrm>
            <a:off x="5926427" y="3227412"/>
            <a:ext cx="1643605" cy="1954188"/>
          </a:xfrm>
          <a:prstGeom prst="roundRect">
            <a:avLst>
              <a:gd name="adj" fmla="val 2582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8451A-F379-4F4A-AE7F-702EC659DCB7}"/>
              </a:ext>
            </a:extLst>
          </p:cNvPr>
          <p:cNvGrpSpPr/>
          <p:nvPr/>
        </p:nvGrpSpPr>
        <p:grpSpPr>
          <a:xfrm>
            <a:off x="6030789" y="2891187"/>
            <a:ext cx="1467291" cy="308592"/>
            <a:chOff x="6030789" y="3336816"/>
            <a:chExt cx="1467291" cy="308592"/>
          </a:xfrm>
        </p:grpSpPr>
        <p:grpSp>
          <p:nvGrpSpPr>
            <p:cNvPr id="32" name="Graphic 46">
              <a:extLst>
                <a:ext uri="{FF2B5EF4-FFF2-40B4-BE49-F238E27FC236}">
                  <a16:creationId xmlns:a16="http://schemas.microsoft.com/office/drawing/2014/main" id="{91F90716-5BF7-40C9-89D0-CB3A19AE8392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F311C0-F114-4CA2-8DF7-47067584774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974408-9D93-4213-B345-6EBFEE9CAD86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9D0F8F-7822-49B5-AE85-87AD7FDD74C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5F69DA-A05A-476B-966F-211376E0B63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1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3B3317-B93F-4961-95F3-8243E873601A}"/>
              </a:ext>
            </a:extLst>
          </p:cNvPr>
          <p:cNvGrpSpPr/>
          <p:nvPr/>
        </p:nvGrpSpPr>
        <p:grpSpPr>
          <a:xfrm>
            <a:off x="6030789" y="3282834"/>
            <a:ext cx="1467291" cy="308592"/>
            <a:chOff x="6030789" y="3336816"/>
            <a:chExt cx="1467291" cy="308592"/>
          </a:xfrm>
        </p:grpSpPr>
        <p:grpSp>
          <p:nvGrpSpPr>
            <p:cNvPr id="49" name="Graphic 46">
              <a:extLst>
                <a:ext uri="{FF2B5EF4-FFF2-40B4-BE49-F238E27FC236}">
                  <a16:creationId xmlns:a16="http://schemas.microsoft.com/office/drawing/2014/main" id="{A2C337B1-58C8-4FB1-9847-BAFD9F70C128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055B5AD-D357-4893-80CF-C00EE791892B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FF4A1C0-FE23-46E6-AECC-5B0BCB78D4E0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98CA58-D015-4E16-BD6B-1CD0E9A27E8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654D4-02A3-4660-9A9F-3EB5D499761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2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AC7470-B164-4F62-B534-E83452E41146}"/>
              </a:ext>
            </a:extLst>
          </p:cNvPr>
          <p:cNvGrpSpPr/>
          <p:nvPr/>
        </p:nvGrpSpPr>
        <p:grpSpPr>
          <a:xfrm>
            <a:off x="6030789" y="3650015"/>
            <a:ext cx="1467291" cy="308592"/>
            <a:chOff x="6030789" y="3336816"/>
            <a:chExt cx="1467291" cy="308592"/>
          </a:xfrm>
        </p:grpSpPr>
        <p:grpSp>
          <p:nvGrpSpPr>
            <p:cNvPr id="55" name="Graphic 46">
              <a:extLst>
                <a:ext uri="{FF2B5EF4-FFF2-40B4-BE49-F238E27FC236}">
                  <a16:creationId xmlns:a16="http://schemas.microsoft.com/office/drawing/2014/main" id="{BC79DDE0-AD3A-4DC7-B069-6AD8A0AC8DAE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A09ADB-0A65-4115-AF41-1FE42056B0E0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541FE5-6EBD-4F7D-97FD-32C41D5E4B98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298F189-ACEB-4596-AF68-B716B2E2BCBE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E826D8-4444-4A26-B0E4-C70281FAF50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3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77ECCDA-5028-40BE-9D35-0696B76D1D13}"/>
              </a:ext>
            </a:extLst>
          </p:cNvPr>
          <p:cNvGrpSpPr/>
          <p:nvPr/>
        </p:nvGrpSpPr>
        <p:grpSpPr>
          <a:xfrm>
            <a:off x="6030789" y="4011225"/>
            <a:ext cx="1467291" cy="308592"/>
            <a:chOff x="6030789" y="3336816"/>
            <a:chExt cx="1467291" cy="308592"/>
          </a:xfrm>
        </p:grpSpPr>
        <p:grpSp>
          <p:nvGrpSpPr>
            <p:cNvPr id="61" name="Graphic 46">
              <a:extLst>
                <a:ext uri="{FF2B5EF4-FFF2-40B4-BE49-F238E27FC236}">
                  <a16:creationId xmlns:a16="http://schemas.microsoft.com/office/drawing/2014/main" id="{579EBBCF-E099-41D5-8CC0-8A753FA34AC5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CE6C181-3311-418B-83D8-FD46F0826A76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8EEA026-A727-4FBC-A47D-8F52DF9B1E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787C78-761B-4351-86AE-5E7BF624F7E4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61D7E3-386E-436D-B2DE-0195B147A671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4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0FDA9-84EC-474B-A7A8-364C3E932162}"/>
              </a:ext>
            </a:extLst>
          </p:cNvPr>
          <p:cNvGrpSpPr/>
          <p:nvPr/>
        </p:nvGrpSpPr>
        <p:grpSpPr>
          <a:xfrm>
            <a:off x="6030789" y="4390088"/>
            <a:ext cx="1467291" cy="308592"/>
            <a:chOff x="6030789" y="3336816"/>
            <a:chExt cx="1467291" cy="308592"/>
          </a:xfrm>
        </p:grpSpPr>
        <p:grpSp>
          <p:nvGrpSpPr>
            <p:cNvPr id="67" name="Graphic 46">
              <a:extLst>
                <a:ext uri="{FF2B5EF4-FFF2-40B4-BE49-F238E27FC236}">
                  <a16:creationId xmlns:a16="http://schemas.microsoft.com/office/drawing/2014/main" id="{9DE4C0ED-0DAC-4883-B68F-90FC695F2E36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50D1193-D887-442F-A741-73C7DB08990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7124950-190B-4CD2-836E-93374669D6A3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838B37D-00C8-47DD-905B-6CF71F654F2F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8649C3-6FDC-4F49-B338-E65A75B04CD0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5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4819A-ED9D-4FD8-BD26-952A2E2C410E}"/>
              </a:ext>
            </a:extLst>
          </p:cNvPr>
          <p:cNvSpPr/>
          <p:nvPr/>
        </p:nvSpPr>
        <p:spPr>
          <a:xfrm>
            <a:off x="5726711" y="2785521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53332A-5E9F-44A8-9551-E5CBC7D3DDE1}"/>
              </a:ext>
            </a:extLst>
          </p:cNvPr>
          <p:cNvGrpSpPr/>
          <p:nvPr/>
        </p:nvGrpSpPr>
        <p:grpSpPr>
          <a:xfrm>
            <a:off x="6030789" y="4795216"/>
            <a:ext cx="1467291" cy="308592"/>
            <a:chOff x="6030789" y="3336816"/>
            <a:chExt cx="1467291" cy="308592"/>
          </a:xfrm>
        </p:grpSpPr>
        <p:grpSp>
          <p:nvGrpSpPr>
            <p:cNvPr id="74" name="Graphic 46">
              <a:extLst>
                <a:ext uri="{FF2B5EF4-FFF2-40B4-BE49-F238E27FC236}">
                  <a16:creationId xmlns:a16="http://schemas.microsoft.com/office/drawing/2014/main" id="{971962A1-EFF4-4591-94CE-B6DF225938CF}"/>
                </a:ext>
              </a:extLst>
            </p:cNvPr>
            <p:cNvGrpSpPr/>
            <p:nvPr/>
          </p:nvGrpSpPr>
          <p:grpSpPr>
            <a:xfrm>
              <a:off x="6030789" y="3346585"/>
              <a:ext cx="298823" cy="298823"/>
              <a:chOff x="5981700" y="3314700"/>
              <a:chExt cx="1844826" cy="184482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B6E61B2-D348-4394-893B-0EDF89F1CF67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844826" cy="1844826"/>
              </a:xfrm>
              <a:custGeom>
                <a:avLst/>
                <a:gdLst>
                  <a:gd name="connsiteX0" fmla="*/ 0 w 1844826"/>
                  <a:gd name="connsiteY0" fmla="*/ 0 h 1844826"/>
                  <a:gd name="connsiteX1" fmla="*/ 1844826 w 1844826"/>
                  <a:gd name="connsiteY1" fmla="*/ 0 h 1844826"/>
                  <a:gd name="connsiteX2" fmla="*/ 1844826 w 1844826"/>
                  <a:gd name="connsiteY2" fmla="*/ 1844826 h 1844826"/>
                  <a:gd name="connsiteX3" fmla="*/ 0 w 1844826"/>
                  <a:gd name="connsiteY3" fmla="*/ 1844826 h 1844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826" h="1844826">
                    <a:moveTo>
                      <a:pt x="0" y="0"/>
                    </a:moveTo>
                    <a:lnTo>
                      <a:pt x="1844826" y="0"/>
                    </a:lnTo>
                    <a:lnTo>
                      <a:pt x="1844826" y="1844826"/>
                    </a:lnTo>
                    <a:lnTo>
                      <a:pt x="0" y="1844826"/>
                    </a:lnTo>
                    <a:close/>
                  </a:path>
                </a:pathLst>
              </a:custGeom>
              <a:noFill/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FD0D967-09F6-44DB-86D8-29853CE183BC}"/>
                  </a:ext>
                </a:extLst>
              </p:cNvPr>
              <p:cNvSpPr/>
              <p:nvPr/>
            </p:nvSpPr>
            <p:spPr>
              <a:xfrm>
                <a:off x="6135435" y="3468435"/>
                <a:ext cx="1537355" cy="1537355"/>
              </a:xfrm>
              <a:custGeom>
                <a:avLst/>
                <a:gdLst>
                  <a:gd name="connsiteX0" fmla="*/ 767909 w 1537355"/>
                  <a:gd name="connsiteY0" fmla="*/ 0 h 1537355"/>
                  <a:gd name="connsiteX1" fmla="*/ 0 w 1537355"/>
                  <a:gd name="connsiteY1" fmla="*/ 768678 h 1537355"/>
                  <a:gd name="connsiteX2" fmla="*/ 767909 w 1537355"/>
                  <a:gd name="connsiteY2" fmla="*/ 1537355 h 1537355"/>
                  <a:gd name="connsiteX3" fmla="*/ 1537355 w 1537355"/>
                  <a:gd name="connsiteY3" fmla="*/ 768678 h 1537355"/>
                  <a:gd name="connsiteX4" fmla="*/ 767909 w 1537355"/>
                  <a:gd name="connsiteY4" fmla="*/ 0 h 1537355"/>
                  <a:gd name="connsiteX5" fmla="*/ 768678 w 1537355"/>
                  <a:gd name="connsiteY5" fmla="*/ 1383620 h 1537355"/>
                  <a:gd name="connsiteX6" fmla="*/ 153736 w 1537355"/>
                  <a:gd name="connsiteY6" fmla="*/ 768678 h 1537355"/>
                  <a:gd name="connsiteX7" fmla="*/ 768678 w 1537355"/>
                  <a:gd name="connsiteY7" fmla="*/ 153736 h 1537355"/>
                  <a:gd name="connsiteX8" fmla="*/ 1383620 w 1537355"/>
                  <a:gd name="connsiteY8" fmla="*/ 768678 h 1537355"/>
                  <a:gd name="connsiteX9" fmla="*/ 768678 w 1537355"/>
                  <a:gd name="connsiteY9" fmla="*/ 1383620 h 153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37355" h="1537355">
                    <a:moveTo>
                      <a:pt x="767909" y="0"/>
                    </a:moveTo>
                    <a:cubicBezTo>
                      <a:pt x="343599" y="0"/>
                      <a:pt x="0" y="344368"/>
                      <a:pt x="0" y="768678"/>
                    </a:cubicBezTo>
                    <a:cubicBezTo>
                      <a:pt x="0" y="1192988"/>
                      <a:pt x="343599" y="1537355"/>
                      <a:pt x="767909" y="1537355"/>
                    </a:cubicBezTo>
                    <a:cubicBezTo>
                      <a:pt x="1192988" y="1537355"/>
                      <a:pt x="1537355" y="1192988"/>
                      <a:pt x="1537355" y="768678"/>
                    </a:cubicBezTo>
                    <a:cubicBezTo>
                      <a:pt x="1537355" y="344368"/>
                      <a:pt x="1192988" y="0"/>
                      <a:pt x="767909" y="0"/>
                    </a:cubicBezTo>
                    <a:close/>
                    <a:moveTo>
                      <a:pt x="768678" y="1383620"/>
                    </a:moveTo>
                    <a:cubicBezTo>
                      <a:pt x="428922" y="1383620"/>
                      <a:pt x="153736" y="1108433"/>
                      <a:pt x="153736" y="768678"/>
                    </a:cubicBezTo>
                    <a:cubicBezTo>
                      <a:pt x="153736" y="428922"/>
                      <a:pt x="428922" y="153736"/>
                      <a:pt x="768678" y="153736"/>
                    </a:cubicBezTo>
                    <a:cubicBezTo>
                      <a:pt x="1108433" y="153736"/>
                      <a:pt x="1383620" y="428922"/>
                      <a:pt x="1383620" y="768678"/>
                    </a:cubicBezTo>
                    <a:cubicBezTo>
                      <a:pt x="1383620" y="1108433"/>
                      <a:pt x="1108433" y="1383620"/>
                      <a:pt x="768678" y="138362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3984037-00D6-4D7D-9298-0252EB0A56BB}"/>
                  </a:ext>
                </a:extLst>
              </p:cNvPr>
              <p:cNvSpPr/>
              <p:nvPr/>
            </p:nvSpPr>
            <p:spPr>
              <a:xfrm>
                <a:off x="6827245" y="3852774"/>
                <a:ext cx="461206" cy="703339"/>
              </a:xfrm>
              <a:custGeom>
                <a:avLst/>
                <a:gdLst>
                  <a:gd name="connsiteX0" fmla="*/ 115302 w 461206"/>
                  <a:gd name="connsiteY0" fmla="*/ 0 h 703339"/>
                  <a:gd name="connsiteX1" fmla="*/ 0 w 461206"/>
                  <a:gd name="connsiteY1" fmla="*/ 0 h 703339"/>
                  <a:gd name="connsiteX2" fmla="*/ 0 w 461206"/>
                  <a:gd name="connsiteY2" fmla="*/ 461207 h 703339"/>
                  <a:gd name="connsiteX3" fmla="*/ 403556 w 461206"/>
                  <a:gd name="connsiteY3" fmla="*/ 703340 h 703339"/>
                  <a:gd name="connsiteX4" fmla="*/ 461207 w 461206"/>
                  <a:gd name="connsiteY4" fmla="*/ 608793 h 703339"/>
                  <a:gd name="connsiteX5" fmla="*/ 115302 w 461206"/>
                  <a:gd name="connsiteY5" fmla="*/ 403556 h 70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206" h="703339">
                    <a:moveTo>
                      <a:pt x="115302" y="0"/>
                    </a:moveTo>
                    <a:lnTo>
                      <a:pt x="0" y="0"/>
                    </a:lnTo>
                    <a:lnTo>
                      <a:pt x="0" y="461207"/>
                    </a:lnTo>
                    <a:lnTo>
                      <a:pt x="403556" y="703340"/>
                    </a:lnTo>
                    <a:lnTo>
                      <a:pt x="461207" y="608793"/>
                    </a:lnTo>
                    <a:lnTo>
                      <a:pt x="115302" y="403556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765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371E15-1108-4CEB-BD9A-E0BB83716F66}"/>
                </a:ext>
              </a:extLst>
            </p:cNvPr>
            <p:cNvSpPr txBox="1"/>
            <p:nvPr/>
          </p:nvSpPr>
          <p:spPr>
            <a:xfrm>
              <a:off x="6354514" y="3336816"/>
              <a:ext cx="1143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Request 6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FEFDF9-F911-4148-911A-35E23B2E415A}"/>
              </a:ext>
            </a:extLst>
          </p:cNvPr>
          <p:cNvSpPr/>
          <p:nvPr/>
        </p:nvSpPr>
        <p:spPr>
          <a:xfrm>
            <a:off x="5726711" y="5193187"/>
            <a:ext cx="2209800" cy="429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8A9017-9821-4305-8406-25AD82E10C99}"/>
              </a:ext>
            </a:extLst>
          </p:cNvPr>
          <p:cNvCxnSpPr>
            <a:cxnSpLocks/>
          </p:cNvCxnSpPr>
          <p:nvPr/>
        </p:nvCxnSpPr>
        <p:spPr>
          <a:xfrm>
            <a:off x="7494270" y="3783002"/>
            <a:ext cx="3810" cy="131955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FC5EC8-B547-4A94-ABA4-211BCE92F803}"/>
              </a:ext>
            </a:extLst>
          </p:cNvPr>
          <p:cNvSpPr/>
          <p:nvPr/>
        </p:nvSpPr>
        <p:spPr>
          <a:xfrm>
            <a:off x="1970941" y="2953077"/>
            <a:ext cx="1036320" cy="369833"/>
          </a:xfrm>
          <a:custGeom>
            <a:avLst/>
            <a:gdLst>
              <a:gd name="connsiteX0" fmla="*/ 177253 w 1036320"/>
              <a:gd name="connsiteY0" fmla="*/ 0 h 369833"/>
              <a:gd name="connsiteX1" fmla="*/ 211941 w 1036320"/>
              <a:gd name="connsiteY1" fmla="*/ 57414 h 369833"/>
              <a:gd name="connsiteX2" fmla="*/ 1004516 w 1036320"/>
              <a:gd name="connsiteY2" fmla="*/ 57414 h 369833"/>
              <a:gd name="connsiteX3" fmla="*/ 1036320 w 1036320"/>
              <a:gd name="connsiteY3" fmla="*/ 89218 h 369833"/>
              <a:gd name="connsiteX4" fmla="*/ 1036320 w 1036320"/>
              <a:gd name="connsiteY4" fmla="*/ 338029 h 369833"/>
              <a:gd name="connsiteX5" fmla="*/ 1004516 w 1036320"/>
              <a:gd name="connsiteY5" fmla="*/ 369833 h 369833"/>
              <a:gd name="connsiteX6" fmla="*/ 31804 w 1036320"/>
              <a:gd name="connsiteY6" fmla="*/ 369833 h 369833"/>
              <a:gd name="connsiteX7" fmla="*/ 0 w 1036320"/>
              <a:gd name="connsiteY7" fmla="*/ 338029 h 369833"/>
              <a:gd name="connsiteX8" fmla="*/ 0 w 1036320"/>
              <a:gd name="connsiteY8" fmla="*/ 89218 h 369833"/>
              <a:gd name="connsiteX9" fmla="*/ 31804 w 1036320"/>
              <a:gd name="connsiteY9" fmla="*/ 57414 h 369833"/>
              <a:gd name="connsiteX10" fmla="*/ 142565 w 1036320"/>
              <a:gd name="connsiteY10" fmla="*/ 57414 h 36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320" h="369833">
                <a:moveTo>
                  <a:pt x="177253" y="0"/>
                </a:moveTo>
                <a:lnTo>
                  <a:pt x="211941" y="57414"/>
                </a:lnTo>
                <a:lnTo>
                  <a:pt x="1004516" y="57414"/>
                </a:lnTo>
                <a:cubicBezTo>
                  <a:pt x="1022081" y="57414"/>
                  <a:pt x="1036320" y="71653"/>
                  <a:pt x="1036320" y="89218"/>
                </a:cubicBezTo>
                <a:lnTo>
                  <a:pt x="1036320" y="338029"/>
                </a:lnTo>
                <a:cubicBezTo>
                  <a:pt x="1036320" y="355594"/>
                  <a:pt x="1022081" y="369833"/>
                  <a:pt x="1004516" y="369833"/>
                </a:cubicBezTo>
                <a:lnTo>
                  <a:pt x="31804" y="369833"/>
                </a:lnTo>
                <a:cubicBezTo>
                  <a:pt x="14239" y="369833"/>
                  <a:pt x="0" y="355594"/>
                  <a:pt x="0" y="338029"/>
                </a:cubicBezTo>
                <a:lnTo>
                  <a:pt x="0" y="89218"/>
                </a:lnTo>
                <a:cubicBezTo>
                  <a:pt x="0" y="71653"/>
                  <a:pt x="14239" y="57414"/>
                  <a:pt x="31804" y="57414"/>
                </a:cubicBezTo>
                <a:lnTo>
                  <a:pt x="142565" y="574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5</a:t>
            </a:r>
          </a:p>
        </p:txBody>
      </p:sp>
      <p:grpSp>
        <p:nvGrpSpPr>
          <p:cNvPr id="82" name="Graphic 36">
            <a:extLst>
              <a:ext uri="{FF2B5EF4-FFF2-40B4-BE49-F238E27FC236}">
                <a16:creationId xmlns:a16="http://schemas.microsoft.com/office/drawing/2014/main" id="{1056F189-21E2-47D3-B3D0-A477D5ED995E}"/>
              </a:ext>
            </a:extLst>
          </p:cNvPr>
          <p:cNvGrpSpPr/>
          <p:nvPr/>
        </p:nvGrpSpPr>
        <p:grpSpPr>
          <a:xfrm>
            <a:off x="1939996" y="2549992"/>
            <a:ext cx="372139" cy="372212"/>
            <a:chOff x="5981700" y="3314700"/>
            <a:chExt cx="714226" cy="71422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5F823F-04D5-45F6-9AFC-936264C1E1C7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CDB7263-4012-489A-AFF0-2400B852C354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38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3286549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2416076" y="3556721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aphic 46">
            <a:extLst>
              <a:ext uri="{FF2B5EF4-FFF2-40B4-BE49-F238E27FC236}">
                <a16:creationId xmlns:a16="http://schemas.microsoft.com/office/drawing/2014/main" id="{95F63168-2AD6-4DF3-82C8-12D9DAE54402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904870E-27ED-4E7D-8DD1-C474F33BA2AE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6F6F634-CCF5-4834-AAA2-4DB1101B34D7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9397EFF-6D58-418E-9A4F-6438A574F66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09596 -0.04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C4EBF-CCF5-4604-8988-C3A3EA041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Assignment Information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97902-E389-45DB-83DE-488AC2E963AF}"/>
              </a:ext>
            </a:extLst>
          </p:cNvPr>
          <p:cNvSpPr/>
          <p:nvPr/>
        </p:nvSpPr>
        <p:spPr>
          <a:xfrm>
            <a:off x="5135736" y="2103862"/>
            <a:ext cx="5869019" cy="3702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D235D8-693A-4DA9-A746-9CE7857164AB}"/>
              </a:ext>
            </a:extLst>
          </p:cNvPr>
          <p:cNvGrpSpPr/>
          <p:nvPr/>
        </p:nvGrpSpPr>
        <p:grpSpPr>
          <a:xfrm>
            <a:off x="5430315" y="2490871"/>
            <a:ext cx="5418086" cy="1080217"/>
            <a:chOff x="4655574" y="1862858"/>
            <a:chExt cx="6268065" cy="108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52CDB3-EAB0-4A1A-91F4-DBBC3445CDE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Subject Name/Code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74537-BA61-4B43-ABCD-C7B5DB64C998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System Analysis and Design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DIT2143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C4C2A-F676-480A-8BEA-B4CD893000FC}"/>
              </a:ext>
            </a:extLst>
          </p:cNvPr>
          <p:cNvGrpSpPr/>
          <p:nvPr/>
        </p:nvGrpSpPr>
        <p:grpSpPr>
          <a:xfrm>
            <a:off x="5430315" y="3709776"/>
            <a:ext cx="5418086" cy="803218"/>
            <a:chOff x="4655574" y="1862858"/>
            <a:chExt cx="6268065" cy="803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73F06C-D5A3-4819-A66E-86DC7AF77F9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Lecturer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E144-160D-4F2E-95A3-6300C4288DE0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Ms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Kumatha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Velli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Muruyandy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8359A-176E-485E-920E-484CD7EE57D9}"/>
              </a:ext>
            </a:extLst>
          </p:cNvPr>
          <p:cNvGrpSpPr/>
          <p:nvPr/>
        </p:nvGrpSpPr>
        <p:grpSpPr>
          <a:xfrm>
            <a:off x="5430315" y="4630797"/>
            <a:ext cx="5418086" cy="803218"/>
            <a:chOff x="4655574" y="1862858"/>
            <a:chExt cx="6268065" cy="8032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9EF398-AA87-4C7E-8E02-63034380F283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Programme / Intake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20CB35-52A0-4690-B603-A274C0BBD65E}"/>
                </a:ext>
              </a:extLst>
            </p:cNvPr>
            <p:cNvSpPr txBox="1"/>
            <p:nvPr/>
          </p:nvSpPr>
          <p:spPr>
            <a:xfrm>
              <a:off x="4827639" y="22967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Diploma In Information Technology (March - 2020)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34EE19-3B87-4A08-9282-D5C32AE4F4F7}"/>
              </a:ext>
            </a:extLst>
          </p:cNvPr>
          <p:cNvGrpSpPr/>
          <p:nvPr/>
        </p:nvGrpSpPr>
        <p:grpSpPr>
          <a:xfrm>
            <a:off x="843790" y="1867266"/>
            <a:ext cx="3513418" cy="4291364"/>
            <a:chOff x="450500" y="1784971"/>
            <a:chExt cx="3805086" cy="46476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FEAC6B-C133-4027-BF0A-C9E1C9E45672}"/>
                </a:ext>
              </a:extLst>
            </p:cNvPr>
            <p:cNvSpPr/>
            <p:nvPr/>
          </p:nvSpPr>
          <p:spPr>
            <a:xfrm>
              <a:off x="450501" y="1784971"/>
              <a:ext cx="3805085" cy="11208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00299A-ACFF-498A-A071-5F5CB5EE7153}"/>
                </a:ext>
              </a:extLst>
            </p:cNvPr>
            <p:cNvSpPr txBox="1"/>
            <p:nvPr/>
          </p:nvSpPr>
          <p:spPr>
            <a:xfrm>
              <a:off x="1374733" y="1974213"/>
              <a:ext cx="2880851" cy="69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Xuanao Zhao</a:t>
              </a:r>
              <a:b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20023404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5988E-7DA8-4BAE-8C0D-2CD91B422211}"/>
                </a:ext>
              </a:extLst>
            </p:cNvPr>
            <p:cNvSpPr/>
            <p:nvPr/>
          </p:nvSpPr>
          <p:spPr>
            <a:xfrm>
              <a:off x="450501" y="2960549"/>
              <a:ext cx="3805085" cy="11208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5E918-8AE1-4F46-8A6A-4A2EFDEF7CAB}"/>
                </a:ext>
              </a:extLst>
            </p:cNvPr>
            <p:cNvSpPr txBox="1"/>
            <p:nvPr/>
          </p:nvSpPr>
          <p:spPr>
            <a:xfrm>
              <a:off x="1374735" y="3151656"/>
              <a:ext cx="2880851" cy="69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Poo Yong Liang</a:t>
              </a:r>
              <a:b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20023404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F948F0-B835-4A2E-BAF9-84677026B30A}"/>
                </a:ext>
              </a:extLst>
            </p:cNvPr>
            <p:cNvSpPr/>
            <p:nvPr/>
          </p:nvSpPr>
          <p:spPr>
            <a:xfrm>
              <a:off x="450500" y="4136127"/>
              <a:ext cx="3805085" cy="11208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954ECF-9939-4463-8FDF-D1942F53A04E}"/>
                </a:ext>
              </a:extLst>
            </p:cNvPr>
            <p:cNvSpPr txBox="1"/>
            <p:nvPr/>
          </p:nvSpPr>
          <p:spPr>
            <a:xfrm>
              <a:off x="1374733" y="4327234"/>
              <a:ext cx="2880851" cy="69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Ryan Cheah</a:t>
              </a:r>
              <a:b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20018222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A9978C-42F9-4891-8707-6B7A7250936F}"/>
                </a:ext>
              </a:extLst>
            </p:cNvPr>
            <p:cNvSpPr/>
            <p:nvPr/>
          </p:nvSpPr>
          <p:spPr>
            <a:xfrm>
              <a:off x="450500" y="5311705"/>
              <a:ext cx="3805085" cy="11208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1BEB4D-9CCB-47C6-B020-8F257CA61755}"/>
                </a:ext>
              </a:extLst>
            </p:cNvPr>
            <p:cNvSpPr txBox="1"/>
            <p:nvPr/>
          </p:nvSpPr>
          <p:spPr>
            <a:xfrm>
              <a:off x="1374733" y="5502812"/>
              <a:ext cx="2880851" cy="69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Tiew Shou Cheng</a:t>
              </a:r>
              <a:br>
                <a:rPr lang="en-US" sz="20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20038550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26" name="Picture 2" descr="Google material product icons">
              <a:extLst>
                <a:ext uri="{FF2B5EF4-FFF2-40B4-BE49-F238E27FC236}">
                  <a16:creationId xmlns:a16="http://schemas.microsoft.com/office/drawing/2014/main" id="{4F3371E1-52AC-4FF5-AC35-BCF8810FC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5" y="1974213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Google material product icons">
              <a:extLst>
                <a:ext uri="{FF2B5EF4-FFF2-40B4-BE49-F238E27FC236}">
                  <a16:creationId xmlns:a16="http://schemas.microsoft.com/office/drawing/2014/main" id="{501FF0E9-FD86-4B94-B109-2B8E671AF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5" y="3151656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Google material product icons">
              <a:extLst>
                <a:ext uri="{FF2B5EF4-FFF2-40B4-BE49-F238E27FC236}">
                  <a16:creationId xmlns:a16="http://schemas.microsoft.com/office/drawing/2014/main" id="{9C509C70-95B4-497D-801B-29754010C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5" y="4327234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Google material product icons">
              <a:extLst>
                <a:ext uri="{FF2B5EF4-FFF2-40B4-BE49-F238E27FC236}">
                  <a16:creationId xmlns:a16="http://schemas.microsoft.com/office/drawing/2014/main" id="{CF8A0873-7D3B-4E49-AB15-3FD598498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85" y="5502812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936AB41-FABC-4374-8345-9C120838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D08745E-ABE4-475F-924D-7423B59D4C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7658035" y="2802194"/>
            <a:ext cx="1844827" cy="2323262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7957496" y="3232828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6">
            <a:extLst>
              <a:ext uri="{FF2B5EF4-FFF2-40B4-BE49-F238E27FC236}">
                <a16:creationId xmlns:a16="http://schemas.microsoft.com/office/drawing/2014/main" id="{36721E82-2D72-4588-8DDB-318E6A127EA8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1844826" cy="18448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404DE5-7A7C-479E-973E-D68AEC1316A0}"/>
                </a:ext>
              </a:extLst>
            </p:cNvPr>
            <p:cNvSpPr/>
            <p:nvPr/>
          </p:nvSpPr>
          <p:spPr>
            <a:xfrm>
              <a:off x="5981700" y="3314700"/>
              <a:ext cx="1844826" cy="1844826"/>
            </a:xfrm>
            <a:custGeom>
              <a:avLst/>
              <a:gdLst>
                <a:gd name="connsiteX0" fmla="*/ 0 w 1844826"/>
                <a:gd name="connsiteY0" fmla="*/ 0 h 1844826"/>
                <a:gd name="connsiteX1" fmla="*/ 1844826 w 1844826"/>
                <a:gd name="connsiteY1" fmla="*/ 0 h 1844826"/>
                <a:gd name="connsiteX2" fmla="*/ 1844826 w 1844826"/>
                <a:gd name="connsiteY2" fmla="*/ 1844826 h 1844826"/>
                <a:gd name="connsiteX3" fmla="*/ 0 w 1844826"/>
                <a:gd name="connsiteY3" fmla="*/ 1844826 h 184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4826" h="1844826">
                  <a:moveTo>
                    <a:pt x="0" y="0"/>
                  </a:moveTo>
                  <a:lnTo>
                    <a:pt x="1844826" y="0"/>
                  </a:lnTo>
                  <a:lnTo>
                    <a:pt x="1844826" y="1844826"/>
                  </a:lnTo>
                  <a:lnTo>
                    <a:pt x="0" y="1844826"/>
                  </a:lnTo>
                  <a:close/>
                </a:path>
              </a:pathLst>
            </a:custGeom>
            <a:noFill/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EAF2BF-B3C3-4500-A9DC-63CEF43C650E}"/>
                </a:ext>
              </a:extLst>
            </p:cNvPr>
            <p:cNvSpPr/>
            <p:nvPr/>
          </p:nvSpPr>
          <p:spPr>
            <a:xfrm>
              <a:off x="6135435" y="3468435"/>
              <a:ext cx="1537355" cy="1537355"/>
            </a:xfrm>
            <a:custGeom>
              <a:avLst/>
              <a:gdLst>
                <a:gd name="connsiteX0" fmla="*/ 767909 w 1537355"/>
                <a:gd name="connsiteY0" fmla="*/ 0 h 1537355"/>
                <a:gd name="connsiteX1" fmla="*/ 0 w 1537355"/>
                <a:gd name="connsiteY1" fmla="*/ 768678 h 1537355"/>
                <a:gd name="connsiteX2" fmla="*/ 767909 w 1537355"/>
                <a:gd name="connsiteY2" fmla="*/ 1537355 h 1537355"/>
                <a:gd name="connsiteX3" fmla="*/ 1537355 w 1537355"/>
                <a:gd name="connsiteY3" fmla="*/ 768678 h 1537355"/>
                <a:gd name="connsiteX4" fmla="*/ 767909 w 1537355"/>
                <a:gd name="connsiteY4" fmla="*/ 0 h 1537355"/>
                <a:gd name="connsiteX5" fmla="*/ 768678 w 1537355"/>
                <a:gd name="connsiteY5" fmla="*/ 1383620 h 1537355"/>
                <a:gd name="connsiteX6" fmla="*/ 153736 w 1537355"/>
                <a:gd name="connsiteY6" fmla="*/ 768678 h 1537355"/>
                <a:gd name="connsiteX7" fmla="*/ 768678 w 1537355"/>
                <a:gd name="connsiteY7" fmla="*/ 153736 h 1537355"/>
                <a:gd name="connsiteX8" fmla="*/ 1383620 w 1537355"/>
                <a:gd name="connsiteY8" fmla="*/ 768678 h 1537355"/>
                <a:gd name="connsiteX9" fmla="*/ 768678 w 1537355"/>
                <a:gd name="connsiteY9" fmla="*/ 1383620 h 15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7355" h="1537355">
                  <a:moveTo>
                    <a:pt x="767909" y="0"/>
                  </a:moveTo>
                  <a:cubicBezTo>
                    <a:pt x="343599" y="0"/>
                    <a:pt x="0" y="344368"/>
                    <a:pt x="0" y="768678"/>
                  </a:cubicBezTo>
                  <a:cubicBezTo>
                    <a:pt x="0" y="1192988"/>
                    <a:pt x="343599" y="1537355"/>
                    <a:pt x="767909" y="1537355"/>
                  </a:cubicBezTo>
                  <a:cubicBezTo>
                    <a:pt x="1192988" y="1537355"/>
                    <a:pt x="1537355" y="1192988"/>
                    <a:pt x="1537355" y="768678"/>
                  </a:cubicBezTo>
                  <a:cubicBezTo>
                    <a:pt x="1537355" y="344368"/>
                    <a:pt x="1192988" y="0"/>
                    <a:pt x="767909" y="0"/>
                  </a:cubicBezTo>
                  <a:close/>
                  <a:moveTo>
                    <a:pt x="768678" y="1383620"/>
                  </a:moveTo>
                  <a:cubicBezTo>
                    <a:pt x="428922" y="1383620"/>
                    <a:pt x="153736" y="1108433"/>
                    <a:pt x="153736" y="768678"/>
                  </a:cubicBezTo>
                  <a:cubicBezTo>
                    <a:pt x="153736" y="428922"/>
                    <a:pt x="428922" y="153736"/>
                    <a:pt x="768678" y="153736"/>
                  </a:cubicBezTo>
                  <a:cubicBezTo>
                    <a:pt x="1108433" y="153736"/>
                    <a:pt x="1383620" y="428922"/>
                    <a:pt x="1383620" y="768678"/>
                  </a:cubicBezTo>
                  <a:cubicBezTo>
                    <a:pt x="1383620" y="1108433"/>
                    <a:pt x="1108433" y="1383620"/>
                    <a:pt x="768678" y="13836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D20381-55B6-4D15-8075-B50EE3201CD4}"/>
                </a:ext>
              </a:extLst>
            </p:cNvPr>
            <p:cNvSpPr/>
            <p:nvPr/>
          </p:nvSpPr>
          <p:spPr>
            <a:xfrm>
              <a:off x="6827245" y="3852774"/>
              <a:ext cx="461206" cy="703339"/>
            </a:xfrm>
            <a:custGeom>
              <a:avLst/>
              <a:gdLst>
                <a:gd name="connsiteX0" fmla="*/ 115302 w 461206"/>
                <a:gd name="connsiteY0" fmla="*/ 0 h 703339"/>
                <a:gd name="connsiteX1" fmla="*/ 0 w 461206"/>
                <a:gd name="connsiteY1" fmla="*/ 0 h 703339"/>
                <a:gd name="connsiteX2" fmla="*/ 0 w 461206"/>
                <a:gd name="connsiteY2" fmla="*/ 461207 h 703339"/>
                <a:gd name="connsiteX3" fmla="*/ 403556 w 461206"/>
                <a:gd name="connsiteY3" fmla="*/ 703340 h 703339"/>
                <a:gd name="connsiteX4" fmla="*/ 461207 w 461206"/>
                <a:gd name="connsiteY4" fmla="*/ 608793 h 703339"/>
                <a:gd name="connsiteX5" fmla="*/ 115302 w 461206"/>
                <a:gd name="connsiteY5" fmla="*/ 403556 h 70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206" h="703339">
                  <a:moveTo>
                    <a:pt x="115302" y="0"/>
                  </a:moveTo>
                  <a:lnTo>
                    <a:pt x="0" y="0"/>
                  </a:lnTo>
                  <a:lnTo>
                    <a:pt x="0" y="461207"/>
                  </a:lnTo>
                  <a:lnTo>
                    <a:pt x="403556" y="703340"/>
                  </a:lnTo>
                  <a:lnTo>
                    <a:pt x="461207" y="608793"/>
                  </a:lnTo>
                  <a:lnTo>
                    <a:pt x="115302" y="40355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765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091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68C7E5-89B6-4B14-B73E-836353A029D6}"/>
              </a:ext>
            </a:extLst>
          </p:cNvPr>
          <p:cNvGrpSpPr/>
          <p:nvPr/>
        </p:nvGrpSpPr>
        <p:grpSpPr>
          <a:xfrm>
            <a:off x="717034" y="2690847"/>
            <a:ext cx="1844829" cy="2428112"/>
            <a:chOff x="1262646" y="2690847"/>
            <a:chExt cx="1844829" cy="2428112"/>
          </a:xfrm>
        </p:grpSpPr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6B0A7695-9BAE-441A-BD31-5880DF961892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B9915E8-1470-4D1F-A94A-BD5F2153F562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CEAF4F6-FA1B-4B91-AD6D-96A92E5A6F9A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20BDE3-6EAE-4840-9716-3BC03E1451A4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15A161-EFED-4F4D-A8A0-814368CF3371}"/>
              </a:ext>
            </a:extLst>
          </p:cNvPr>
          <p:cNvGrpSpPr/>
          <p:nvPr/>
        </p:nvGrpSpPr>
        <p:grpSpPr>
          <a:xfrm>
            <a:off x="9399535" y="2998318"/>
            <a:ext cx="1844827" cy="1994590"/>
            <a:chOff x="8646527" y="2998318"/>
            <a:chExt cx="1844827" cy="1994590"/>
          </a:xfrm>
        </p:grpSpPr>
        <p:grpSp>
          <p:nvGrpSpPr>
            <p:cNvPr id="95" name="Graphic 36">
              <a:extLst>
                <a:ext uri="{FF2B5EF4-FFF2-40B4-BE49-F238E27FC236}">
                  <a16:creationId xmlns:a16="http://schemas.microsoft.com/office/drawing/2014/main" id="{B1B4FC59-B6DB-4EF2-A707-1D884FA41CB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30DDD0-C063-412C-B1CF-DB57A80C141C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AAA50F8-F61A-41FD-AAAF-03B92F133962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E4B4FD3-7BFA-4895-B9EE-ADFF432284A4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BDE4240-8625-44A0-B84B-4A27B57B408E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5C1D3AD-3EAB-4041-A446-F639BF985933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91" name="Graphic 22">
            <a:extLst>
              <a:ext uri="{FF2B5EF4-FFF2-40B4-BE49-F238E27FC236}">
                <a16:creationId xmlns:a16="http://schemas.microsoft.com/office/drawing/2014/main" id="{0E4B03B8-CB66-4F7D-9D62-34017E7D2C49}"/>
              </a:ext>
            </a:extLst>
          </p:cNvPr>
          <p:cNvGrpSpPr/>
          <p:nvPr/>
        </p:nvGrpSpPr>
        <p:grpSpPr>
          <a:xfrm>
            <a:off x="8867095" y="3569333"/>
            <a:ext cx="752780" cy="752780"/>
            <a:chOff x="5981699" y="3314699"/>
            <a:chExt cx="1510481" cy="1510481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FAAFD9E-C770-4B71-862C-CA1C14BF4191}"/>
                </a:ext>
              </a:extLst>
            </p:cNvPr>
            <p:cNvSpPr/>
            <p:nvPr/>
          </p:nvSpPr>
          <p:spPr>
            <a:xfrm>
              <a:off x="5981699" y="3314699"/>
              <a:ext cx="1510481" cy="1510481"/>
            </a:xfrm>
            <a:custGeom>
              <a:avLst/>
              <a:gdLst>
                <a:gd name="connsiteX0" fmla="*/ 0 w 1510481"/>
                <a:gd name="connsiteY0" fmla="*/ 0 h 1510481"/>
                <a:gd name="connsiteX1" fmla="*/ 1510481 w 1510481"/>
                <a:gd name="connsiteY1" fmla="*/ 0 h 1510481"/>
                <a:gd name="connsiteX2" fmla="*/ 1510481 w 1510481"/>
                <a:gd name="connsiteY2" fmla="*/ 1510481 h 1510481"/>
                <a:gd name="connsiteX3" fmla="*/ 0 w 1510481"/>
                <a:gd name="connsiteY3" fmla="*/ 1510481 h 1510481"/>
                <a:gd name="connsiteX4" fmla="*/ 0 w 1510481"/>
                <a:gd name="connsiteY4" fmla="*/ 0 h 151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481" h="1510481">
                  <a:moveTo>
                    <a:pt x="0" y="0"/>
                  </a:moveTo>
                  <a:lnTo>
                    <a:pt x="1510481" y="0"/>
                  </a:lnTo>
                  <a:lnTo>
                    <a:pt x="1510481" y="1510481"/>
                  </a:lnTo>
                  <a:lnTo>
                    <a:pt x="0" y="151048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01083B-8BB8-4597-AE65-17EDCC2A04F7}"/>
                </a:ext>
              </a:extLst>
            </p:cNvPr>
            <p:cNvSpPr/>
            <p:nvPr/>
          </p:nvSpPr>
          <p:spPr>
            <a:xfrm>
              <a:off x="6170509" y="3503509"/>
              <a:ext cx="1132860" cy="1132860"/>
            </a:xfrm>
            <a:custGeom>
              <a:avLst/>
              <a:gdLst>
                <a:gd name="connsiteX0" fmla="*/ 988736 w 1132860"/>
                <a:gd name="connsiteY0" fmla="*/ 0 h 1132860"/>
                <a:gd name="connsiteX1" fmla="*/ 144125 w 1132860"/>
                <a:gd name="connsiteY1" fmla="*/ 0 h 1132860"/>
                <a:gd name="connsiteX2" fmla="*/ 0 w 1132860"/>
                <a:gd name="connsiteY2" fmla="*/ 175593 h 1132860"/>
                <a:gd name="connsiteX3" fmla="*/ 0 w 1132860"/>
                <a:gd name="connsiteY3" fmla="*/ 1132861 h 1132860"/>
                <a:gd name="connsiteX4" fmla="*/ 1132861 w 1132860"/>
                <a:gd name="connsiteY4" fmla="*/ 1132861 h 1132860"/>
                <a:gd name="connsiteX5" fmla="*/ 1132861 w 1132860"/>
                <a:gd name="connsiteY5" fmla="*/ 175593 h 1132860"/>
                <a:gd name="connsiteX6" fmla="*/ 988736 w 1132860"/>
                <a:gd name="connsiteY6" fmla="*/ 0 h 1132860"/>
                <a:gd name="connsiteX7" fmla="*/ 692304 w 1132860"/>
                <a:gd name="connsiteY7" fmla="*/ 755241 h 1132860"/>
                <a:gd name="connsiteX8" fmla="*/ 692304 w 1132860"/>
                <a:gd name="connsiteY8" fmla="*/ 881114 h 1132860"/>
                <a:gd name="connsiteX9" fmla="*/ 440557 w 1132860"/>
                <a:gd name="connsiteY9" fmla="*/ 881114 h 1132860"/>
                <a:gd name="connsiteX10" fmla="*/ 440557 w 1132860"/>
                <a:gd name="connsiteY10" fmla="*/ 755241 h 1132860"/>
                <a:gd name="connsiteX11" fmla="*/ 220278 w 1132860"/>
                <a:gd name="connsiteY11" fmla="*/ 755241 h 1132860"/>
                <a:gd name="connsiteX12" fmla="*/ 566430 w 1132860"/>
                <a:gd name="connsiteY12" fmla="*/ 409089 h 1132860"/>
                <a:gd name="connsiteX13" fmla="*/ 912582 w 1132860"/>
                <a:gd name="connsiteY13" fmla="*/ 755241 h 1132860"/>
                <a:gd name="connsiteX14" fmla="*/ 692304 w 1132860"/>
                <a:gd name="connsiteY14" fmla="*/ 755241 h 1132860"/>
                <a:gd name="connsiteX15" fmla="*/ 133426 w 1132860"/>
                <a:gd name="connsiteY15" fmla="*/ 125873 h 1132860"/>
                <a:gd name="connsiteX16" fmla="*/ 184405 w 1132860"/>
                <a:gd name="connsiteY16" fmla="*/ 62937 h 1132860"/>
                <a:gd name="connsiteX17" fmla="*/ 939645 w 1132860"/>
                <a:gd name="connsiteY17" fmla="*/ 62937 h 1132860"/>
                <a:gd name="connsiteX18" fmla="*/ 998806 w 1132860"/>
                <a:gd name="connsiteY18" fmla="*/ 125873 h 1132860"/>
                <a:gd name="connsiteX19" fmla="*/ 133426 w 1132860"/>
                <a:gd name="connsiteY19" fmla="*/ 125873 h 113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2860" h="1132860">
                  <a:moveTo>
                    <a:pt x="988736" y="0"/>
                  </a:moveTo>
                  <a:lnTo>
                    <a:pt x="144125" y="0"/>
                  </a:lnTo>
                  <a:lnTo>
                    <a:pt x="0" y="175593"/>
                  </a:lnTo>
                  <a:lnTo>
                    <a:pt x="0" y="1132861"/>
                  </a:lnTo>
                  <a:lnTo>
                    <a:pt x="1132861" y="1132861"/>
                  </a:lnTo>
                  <a:lnTo>
                    <a:pt x="1132861" y="175593"/>
                  </a:lnTo>
                  <a:lnTo>
                    <a:pt x="988736" y="0"/>
                  </a:lnTo>
                  <a:close/>
                  <a:moveTo>
                    <a:pt x="692304" y="755241"/>
                  </a:moveTo>
                  <a:lnTo>
                    <a:pt x="692304" y="881114"/>
                  </a:lnTo>
                  <a:lnTo>
                    <a:pt x="440557" y="881114"/>
                  </a:lnTo>
                  <a:lnTo>
                    <a:pt x="440557" y="755241"/>
                  </a:lnTo>
                  <a:lnTo>
                    <a:pt x="220278" y="755241"/>
                  </a:lnTo>
                  <a:lnTo>
                    <a:pt x="566430" y="409089"/>
                  </a:lnTo>
                  <a:lnTo>
                    <a:pt x="912582" y="755241"/>
                  </a:lnTo>
                  <a:lnTo>
                    <a:pt x="692304" y="755241"/>
                  </a:lnTo>
                  <a:close/>
                  <a:moveTo>
                    <a:pt x="133426" y="125873"/>
                  </a:moveTo>
                  <a:lnTo>
                    <a:pt x="184405" y="62937"/>
                  </a:lnTo>
                  <a:lnTo>
                    <a:pt x="939645" y="62937"/>
                  </a:lnTo>
                  <a:lnTo>
                    <a:pt x="998806" y="125873"/>
                  </a:lnTo>
                  <a:lnTo>
                    <a:pt x="133426" y="12587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36">
            <a:extLst>
              <a:ext uri="{FF2B5EF4-FFF2-40B4-BE49-F238E27FC236}">
                <a16:creationId xmlns:a16="http://schemas.microsoft.com/office/drawing/2014/main" id="{55124513-D5EC-4A8D-B79C-3BD3F8BFB7D3}"/>
              </a:ext>
            </a:extLst>
          </p:cNvPr>
          <p:cNvGrpSpPr/>
          <p:nvPr/>
        </p:nvGrpSpPr>
        <p:grpSpPr>
          <a:xfrm>
            <a:off x="947638" y="4773297"/>
            <a:ext cx="298823" cy="298823"/>
            <a:chOff x="5981700" y="3314700"/>
            <a:chExt cx="714226" cy="7142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B2A2B6-B22B-4B63-B9A4-2E4FEFFC6939}"/>
                </a:ext>
              </a:extLst>
            </p:cNvPr>
            <p:cNvSpPr/>
            <p:nvPr/>
          </p:nvSpPr>
          <p:spPr>
            <a:xfrm>
              <a:off x="5981700" y="3314700"/>
              <a:ext cx="714226" cy="714226"/>
            </a:xfrm>
            <a:custGeom>
              <a:avLst/>
              <a:gdLst>
                <a:gd name="connsiteX0" fmla="*/ 0 w 714226"/>
                <a:gd name="connsiteY0" fmla="*/ 0 h 714226"/>
                <a:gd name="connsiteX1" fmla="*/ 714226 w 714226"/>
                <a:gd name="connsiteY1" fmla="*/ 0 h 714226"/>
                <a:gd name="connsiteX2" fmla="*/ 714226 w 714226"/>
                <a:gd name="connsiteY2" fmla="*/ 714226 h 714226"/>
                <a:gd name="connsiteX3" fmla="*/ 0 w 714226"/>
                <a:gd name="connsiteY3" fmla="*/ 714226 h 71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26" h="714226">
                  <a:moveTo>
                    <a:pt x="0" y="0"/>
                  </a:moveTo>
                  <a:lnTo>
                    <a:pt x="714226" y="0"/>
                  </a:lnTo>
                  <a:lnTo>
                    <a:pt x="714226" y="714226"/>
                  </a:lnTo>
                  <a:lnTo>
                    <a:pt x="0" y="714226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E12C0C-276E-4005-94F8-588F1126E78B}"/>
                </a:ext>
              </a:extLst>
            </p:cNvPr>
            <p:cNvSpPr/>
            <p:nvPr/>
          </p:nvSpPr>
          <p:spPr>
            <a:xfrm>
              <a:off x="6070978" y="3403978"/>
              <a:ext cx="535669" cy="535669"/>
            </a:xfrm>
            <a:custGeom>
              <a:avLst/>
              <a:gdLst>
                <a:gd name="connsiteX0" fmla="*/ 476151 w 535669"/>
                <a:gd name="connsiteY0" fmla="*/ 0 h 535669"/>
                <a:gd name="connsiteX1" fmla="*/ 59519 w 535669"/>
                <a:gd name="connsiteY1" fmla="*/ 0 h 535669"/>
                <a:gd name="connsiteX2" fmla="*/ 0 w 535669"/>
                <a:gd name="connsiteY2" fmla="*/ 59519 h 535669"/>
                <a:gd name="connsiteX3" fmla="*/ 0 w 535669"/>
                <a:gd name="connsiteY3" fmla="*/ 476151 h 535669"/>
                <a:gd name="connsiteX4" fmla="*/ 59519 w 535669"/>
                <a:gd name="connsiteY4" fmla="*/ 535670 h 535669"/>
                <a:gd name="connsiteX5" fmla="*/ 476151 w 535669"/>
                <a:gd name="connsiteY5" fmla="*/ 535670 h 535669"/>
                <a:gd name="connsiteX6" fmla="*/ 535670 w 535669"/>
                <a:gd name="connsiteY6" fmla="*/ 476151 h 535669"/>
                <a:gd name="connsiteX7" fmla="*/ 535670 w 535669"/>
                <a:gd name="connsiteY7" fmla="*/ 59519 h 535669"/>
                <a:gd name="connsiteX8" fmla="*/ 476151 w 535669"/>
                <a:gd name="connsiteY8" fmla="*/ 0 h 535669"/>
                <a:gd name="connsiteX9" fmla="*/ 208316 w 535669"/>
                <a:gd name="connsiteY9" fmla="*/ 416632 h 535669"/>
                <a:gd name="connsiteX10" fmla="*/ 59519 w 535669"/>
                <a:gd name="connsiteY10" fmla="*/ 267835 h 535669"/>
                <a:gd name="connsiteX11" fmla="*/ 101480 w 535669"/>
                <a:gd name="connsiteY11" fmla="*/ 225874 h 535669"/>
                <a:gd name="connsiteX12" fmla="*/ 208316 w 535669"/>
                <a:gd name="connsiteY12" fmla="*/ 332413 h 535669"/>
                <a:gd name="connsiteX13" fmla="*/ 434190 w 535669"/>
                <a:gd name="connsiteY13" fmla="*/ 106539 h 535669"/>
                <a:gd name="connsiteX14" fmla="*/ 476151 w 535669"/>
                <a:gd name="connsiteY14" fmla="*/ 148797 h 535669"/>
                <a:gd name="connsiteX15" fmla="*/ 208316 w 535669"/>
                <a:gd name="connsiteY15" fmla="*/ 416632 h 53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669" h="535669">
                  <a:moveTo>
                    <a:pt x="476151" y="0"/>
                  </a:moveTo>
                  <a:lnTo>
                    <a:pt x="59519" y="0"/>
                  </a:lnTo>
                  <a:cubicBezTo>
                    <a:pt x="26486" y="0"/>
                    <a:pt x="0" y="26783"/>
                    <a:pt x="0" y="59519"/>
                  </a:cubicBezTo>
                  <a:lnTo>
                    <a:pt x="0" y="476151"/>
                  </a:lnTo>
                  <a:cubicBezTo>
                    <a:pt x="0" y="508886"/>
                    <a:pt x="26486" y="535670"/>
                    <a:pt x="59519" y="535670"/>
                  </a:cubicBezTo>
                  <a:lnTo>
                    <a:pt x="476151" y="535670"/>
                  </a:lnTo>
                  <a:cubicBezTo>
                    <a:pt x="509184" y="535670"/>
                    <a:pt x="535670" y="508886"/>
                    <a:pt x="535670" y="476151"/>
                  </a:cubicBezTo>
                  <a:lnTo>
                    <a:pt x="535670" y="59519"/>
                  </a:lnTo>
                  <a:cubicBezTo>
                    <a:pt x="535670" y="26783"/>
                    <a:pt x="509184" y="0"/>
                    <a:pt x="476151" y="0"/>
                  </a:cubicBezTo>
                  <a:close/>
                  <a:moveTo>
                    <a:pt x="208316" y="416632"/>
                  </a:moveTo>
                  <a:lnTo>
                    <a:pt x="59519" y="267835"/>
                  </a:lnTo>
                  <a:lnTo>
                    <a:pt x="101480" y="225874"/>
                  </a:lnTo>
                  <a:lnTo>
                    <a:pt x="208316" y="332413"/>
                  </a:lnTo>
                  <a:lnTo>
                    <a:pt x="434190" y="106539"/>
                  </a:lnTo>
                  <a:lnTo>
                    <a:pt x="476151" y="148797"/>
                  </a:lnTo>
                  <a:lnTo>
                    <a:pt x="208316" y="41663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00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D7A1650-7DF7-4878-ABE5-E46C63E29E43}"/>
              </a:ext>
            </a:extLst>
          </p:cNvPr>
          <p:cNvGrpSpPr/>
          <p:nvPr/>
        </p:nvGrpSpPr>
        <p:grpSpPr>
          <a:xfrm>
            <a:off x="1438129" y="1847444"/>
            <a:ext cx="1913183" cy="2518078"/>
            <a:chOff x="1262646" y="2690847"/>
            <a:chExt cx="1844829" cy="2428112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69762E-0C32-428F-A0A1-76CCF8AEB82C}"/>
                </a:ext>
              </a:extLst>
            </p:cNvPr>
            <p:cNvGrpSpPr/>
            <p:nvPr/>
          </p:nvGrpSpPr>
          <p:grpSpPr>
            <a:xfrm>
              <a:off x="1262647" y="2690847"/>
              <a:ext cx="1844828" cy="1844828"/>
              <a:chOff x="5981700" y="3314700"/>
              <a:chExt cx="1038860" cy="10388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B9F31-9D10-4287-999A-E130A0AF1D3C}"/>
                  </a:ext>
                </a:extLst>
              </p:cNvPr>
              <p:cNvSpPr/>
              <p:nvPr/>
            </p:nvSpPr>
            <p:spPr>
              <a:xfrm>
                <a:off x="5981700" y="3314700"/>
                <a:ext cx="1038860" cy="1038860"/>
              </a:xfrm>
              <a:custGeom>
                <a:avLst/>
                <a:gdLst>
                  <a:gd name="connsiteX0" fmla="*/ 0 w 1038860"/>
                  <a:gd name="connsiteY0" fmla="*/ 0 h 1038860"/>
                  <a:gd name="connsiteX1" fmla="*/ 1038860 w 1038860"/>
                  <a:gd name="connsiteY1" fmla="*/ 0 h 1038860"/>
                  <a:gd name="connsiteX2" fmla="*/ 1038860 w 1038860"/>
                  <a:gd name="connsiteY2" fmla="*/ 1038860 h 1038860"/>
                  <a:gd name="connsiteX3" fmla="*/ 0 w 1038860"/>
                  <a:gd name="connsiteY3" fmla="*/ 1038860 h 103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8860" h="1038860">
                    <a:moveTo>
                      <a:pt x="0" y="0"/>
                    </a:moveTo>
                    <a:lnTo>
                      <a:pt x="1038860" y="0"/>
                    </a:lnTo>
                    <a:lnTo>
                      <a:pt x="1038860" y="1038860"/>
                    </a:lnTo>
                    <a:lnTo>
                      <a:pt x="0" y="1038860"/>
                    </a:lnTo>
                    <a:close/>
                  </a:path>
                </a:pathLst>
              </a:custGeom>
              <a:no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578DF4-7A5E-4B72-976D-20C10EB3EA6F}"/>
                  </a:ext>
                </a:extLst>
              </p:cNvPr>
              <p:cNvSpPr/>
              <p:nvPr/>
            </p:nvSpPr>
            <p:spPr>
              <a:xfrm>
                <a:off x="6111557" y="3487843"/>
                <a:ext cx="779145" cy="692573"/>
              </a:xfrm>
              <a:custGeom>
                <a:avLst/>
                <a:gdLst>
                  <a:gd name="connsiteX0" fmla="*/ 735859 w 779145"/>
                  <a:gd name="connsiteY0" fmla="*/ 0 h 692573"/>
                  <a:gd name="connsiteX1" fmla="*/ 43286 w 779145"/>
                  <a:gd name="connsiteY1" fmla="*/ 0 h 692573"/>
                  <a:gd name="connsiteX2" fmla="*/ 43286 w 779145"/>
                  <a:gd name="connsiteY2" fmla="*/ 86572 h 692573"/>
                  <a:gd name="connsiteX3" fmla="*/ 735859 w 779145"/>
                  <a:gd name="connsiteY3" fmla="*/ 86572 h 692573"/>
                  <a:gd name="connsiteX4" fmla="*/ 735859 w 779145"/>
                  <a:gd name="connsiteY4" fmla="*/ 0 h 692573"/>
                  <a:gd name="connsiteX5" fmla="*/ 779145 w 779145"/>
                  <a:gd name="connsiteY5" fmla="*/ 432858 h 692573"/>
                  <a:gd name="connsiteX6" fmla="*/ 779145 w 779145"/>
                  <a:gd name="connsiteY6" fmla="*/ 346287 h 692573"/>
                  <a:gd name="connsiteX7" fmla="*/ 735859 w 779145"/>
                  <a:gd name="connsiteY7" fmla="*/ 129858 h 692573"/>
                  <a:gd name="connsiteX8" fmla="*/ 43286 w 779145"/>
                  <a:gd name="connsiteY8" fmla="*/ 129858 h 692573"/>
                  <a:gd name="connsiteX9" fmla="*/ 0 w 779145"/>
                  <a:gd name="connsiteY9" fmla="*/ 346287 h 692573"/>
                  <a:gd name="connsiteX10" fmla="*/ 0 w 779145"/>
                  <a:gd name="connsiteY10" fmla="*/ 432858 h 692573"/>
                  <a:gd name="connsiteX11" fmla="*/ 43286 w 779145"/>
                  <a:gd name="connsiteY11" fmla="*/ 432858 h 692573"/>
                  <a:gd name="connsiteX12" fmla="*/ 43286 w 779145"/>
                  <a:gd name="connsiteY12" fmla="*/ 692573 h 692573"/>
                  <a:gd name="connsiteX13" fmla="*/ 476144 w 779145"/>
                  <a:gd name="connsiteY13" fmla="*/ 692573 h 692573"/>
                  <a:gd name="connsiteX14" fmla="*/ 476144 w 779145"/>
                  <a:gd name="connsiteY14" fmla="*/ 432858 h 692573"/>
                  <a:gd name="connsiteX15" fmla="*/ 649288 w 779145"/>
                  <a:gd name="connsiteY15" fmla="*/ 432858 h 692573"/>
                  <a:gd name="connsiteX16" fmla="*/ 649288 w 779145"/>
                  <a:gd name="connsiteY16" fmla="*/ 692573 h 692573"/>
                  <a:gd name="connsiteX17" fmla="*/ 735859 w 779145"/>
                  <a:gd name="connsiteY17" fmla="*/ 692573 h 692573"/>
                  <a:gd name="connsiteX18" fmla="*/ 735859 w 779145"/>
                  <a:gd name="connsiteY18" fmla="*/ 432858 h 692573"/>
                  <a:gd name="connsiteX19" fmla="*/ 779145 w 779145"/>
                  <a:gd name="connsiteY19" fmla="*/ 432858 h 692573"/>
                  <a:gd name="connsiteX20" fmla="*/ 389573 w 779145"/>
                  <a:gd name="connsiteY20" fmla="*/ 606002 h 692573"/>
                  <a:gd name="connsiteX21" fmla="*/ 129858 w 779145"/>
                  <a:gd name="connsiteY21" fmla="*/ 606002 h 692573"/>
                  <a:gd name="connsiteX22" fmla="*/ 129858 w 779145"/>
                  <a:gd name="connsiteY22" fmla="*/ 432858 h 692573"/>
                  <a:gd name="connsiteX23" fmla="*/ 389573 w 779145"/>
                  <a:gd name="connsiteY23" fmla="*/ 432858 h 692573"/>
                  <a:gd name="connsiteX24" fmla="*/ 389573 w 779145"/>
                  <a:gd name="connsiteY24" fmla="*/ 606002 h 69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79145" h="692573">
                    <a:moveTo>
                      <a:pt x="735859" y="0"/>
                    </a:moveTo>
                    <a:lnTo>
                      <a:pt x="43286" y="0"/>
                    </a:lnTo>
                    <a:lnTo>
                      <a:pt x="43286" y="86572"/>
                    </a:lnTo>
                    <a:lnTo>
                      <a:pt x="735859" y="86572"/>
                    </a:lnTo>
                    <a:lnTo>
                      <a:pt x="735859" y="0"/>
                    </a:lnTo>
                    <a:close/>
                    <a:moveTo>
                      <a:pt x="779145" y="432858"/>
                    </a:moveTo>
                    <a:lnTo>
                      <a:pt x="779145" y="346287"/>
                    </a:lnTo>
                    <a:lnTo>
                      <a:pt x="735859" y="129858"/>
                    </a:lnTo>
                    <a:lnTo>
                      <a:pt x="43286" y="129858"/>
                    </a:lnTo>
                    <a:lnTo>
                      <a:pt x="0" y="346287"/>
                    </a:lnTo>
                    <a:lnTo>
                      <a:pt x="0" y="432858"/>
                    </a:lnTo>
                    <a:lnTo>
                      <a:pt x="43286" y="432858"/>
                    </a:lnTo>
                    <a:lnTo>
                      <a:pt x="43286" y="692573"/>
                    </a:lnTo>
                    <a:lnTo>
                      <a:pt x="476144" y="692573"/>
                    </a:lnTo>
                    <a:lnTo>
                      <a:pt x="476144" y="432858"/>
                    </a:lnTo>
                    <a:lnTo>
                      <a:pt x="649288" y="432858"/>
                    </a:lnTo>
                    <a:lnTo>
                      <a:pt x="649288" y="692573"/>
                    </a:lnTo>
                    <a:lnTo>
                      <a:pt x="735859" y="692573"/>
                    </a:lnTo>
                    <a:lnTo>
                      <a:pt x="735859" y="432858"/>
                    </a:lnTo>
                    <a:lnTo>
                      <a:pt x="779145" y="432858"/>
                    </a:lnTo>
                    <a:close/>
                    <a:moveTo>
                      <a:pt x="389573" y="606002"/>
                    </a:moveTo>
                    <a:lnTo>
                      <a:pt x="129858" y="606002"/>
                    </a:lnTo>
                    <a:lnTo>
                      <a:pt x="129858" y="432858"/>
                    </a:lnTo>
                    <a:lnTo>
                      <a:pt x="389573" y="432858"/>
                    </a:lnTo>
                    <a:lnTo>
                      <a:pt x="389573" y="606002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E90224-C6D8-4A4D-BC0D-B620F9B55F6C}"/>
                </a:ext>
              </a:extLst>
            </p:cNvPr>
            <p:cNvSpPr txBox="1"/>
            <p:nvPr/>
          </p:nvSpPr>
          <p:spPr>
            <a:xfrm>
              <a:off x="1262646" y="4718849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Seller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FCE0-0C8A-41CE-A886-EE65A4D785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Request by Client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40560-B02F-4699-8C5E-C594BBE4CDBE}"/>
              </a:ext>
            </a:extLst>
          </p:cNvPr>
          <p:cNvGrpSpPr/>
          <p:nvPr/>
        </p:nvGrpSpPr>
        <p:grpSpPr>
          <a:xfrm>
            <a:off x="8796780" y="1978303"/>
            <a:ext cx="2207975" cy="2387219"/>
            <a:chOff x="8646527" y="2998318"/>
            <a:chExt cx="1844827" cy="1994590"/>
          </a:xfrm>
        </p:grpSpPr>
        <p:grpSp>
          <p:nvGrpSpPr>
            <p:cNvPr id="17" name="Graphic 36">
              <a:extLst>
                <a:ext uri="{FF2B5EF4-FFF2-40B4-BE49-F238E27FC236}">
                  <a16:creationId xmlns:a16="http://schemas.microsoft.com/office/drawing/2014/main" id="{1CAF6712-9A1E-4E10-927C-4668C894E202}"/>
                </a:ext>
              </a:extLst>
            </p:cNvPr>
            <p:cNvGrpSpPr/>
            <p:nvPr/>
          </p:nvGrpSpPr>
          <p:grpSpPr>
            <a:xfrm>
              <a:off x="8866867" y="2998318"/>
              <a:ext cx="1404149" cy="1404149"/>
              <a:chOff x="7420031" y="3314699"/>
              <a:chExt cx="1404149" cy="14041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8402118-2356-4108-BAE6-DB7A881B2505}"/>
                  </a:ext>
                </a:extLst>
              </p:cNvPr>
              <p:cNvSpPr/>
              <p:nvPr/>
            </p:nvSpPr>
            <p:spPr>
              <a:xfrm>
                <a:off x="7420031" y="3314699"/>
                <a:ext cx="1404149" cy="1404149"/>
              </a:xfrm>
              <a:custGeom>
                <a:avLst/>
                <a:gdLst>
                  <a:gd name="connsiteX0" fmla="*/ 0 w 1404149"/>
                  <a:gd name="connsiteY0" fmla="*/ 0 h 1404149"/>
                  <a:gd name="connsiteX1" fmla="*/ 1404149 w 1404149"/>
                  <a:gd name="connsiteY1" fmla="*/ 0 h 1404149"/>
                  <a:gd name="connsiteX2" fmla="*/ 1404149 w 1404149"/>
                  <a:gd name="connsiteY2" fmla="*/ 1404149 h 1404149"/>
                  <a:gd name="connsiteX3" fmla="*/ 0 w 1404149"/>
                  <a:gd name="connsiteY3" fmla="*/ 1404149 h 140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4149" h="1404149">
                    <a:moveTo>
                      <a:pt x="0" y="0"/>
                    </a:moveTo>
                    <a:lnTo>
                      <a:pt x="1404149" y="0"/>
                    </a:lnTo>
                    <a:lnTo>
                      <a:pt x="1404149" y="1404149"/>
                    </a:lnTo>
                    <a:lnTo>
                      <a:pt x="0" y="1404149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4D80FB-D76D-439E-91E4-AD4104506A6E}"/>
                  </a:ext>
                </a:extLst>
              </p:cNvPr>
              <p:cNvSpPr/>
              <p:nvPr/>
            </p:nvSpPr>
            <p:spPr>
              <a:xfrm>
                <a:off x="7478537" y="3648184"/>
                <a:ext cx="819086" cy="895144"/>
              </a:xfrm>
              <a:custGeom>
                <a:avLst/>
                <a:gdLst>
                  <a:gd name="connsiteX0" fmla="*/ 419490 w 819086"/>
                  <a:gd name="connsiteY0" fmla="*/ 0 h 895144"/>
                  <a:gd name="connsiteX1" fmla="*/ 0 w 819086"/>
                  <a:gd name="connsiteY1" fmla="*/ 279660 h 895144"/>
                  <a:gd name="connsiteX2" fmla="*/ 0 w 819086"/>
                  <a:gd name="connsiteY2" fmla="*/ 895145 h 895144"/>
                  <a:gd name="connsiteX3" fmla="*/ 292531 w 819086"/>
                  <a:gd name="connsiteY3" fmla="*/ 895145 h 895144"/>
                  <a:gd name="connsiteX4" fmla="*/ 292531 w 819086"/>
                  <a:gd name="connsiteY4" fmla="*/ 427095 h 895144"/>
                  <a:gd name="connsiteX5" fmla="*/ 526556 w 819086"/>
                  <a:gd name="connsiteY5" fmla="*/ 427095 h 895144"/>
                  <a:gd name="connsiteX6" fmla="*/ 526556 w 819086"/>
                  <a:gd name="connsiteY6" fmla="*/ 895145 h 895144"/>
                  <a:gd name="connsiteX7" fmla="*/ 819087 w 819086"/>
                  <a:gd name="connsiteY7" fmla="*/ 895145 h 895144"/>
                  <a:gd name="connsiteX8" fmla="*/ 819087 w 819086"/>
                  <a:gd name="connsiteY8" fmla="*/ 266203 h 89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086" h="895144">
                    <a:moveTo>
                      <a:pt x="419490" y="0"/>
                    </a:moveTo>
                    <a:lnTo>
                      <a:pt x="0" y="279660"/>
                    </a:lnTo>
                    <a:lnTo>
                      <a:pt x="0" y="895145"/>
                    </a:lnTo>
                    <a:lnTo>
                      <a:pt x="292531" y="895145"/>
                    </a:lnTo>
                    <a:lnTo>
                      <a:pt x="292531" y="427095"/>
                    </a:lnTo>
                    <a:lnTo>
                      <a:pt x="526556" y="427095"/>
                    </a:lnTo>
                    <a:lnTo>
                      <a:pt x="526556" y="895145"/>
                    </a:lnTo>
                    <a:lnTo>
                      <a:pt x="819087" y="895145"/>
                    </a:lnTo>
                    <a:lnTo>
                      <a:pt x="819087" y="266203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5C3A4E9-FA3C-43CC-9E3C-46631AE718F9}"/>
                  </a:ext>
                </a:extLst>
              </p:cNvPr>
              <p:cNvSpPr/>
              <p:nvPr/>
            </p:nvSpPr>
            <p:spPr>
              <a:xfrm>
                <a:off x="8414636" y="3724242"/>
                <a:ext cx="117012" cy="117012"/>
              </a:xfrm>
              <a:custGeom>
                <a:avLst/>
                <a:gdLst>
                  <a:gd name="connsiteX0" fmla="*/ 0 w 117012"/>
                  <a:gd name="connsiteY0" fmla="*/ 0 h 117012"/>
                  <a:gd name="connsiteX1" fmla="*/ 117012 w 117012"/>
                  <a:gd name="connsiteY1" fmla="*/ 0 h 117012"/>
                  <a:gd name="connsiteX2" fmla="*/ 117012 w 117012"/>
                  <a:gd name="connsiteY2" fmla="*/ 117012 h 117012"/>
                  <a:gd name="connsiteX3" fmla="*/ 0 w 117012"/>
                  <a:gd name="connsiteY3" fmla="*/ 117012 h 11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012" h="117012">
                    <a:moveTo>
                      <a:pt x="0" y="0"/>
                    </a:moveTo>
                    <a:lnTo>
                      <a:pt x="117012" y="0"/>
                    </a:lnTo>
                    <a:lnTo>
                      <a:pt x="117012" y="117012"/>
                    </a:lnTo>
                    <a:lnTo>
                      <a:pt x="0" y="117012"/>
                    </a:lnTo>
                    <a:close/>
                  </a:path>
                </a:pathLst>
              </a:custGeom>
              <a:noFill/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BFFE7-CC3F-47A7-BE11-C88A921E480D}"/>
                  </a:ext>
                </a:extLst>
              </p:cNvPr>
              <p:cNvSpPr/>
              <p:nvPr/>
            </p:nvSpPr>
            <p:spPr>
              <a:xfrm>
                <a:off x="8005093" y="3490217"/>
                <a:ext cx="760580" cy="1053111"/>
              </a:xfrm>
              <a:custGeom>
                <a:avLst/>
                <a:gdLst>
                  <a:gd name="connsiteX0" fmla="*/ 0 w 760580"/>
                  <a:gd name="connsiteY0" fmla="*/ 0 h 1053111"/>
                  <a:gd name="connsiteX1" fmla="*/ 0 w 760580"/>
                  <a:gd name="connsiteY1" fmla="*/ 88344 h 1053111"/>
                  <a:gd name="connsiteX2" fmla="*/ 117012 w 760580"/>
                  <a:gd name="connsiteY2" fmla="*/ 166158 h 1053111"/>
                  <a:gd name="connsiteX3" fmla="*/ 218228 w 760580"/>
                  <a:gd name="connsiteY3" fmla="*/ 234025 h 1053111"/>
                  <a:gd name="connsiteX4" fmla="*/ 292531 w 760580"/>
                  <a:gd name="connsiteY4" fmla="*/ 234025 h 1053111"/>
                  <a:gd name="connsiteX5" fmla="*/ 292531 w 760580"/>
                  <a:gd name="connsiteY5" fmla="*/ 283755 h 1053111"/>
                  <a:gd name="connsiteX6" fmla="*/ 409543 w 760580"/>
                  <a:gd name="connsiteY6" fmla="*/ 362153 h 1053111"/>
                  <a:gd name="connsiteX7" fmla="*/ 409543 w 760580"/>
                  <a:gd name="connsiteY7" fmla="*/ 468050 h 1053111"/>
                  <a:gd name="connsiteX8" fmla="*/ 526556 w 760580"/>
                  <a:gd name="connsiteY8" fmla="*/ 468050 h 1053111"/>
                  <a:gd name="connsiteX9" fmla="*/ 526556 w 760580"/>
                  <a:gd name="connsiteY9" fmla="*/ 585062 h 1053111"/>
                  <a:gd name="connsiteX10" fmla="*/ 409543 w 760580"/>
                  <a:gd name="connsiteY10" fmla="*/ 585062 h 1053111"/>
                  <a:gd name="connsiteX11" fmla="*/ 409543 w 760580"/>
                  <a:gd name="connsiteY11" fmla="*/ 702075 h 1053111"/>
                  <a:gd name="connsiteX12" fmla="*/ 526556 w 760580"/>
                  <a:gd name="connsiteY12" fmla="*/ 702075 h 1053111"/>
                  <a:gd name="connsiteX13" fmla="*/ 526556 w 760580"/>
                  <a:gd name="connsiteY13" fmla="*/ 819087 h 1053111"/>
                  <a:gd name="connsiteX14" fmla="*/ 409543 w 760580"/>
                  <a:gd name="connsiteY14" fmla="*/ 819087 h 1053111"/>
                  <a:gd name="connsiteX15" fmla="*/ 409543 w 760580"/>
                  <a:gd name="connsiteY15" fmla="*/ 1053112 h 1053111"/>
                  <a:gd name="connsiteX16" fmla="*/ 760581 w 760580"/>
                  <a:gd name="connsiteY16" fmla="*/ 1053112 h 1053111"/>
                  <a:gd name="connsiteX17" fmla="*/ 760581 w 760580"/>
                  <a:gd name="connsiteY17" fmla="*/ 0 h 1053111"/>
                  <a:gd name="connsiteX18" fmla="*/ 0 w 760580"/>
                  <a:gd name="connsiteY18" fmla="*/ 0 h 1053111"/>
                  <a:gd name="connsiteX19" fmla="*/ 526556 w 760580"/>
                  <a:gd name="connsiteY19" fmla="*/ 351037 h 1053111"/>
                  <a:gd name="connsiteX20" fmla="*/ 409543 w 760580"/>
                  <a:gd name="connsiteY20" fmla="*/ 351037 h 1053111"/>
                  <a:gd name="connsiteX21" fmla="*/ 409543 w 760580"/>
                  <a:gd name="connsiteY21" fmla="*/ 234025 h 1053111"/>
                  <a:gd name="connsiteX22" fmla="*/ 526556 w 760580"/>
                  <a:gd name="connsiteY22" fmla="*/ 234025 h 1053111"/>
                  <a:gd name="connsiteX23" fmla="*/ 526556 w 760580"/>
                  <a:gd name="connsiteY23" fmla="*/ 351037 h 105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0580" h="1053111">
                    <a:moveTo>
                      <a:pt x="0" y="0"/>
                    </a:moveTo>
                    <a:lnTo>
                      <a:pt x="0" y="88344"/>
                    </a:lnTo>
                    <a:lnTo>
                      <a:pt x="117012" y="166158"/>
                    </a:lnTo>
                    <a:lnTo>
                      <a:pt x="218228" y="234025"/>
                    </a:lnTo>
                    <a:lnTo>
                      <a:pt x="292531" y="234025"/>
                    </a:lnTo>
                    <a:lnTo>
                      <a:pt x="292531" y="283755"/>
                    </a:lnTo>
                    <a:lnTo>
                      <a:pt x="409543" y="362153"/>
                    </a:lnTo>
                    <a:lnTo>
                      <a:pt x="409543" y="468050"/>
                    </a:lnTo>
                    <a:lnTo>
                      <a:pt x="526556" y="468050"/>
                    </a:lnTo>
                    <a:lnTo>
                      <a:pt x="526556" y="585062"/>
                    </a:lnTo>
                    <a:lnTo>
                      <a:pt x="409543" y="585062"/>
                    </a:lnTo>
                    <a:lnTo>
                      <a:pt x="409543" y="702075"/>
                    </a:lnTo>
                    <a:lnTo>
                      <a:pt x="526556" y="702075"/>
                    </a:lnTo>
                    <a:lnTo>
                      <a:pt x="526556" y="819087"/>
                    </a:lnTo>
                    <a:lnTo>
                      <a:pt x="409543" y="819087"/>
                    </a:lnTo>
                    <a:lnTo>
                      <a:pt x="409543" y="1053112"/>
                    </a:lnTo>
                    <a:lnTo>
                      <a:pt x="760581" y="1053112"/>
                    </a:lnTo>
                    <a:lnTo>
                      <a:pt x="760581" y="0"/>
                    </a:lnTo>
                    <a:lnTo>
                      <a:pt x="0" y="0"/>
                    </a:lnTo>
                    <a:close/>
                    <a:moveTo>
                      <a:pt x="526556" y="351037"/>
                    </a:moveTo>
                    <a:lnTo>
                      <a:pt x="409543" y="351037"/>
                    </a:lnTo>
                    <a:lnTo>
                      <a:pt x="409543" y="234025"/>
                    </a:lnTo>
                    <a:lnTo>
                      <a:pt x="526556" y="234025"/>
                    </a:lnTo>
                    <a:lnTo>
                      <a:pt x="526556" y="351037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58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B042C6-1923-47C6-AE17-8F07B83BF61C}"/>
                </a:ext>
              </a:extLst>
            </p:cNvPr>
            <p:cNvSpPr txBox="1"/>
            <p:nvPr/>
          </p:nvSpPr>
          <p:spPr>
            <a:xfrm>
              <a:off x="8646527" y="4592798"/>
              <a:ext cx="18448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Receiver 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918895-1C46-49CE-98DE-E8F8F750AAB5}"/>
              </a:ext>
            </a:extLst>
          </p:cNvPr>
          <p:cNvGrpSpPr/>
          <p:nvPr/>
        </p:nvGrpSpPr>
        <p:grpSpPr>
          <a:xfrm>
            <a:off x="5398789" y="2076110"/>
            <a:ext cx="1614223" cy="2181755"/>
            <a:chOff x="4747144" y="4035483"/>
            <a:chExt cx="1614223" cy="2181755"/>
          </a:xfrm>
        </p:grpSpPr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D8EE3183-790E-4848-AE23-E22BCBA79C91}"/>
                </a:ext>
              </a:extLst>
            </p:cNvPr>
            <p:cNvGrpSpPr/>
            <p:nvPr/>
          </p:nvGrpSpPr>
          <p:grpSpPr>
            <a:xfrm>
              <a:off x="4747144" y="4035483"/>
              <a:ext cx="1614223" cy="1698601"/>
              <a:chOff x="4002429" y="3835591"/>
              <a:chExt cx="1090432" cy="109043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B7ADA5-AA92-443F-864A-9BB14A958EA3}"/>
                  </a:ext>
                </a:extLst>
              </p:cNvPr>
              <p:cNvSpPr/>
              <p:nvPr/>
            </p:nvSpPr>
            <p:spPr>
              <a:xfrm>
                <a:off x="4002429" y="3835591"/>
                <a:ext cx="1090432" cy="1090432"/>
              </a:xfrm>
              <a:custGeom>
                <a:avLst/>
                <a:gdLst>
                  <a:gd name="connsiteX0" fmla="*/ 0 w 1090432"/>
                  <a:gd name="connsiteY0" fmla="*/ 0 h 1090432"/>
                  <a:gd name="connsiteX1" fmla="*/ 1090432 w 1090432"/>
                  <a:gd name="connsiteY1" fmla="*/ 0 h 1090432"/>
                  <a:gd name="connsiteX2" fmla="*/ 1090432 w 1090432"/>
                  <a:gd name="connsiteY2" fmla="*/ 1090432 h 1090432"/>
                  <a:gd name="connsiteX3" fmla="*/ 0 w 1090432"/>
                  <a:gd name="connsiteY3" fmla="*/ 1090432 h 1090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432" h="1090432">
                    <a:moveTo>
                      <a:pt x="0" y="0"/>
                    </a:moveTo>
                    <a:lnTo>
                      <a:pt x="1090432" y="0"/>
                    </a:lnTo>
                    <a:lnTo>
                      <a:pt x="1090432" y="1090432"/>
                    </a:lnTo>
                    <a:lnTo>
                      <a:pt x="0" y="1090432"/>
                    </a:lnTo>
                    <a:close/>
                  </a:path>
                </a:pathLst>
              </a:custGeom>
              <a:noFill/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D0DA180-47F4-4635-A29A-19B84D2510D2}"/>
                  </a:ext>
                </a:extLst>
              </p:cNvPr>
              <p:cNvSpPr/>
              <p:nvPr/>
            </p:nvSpPr>
            <p:spPr>
              <a:xfrm>
                <a:off x="4047863" y="4017329"/>
                <a:ext cx="999562" cy="726954"/>
              </a:xfrm>
              <a:custGeom>
                <a:avLst/>
                <a:gdLst>
                  <a:gd name="connsiteX0" fmla="*/ 863259 w 999562"/>
                  <a:gd name="connsiteY0" fmla="*/ 181739 h 726954"/>
                  <a:gd name="connsiteX1" fmla="*/ 726955 w 999562"/>
                  <a:gd name="connsiteY1" fmla="*/ 181739 h 726954"/>
                  <a:gd name="connsiteX2" fmla="*/ 726955 w 999562"/>
                  <a:gd name="connsiteY2" fmla="*/ 0 h 726954"/>
                  <a:gd name="connsiteX3" fmla="*/ 90869 w 999562"/>
                  <a:gd name="connsiteY3" fmla="*/ 0 h 726954"/>
                  <a:gd name="connsiteX4" fmla="*/ 0 w 999562"/>
                  <a:gd name="connsiteY4" fmla="*/ 90869 h 726954"/>
                  <a:gd name="connsiteX5" fmla="*/ 0 w 999562"/>
                  <a:gd name="connsiteY5" fmla="*/ 590651 h 726954"/>
                  <a:gd name="connsiteX6" fmla="*/ 90869 w 999562"/>
                  <a:gd name="connsiteY6" fmla="*/ 590651 h 726954"/>
                  <a:gd name="connsiteX7" fmla="*/ 227173 w 999562"/>
                  <a:gd name="connsiteY7" fmla="*/ 726955 h 726954"/>
                  <a:gd name="connsiteX8" fmla="*/ 363477 w 999562"/>
                  <a:gd name="connsiteY8" fmla="*/ 590651 h 726954"/>
                  <a:gd name="connsiteX9" fmla="*/ 636085 w 999562"/>
                  <a:gd name="connsiteY9" fmla="*/ 590651 h 726954"/>
                  <a:gd name="connsiteX10" fmla="*/ 772389 w 999562"/>
                  <a:gd name="connsiteY10" fmla="*/ 726955 h 726954"/>
                  <a:gd name="connsiteX11" fmla="*/ 908693 w 999562"/>
                  <a:gd name="connsiteY11" fmla="*/ 590651 h 726954"/>
                  <a:gd name="connsiteX12" fmla="*/ 999563 w 999562"/>
                  <a:gd name="connsiteY12" fmla="*/ 590651 h 726954"/>
                  <a:gd name="connsiteX13" fmla="*/ 999563 w 999562"/>
                  <a:gd name="connsiteY13" fmla="*/ 363477 h 726954"/>
                  <a:gd name="connsiteX14" fmla="*/ 863259 w 999562"/>
                  <a:gd name="connsiteY14" fmla="*/ 181739 h 726954"/>
                  <a:gd name="connsiteX15" fmla="*/ 227173 w 999562"/>
                  <a:gd name="connsiteY15" fmla="*/ 658803 h 726954"/>
                  <a:gd name="connsiteX16" fmla="*/ 159021 w 999562"/>
                  <a:gd name="connsiteY16" fmla="*/ 590651 h 726954"/>
                  <a:gd name="connsiteX17" fmla="*/ 227173 w 999562"/>
                  <a:gd name="connsiteY17" fmla="*/ 522499 h 726954"/>
                  <a:gd name="connsiteX18" fmla="*/ 295325 w 999562"/>
                  <a:gd name="connsiteY18" fmla="*/ 590651 h 726954"/>
                  <a:gd name="connsiteX19" fmla="*/ 227173 w 999562"/>
                  <a:gd name="connsiteY19" fmla="*/ 658803 h 726954"/>
                  <a:gd name="connsiteX20" fmla="*/ 840541 w 999562"/>
                  <a:gd name="connsiteY20" fmla="*/ 249891 h 726954"/>
                  <a:gd name="connsiteX21" fmla="*/ 929593 w 999562"/>
                  <a:gd name="connsiteY21" fmla="*/ 363477 h 726954"/>
                  <a:gd name="connsiteX22" fmla="*/ 726955 w 999562"/>
                  <a:gd name="connsiteY22" fmla="*/ 363477 h 726954"/>
                  <a:gd name="connsiteX23" fmla="*/ 726955 w 999562"/>
                  <a:gd name="connsiteY23" fmla="*/ 249891 h 726954"/>
                  <a:gd name="connsiteX24" fmla="*/ 840541 w 999562"/>
                  <a:gd name="connsiteY24" fmla="*/ 249891 h 726954"/>
                  <a:gd name="connsiteX25" fmla="*/ 772389 w 999562"/>
                  <a:gd name="connsiteY25" fmla="*/ 658803 h 726954"/>
                  <a:gd name="connsiteX26" fmla="*/ 704237 w 999562"/>
                  <a:gd name="connsiteY26" fmla="*/ 590651 h 726954"/>
                  <a:gd name="connsiteX27" fmla="*/ 772389 w 999562"/>
                  <a:gd name="connsiteY27" fmla="*/ 522499 h 726954"/>
                  <a:gd name="connsiteX28" fmla="*/ 840541 w 999562"/>
                  <a:gd name="connsiteY28" fmla="*/ 590651 h 726954"/>
                  <a:gd name="connsiteX29" fmla="*/ 772389 w 999562"/>
                  <a:gd name="connsiteY29" fmla="*/ 658803 h 72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99562" h="726954">
                    <a:moveTo>
                      <a:pt x="863259" y="181739"/>
                    </a:moveTo>
                    <a:lnTo>
                      <a:pt x="726955" y="181739"/>
                    </a:lnTo>
                    <a:lnTo>
                      <a:pt x="726955" y="0"/>
                    </a:lnTo>
                    <a:lnTo>
                      <a:pt x="90869" y="0"/>
                    </a:lnTo>
                    <a:cubicBezTo>
                      <a:pt x="40891" y="0"/>
                      <a:pt x="0" y="40891"/>
                      <a:pt x="0" y="90869"/>
                    </a:cubicBezTo>
                    <a:lnTo>
                      <a:pt x="0" y="590651"/>
                    </a:lnTo>
                    <a:lnTo>
                      <a:pt x="90869" y="590651"/>
                    </a:lnTo>
                    <a:cubicBezTo>
                      <a:pt x="90869" y="666072"/>
                      <a:pt x="151752" y="726955"/>
                      <a:pt x="227173" y="726955"/>
                    </a:cubicBezTo>
                    <a:cubicBezTo>
                      <a:pt x="302595" y="726955"/>
                      <a:pt x="363477" y="666072"/>
                      <a:pt x="363477" y="590651"/>
                    </a:cubicBezTo>
                    <a:lnTo>
                      <a:pt x="636085" y="590651"/>
                    </a:lnTo>
                    <a:cubicBezTo>
                      <a:pt x="636085" y="666072"/>
                      <a:pt x="696968" y="726955"/>
                      <a:pt x="772389" y="726955"/>
                    </a:cubicBezTo>
                    <a:cubicBezTo>
                      <a:pt x="847811" y="726955"/>
                      <a:pt x="908693" y="666072"/>
                      <a:pt x="908693" y="590651"/>
                    </a:cubicBezTo>
                    <a:lnTo>
                      <a:pt x="999563" y="590651"/>
                    </a:lnTo>
                    <a:lnTo>
                      <a:pt x="999563" y="363477"/>
                    </a:lnTo>
                    <a:lnTo>
                      <a:pt x="863259" y="181739"/>
                    </a:lnTo>
                    <a:close/>
                    <a:moveTo>
                      <a:pt x="227173" y="658803"/>
                    </a:moveTo>
                    <a:cubicBezTo>
                      <a:pt x="189463" y="658803"/>
                      <a:pt x="159021" y="628361"/>
                      <a:pt x="159021" y="590651"/>
                    </a:cubicBezTo>
                    <a:cubicBezTo>
                      <a:pt x="159021" y="552940"/>
                      <a:pt x="189463" y="522499"/>
                      <a:pt x="227173" y="522499"/>
                    </a:cubicBezTo>
                    <a:cubicBezTo>
                      <a:pt x="264884" y="522499"/>
                      <a:pt x="295325" y="552940"/>
                      <a:pt x="295325" y="590651"/>
                    </a:cubicBezTo>
                    <a:cubicBezTo>
                      <a:pt x="295325" y="628361"/>
                      <a:pt x="264884" y="658803"/>
                      <a:pt x="227173" y="658803"/>
                    </a:cubicBezTo>
                    <a:close/>
                    <a:moveTo>
                      <a:pt x="840541" y="249891"/>
                    </a:moveTo>
                    <a:lnTo>
                      <a:pt x="929593" y="363477"/>
                    </a:lnTo>
                    <a:lnTo>
                      <a:pt x="726955" y="363477"/>
                    </a:lnTo>
                    <a:lnTo>
                      <a:pt x="726955" y="249891"/>
                    </a:lnTo>
                    <a:lnTo>
                      <a:pt x="840541" y="249891"/>
                    </a:lnTo>
                    <a:close/>
                    <a:moveTo>
                      <a:pt x="772389" y="658803"/>
                    </a:moveTo>
                    <a:cubicBezTo>
                      <a:pt x="734679" y="658803"/>
                      <a:pt x="704237" y="628361"/>
                      <a:pt x="704237" y="590651"/>
                    </a:cubicBezTo>
                    <a:cubicBezTo>
                      <a:pt x="704237" y="552940"/>
                      <a:pt x="734679" y="522499"/>
                      <a:pt x="772389" y="522499"/>
                    </a:cubicBezTo>
                    <a:cubicBezTo>
                      <a:pt x="810100" y="522499"/>
                      <a:pt x="840541" y="552940"/>
                      <a:pt x="840541" y="590651"/>
                    </a:cubicBezTo>
                    <a:cubicBezTo>
                      <a:pt x="840541" y="628361"/>
                      <a:pt x="810100" y="658803"/>
                      <a:pt x="772389" y="658803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71B6C0-B6FC-43E5-89B2-02D762C98D32}"/>
                </a:ext>
              </a:extLst>
            </p:cNvPr>
            <p:cNvSpPr txBox="1"/>
            <p:nvPr/>
          </p:nvSpPr>
          <p:spPr>
            <a:xfrm>
              <a:off x="4938921" y="5817128"/>
              <a:ext cx="12306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Riders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03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8C6E5-A231-436A-B99F-3A22420A1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In this presentation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ECD5F2-0CBA-4B93-A83D-9E421438CB06}"/>
              </a:ext>
            </a:extLst>
          </p:cNvPr>
          <p:cNvGrpSpPr/>
          <p:nvPr/>
        </p:nvGrpSpPr>
        <p:grpSpPr>
          <a:xfrm>
            <a:off x="734981" y="2376812"/>
            <a:ext cx="5228939" cy="1420599"/>
            <a:chOff x="734981" y="2376812"/>
            <a:chExt cx="5228939" cy="14205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AF27D8-9F3D-4DAB-8C4E-FCE7334EC585}"/>
                </a:ext>
              </a:extLst>
            </p:cNvPr>
            <p:cNvSpPr/>
            <p:nvPr/>
          </p:nvSpPr>
          <p:spPr>
            <a:xfrm>
              <a:off x="73498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ackground information">
              <a:extLst>
                <a:ext uri="{FF2B5EF4-FFF2-40B4-BE49-F238E27FC236}">
                  <a16:creationId xmlns:a16="http://schemas.microsoft.com/office/drawing/2014/main" id="{F766AD4B-9B43-4378-8F23-7A892CE2D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44"/>
                      </a14:imgEffect>
                      <a14:imgEffect>
                        <a14:saturation sat="7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81" y="2376812"/>
              <a:ext cx="1483273" cy="1420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59D40-30CA-4EE2-80FD-1029235EF82A}"/>
                </a:ext>
              </a:extLst>
            </p:cNvPr>
            <p:cNvSpPr txBox="1"/>
            <p:nvPr/>
          </p:nvSpPr>
          <p:spPr>
            <a:xfrm>
              <a:off x="221825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Background Information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Introduction to the project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86D92F-9C31-454D-B19B-99C0220ABFAA}"/>
              </a:ext>
            </a:extLst>
          </p:cNvPr>
          <p:cNvGrpSpPr/>
          <p:nvPr/>
        </p:nvGrpSpPr>
        <p:grpSpPr>
          <a:xfrm>
            <a:off x="734980" y="4087287"/>
            <a:ext cx="5228940" cy="1425523"/>
            <a:chOff x="734980" y="4087287"/>
            <a:chExt cx="5228940" cy="1425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643C4C-42AD-400F-B0D4-C6027A35FE00}"/>
                </a:ext>
              </a:extLst>
            </p:cNvPr>
            <p:cNvSpPr/>
            <p:nvPr/>
          </p:nvSpPr>
          <p:spPr>
            <a:xfrm>
              <a:off x="73498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3A22B-D36A-45D6-A47B-D433BFAC19FF}"/>
                </a:ext>
              </a:extLst>
            </p:cNvPr>
            <p:cNvSpPr txBox="1"/>
            <p:nvPr/>
          </p:nvSpPr>
          <p:spPr>
            <a:xfrm>
              <a:off x="2218254" y="4387011"/>
              <a:ext cx="37456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Requirements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Functional/Non-Functional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28" name="Picture 4" descr="WUSOM Admission Requirements | Windsor University School of Medicine">
              <a:extLst>
                <a:ext uri="{FF2B5EF4-FFF2-40B4-BE49-F238E27FC236}">
                  <a16:creationId xmlns:a16="http://schemas.microsoft.com/office/drawing/2014/main" id="{8E31F554-487D-495D-9657-1B8A1FD39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3" r="9135"/>
            <a:stretch/>
          </p:blipFill>
          <p:spPr bwMode="auto">
            <a:xfrm>
              <a:off x="734980" y="4087287"/>
              <a:ext cx="1483273" cy="14255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6FBEDF-D448-43E4-983C-AD28E8EEEA59}"/>
              </a:ext>
            </a:extLst>
          </p:cNvPr>
          <p:cNvGrpSpPr/>
          <p:nvPr/>
        </p:nvGrpSpPr>
        <p:grpSpPr>
          <a:xfrm>
            <a:off x="6140101" y="2376812"/>
            <a:ext cx="5228939" cy="1420599"/>
            <a:chOff x="6140101" y="2376812"/>
            <a:chExt cx="5228939" cy="14205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6DADA4-2AD8-47F9-B7B6-FCF0A714BAA8}"/>
                </a:ext>
              </a:extLst>
            </p:cNvPr>
            <p:cNvSpPr/>
            <p:nvPr/>
          </p:nvSpPr>
          <p:spPr>
            <a:xfrm>
              <a:off x="6140101" y="2376812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F361D0-EA2B-4FB9-8167-95F9BAE6F543}"/>
                </a:ext>
              </a:extLst>
            </p:cNvPr>
            <p:cNvSpPr txBox="1"/>
            <p:nvPr/>
          </p:nvSpPr>
          <p:spPr>
            <a:xfrm>
              <a:off x="7623374" y="2671612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System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Processes, Modeling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0" name="Picture 6" descr="Job Opportunity: Mechanical Design Engineer - Getech Automation">
              <a:extLst>
                <a:ext uri="{FF2B5EF4-FFF2-40B4-BE49-F238E27FC236}">
                  <a16:creationId xmlns:a16="http://schemas.microsoft.com/office/drawing/2014/main" id="{6391C9F4-5D02-4B26-81D4-48D81A06BE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6" t="-729" r="20526" b="729"/>
            <a:stretch/>
          </p:blipFill>
          <p:spPr bwMode="auto">
            <a:xfrm>
              <a:off x="6140101" y="2382036"/>
              <a:ext cx="1483273" cy="141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CF6E73-9642-4EAC-8EC3-FC9A86FD9E72}"/>
              </a:ext>
            </a:extLst>
          </p:cNvPr>
          <p:cNvGrpSpPr/>
          <p:nvPr/>
        </p:nvGrpSpPr>
        <p:grpSpPr>
          <a:xfrm>
            <a:off x="6140101" y="4086985"/>
            <a:ext cx="5228939" cy="1425825"/>
            <a:chOff x="6140101" y="4086985"/>
            <a:chExt cx="5228939" cy="14258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5705AD-2D60-4F93-8535-A0FD6D37A82F}"/>
                </a:ext>
              </a:extLst>
            </p:cNvPr>
            <p:cNvSpPr/>
            <p:nvPr/>
          </p:nvSpPr>
          <p:spPr>
            <a:xfrm>
              <a:off x="6140101" y="4092211"/>
              <a:ext cx="5228939" cy="14205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D73C0E-D160-499D-B83D-7BB1F26A2D56}"/>
                </a:ext>
              </a:extLst>
            </p:cNvPr>
            <p:cNvSpPr txBox="1"/>
            <p:nvPr/>
          </p:nvSpPr>
          <p:spPr>
            <a:xfrm>
              <a:off x="7623374" y="4387011"/>
              <a:ext cx="364406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UI Design</a:t>
              </a:r>
              <a:b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UI</a:t>
              </a:r>
              <a:r>
                <a:rPr lang="en-US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Concept and Demos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032" name="Picture 8" descr="Moonlight N' Stuff - UX &amp; UI App Design Services">
              <a:extLst>
                <a:ext uri="{FF2B5EF4-FFF2-40B4-BE49-F238E27FC236}">
                  <a16:creationId xmlns:a16="http://schemas.microsoft.com/office/drawing/2014/main" id="{6277A7B3-D34F-407B-83E2-380091E31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3" t="1320" r="8041" b="-1320"/>
            <a:stretch/>
          </p:blipFill>
          <p:spPr bwMode="auto">
            <a:xfrm>
              <a:off x="6140101" y="4086985"/>
              <a:ext cx="1483273" cy="1410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197F31-7ABC-4B5A-9E9D-AB0B1E3C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04EA94-ED2C-4700-A114-C469B0DFC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15963" y="4251740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Background Information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 to the project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 Groups and Other Stakeholders</a:t>
            </a:r>
          </a:p>
        </p:txBody>
      </p:sp>
      <p:pic>
        <p:nvPicPr>
          <p:cNvPr id="18" name="Picture 2" descr="Background information">
            <a:extLst>
              <a:ext uri="{FF2B5EF4-FFF2-40B4-BE49-F238E27FC236}">
                <a16:creationId xmlns:a16="http://schemas.microsoft.com/office/drawing/2014/main" id="{D7F2249D-ECA0-4AA5-9FE7-590B46D4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44"/>
                    </a14:imgEffect>
                    <a14:imgEffect>
                      <a14:saturation sa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2" y="1312734"/>
            <a:ext cx="2910632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Store Salesperson Thinking At New Checklist Stock Photo - Image of person,  retail: 103127216">
            <a:extLst>
              <a:ext uri="{FF2B5EF4-FFF2-40B4-BE49-F238E27FC236}">
                <a16:creationId xmlns:a16="http://schemas.microsoft.com/office/drawing/2014/main" id="{E94D9D2F-4B25-4AE7-A9E2-13D800338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14" b="97940" l="10000" r="90000">
                        <a14:foregroundMark x1="45750" y1="11236" x2="49750" y2="8801"/>
                        <a14:foregroundMark x1="44000" y1="11049" x2="43125" y2="14794"/>
                        <a14:foregroundMark x1="51000" y1="48502" x2="73125" y2="59551"/>
                        <a14:foregroundMark x1="63375" y1="48689" x2="58500" y2="46067"/>
                        <a14:foregroundMark x1="66250" y1="49251" x2="57125" y2="45880"/>
                        <a14:foregroundMark x1="68375" y1="50187" x2="52875" y2="43258"/>
                        <a14:foregroundMark x1="66250" y1="47940" x2="55125" y2="43446"/>
                        <a14:foregroundMark x1="60875" y1="93071" x2="49750" y2="97940"/>
                        <a14:foregroundMark x1="28875" y1="52809" x2="41500" y2="47566"/>
                        <a14:foregroundMark x1="41500" y1="47566" x2="44375" y2="47566"/>
                        <a14:foregroundMark x1="36625" y1="44382" x2="30000" y2="46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6" r="8330"/>
          <a:stretch/>
        </p:blipFill>
        <p:spPr bwMode="auto">
          <a:xfrm>
            <a:off x="1582992" y="1955441"/>
            <a:ext cx="4155439" cy="40549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6EC5FA1-DF53-40C2-BF6B-893C43089754}"/>
              </a:ext>
            </a:extLst>
          </p:cNvPr>
          <p:cNvSpPr/>
          <p:nvPr/>
        </p:nvSpPr>
        <p:spPr>
          <a:xfrm>
            <a:off x="7020560" y="2154568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Those reliable delivery services are very expensive.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D14C1E8-A16A-4838-912A-0F96BF263B76}"/>
              </a:ext>
            </a:extLst>
          </p:cNvPr>
          <p:cNvSpPr/>
          <p:nvPr/>
        </p:nvSpPr>
        <p:spPr>
          <a:xfrm>
            <a:off x="7020560" y="3429000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 can’t leave my house; I need to take care of my kids.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56CECB5-74F6-4F0C-86B4-316128A78D20}"/>
              </a:ext>
            </a:extLst>
          </p:cNvPr>
          <p:cNvSpPr/>
          <p:nvPr/>
        </p:nvSpPr>
        <p:spPr>
          <a:xfrm>
            <a:off x="7020560" y="4703432"/>
            <a:ext cx="4155440" cy="1010920"/>
          </a:xfrm>
          <a:prstGeom prst="wedgeRectCallout">
            <a:avLst>
              <a:gd name="adj1" fmla="val -65840"/>
              <a:gd name="adj2" fmla="val 4131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Can’t match my delivery time and customer’s delivery time.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145D08D-AAB8-496B-8309-185994A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5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2757006-3940-4B3F-B74C-46C842E5A7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8137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6C58-FFD9-472B-9D5D-4911DA93B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E60FC-CEC7-4146-81CB-1C9D08F0F6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E3E937C9-8B61-4A35-8543-D553D94B432C}"/>
              </a:ext>
            </a:extLst>
          </p:cNvPr>
          <p:cNvGrpSpPr/>
          <p:nvPr/>
        </p:nvGrpSpPr>
        <p:grpSpPr>
          <a:xfrm>
            <a:off x="1339952" y="2400375"/>
            <a:ext cx="766608" cy="766608"/>
            <a:chOff x="3719358" y="2379713"/>
            <a:chExt cx="1835867" cy="183586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CC0483-E3BD-4FE1-A481-55B447E544FF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3DBD66-6D84-4085-99DB-5475B3F11257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2">
            <a:extLst>
              <a:ext uri="{FF2B5EF4-FFF2-40B4-BE49-F238E27FC236}">
                <a16:creationId xmlns:a16="http://schemas.microsoft.com/office/drawing/2014/main" id="{8179D2E7-304A-483E-9C17-60BA7D69E35B}"/>
              </a:ext>
            </a:extLst>
          </p:cNvPr>
          <p:cNvGrpSpPr/>
          <p:nvPr/>
        </p:nvGrpSpPr>
        <p:grpSpPr>
          <a:xfrm>
            <a:off x="1339952" y="3590079"/>
            <a:ext cx="766608" cy="766608"/>
            <a:chOff x="3719358" y="2379713"/>
            <a:chExt cx="1835867" cy="18358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6F3B95-5904-4617-9A43-D3C89613EDB3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72FBD-8222-4B46-A16B-6EDED68C8BD5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642249C5-E808-4DF1-99B0-EFE8FBE084FE}"/>
              </a:ext>
            </a:extLst>
          </p:cNvPr>
          <p:cNvGrpSpPr/>
          <p:nvPr/>
        </p:nvGrpSpPr>
        <p:grpSpPr>
          <a:xfrm>
            <a:off x="1339952" y="4779782"/>
            <a:ext cx="766608" cy="766608"/>
            <a:chOff x="3719358" y="2379713"/>
            <a:chExt cx="1835867" cy="183586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DFF1D1-04A0-43A7-8DE5-A2AF043A5B2D}"/>
                </a:ext>
              </a:extLst>
            </p:cNvPr>
            <p:cNvSpPr/>
            <p:nvPr/>
          </p:nvSpPr>
          <p:spPr>
            <a:xfrm>
              <a:off x="3719358" y="2379713"/>
              <a:ext cx="1835867" cy="1835867"/>
            </a:xfrm>
            <a:custGeom>
              <a:avLst/>
              <a:gdLst>
                <a:gd name="connsiteX0" fmla="*/ 0 w 1835867"/>
                <a:gd name="connsiteY0" fmla="*/ 0 h 1835867"/>
                <a:gd name="connsiteX1" fmla="*/ 1835867 w 1835867"/>
                <a:gd name="connsiteY1" fmla="*/ 0 h 1835867"/>
                <a:gd name="connsiteX2" fmla="*/ 1835867 w 1835867"/>
                <a:gd name="connsiteY2" fmla="*/ 1835867 h 1835867"/>
                <a:gd name="connsiteX3" fmla="*/ 0 w 1835867"/>
                <a:gd name="connsiteY3" fmla="*/ 1835867 h 183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5867" h="1835867">
                  <a:moveTo>
                    <a:pt x="0" y="0"/>
                  </a:moveTo>
                  <a:lnTo>
                    <a:pt x="1835867" y="0"/>
                  </a:lnTo>
                  <a:lnTo>
                    <a:pt x="1835867" y="1835867"/>
                  </a:lnTo>
                  <a:lnTo>
                    <a:pt x="0" y="1835867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308481-D4EF-41B6-8B72-5E9355D258B6}"/>
                </a:ext>
              </a:extLst>
            </p:cNvPr>
            <p:cNvSpPr/>
            <p:nvPr/>
          </p:nvSpPr>
          <p:spPr>
            <a:xfrm>
              <a:off x="3980204" y="2807317"/>
              <a:ext cx="1345537" cy="1025790"/>
            </a:xfrm>
            <a:custGeom>
              <a:avLst/>
              <a:gdLst>
                <a:gd name="connsiteX0" fmla="*/ 427604 w 1345537"/>
                <a:gd name="connsiteY0" fmla="*/ 809311 h 1025790"/>
                <a:gd name="connsiteX1" fmla="*/ 108622 w 1345537"/>
                <a:gd name="connsiteY1" fmla="*/ 490329 h 1025790"/>
                <a:gd name="connsiteX2" fmla="*/ 0 w 1345537"/>
                <a:gd name="connsiteY2" fmla="*/ 598187 h 1025790"/>
                <a:gd name="connsiteX3" fmla="*/ 427604 w 1345537"/>
                <a:gd name="connsiteY3" fmla="*/ 1025791 h 1025790"/>
                <a:gd name="connsiteX4" fmla="*/ 1345538 w 1345537"/>
                <a:gd name="connsiteY4" fmla="*/ 107857 h 1025790"/>
                <a:gd name="connsiteX5" fmla="*/ 1237680 w 1345537"/>
                <a:gd name="connsiteY5" fmla="*/ 0 h 102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5537" h="1025790">
                  <a:moveTo>
                    <a:pt x="427604" y="809311"/>
                  </a:moveTo>
                  <a:lnTo>
                    <a:pt x="108622" y="490329"/>
                  </a:lnTo>
                  <a:lnTo>
                    <a:pt x="0" y="598187"/>
                  </a:lnTo>
                  <a:lnTo>
                    <a:pt x="427604" y="1025791"/>
                  </a:lnTo>
                  <a:lnTo>
                    <a:pt x="1345538" y="107857"/>
                  </a:lnTo>
                  <a:lnTo>
                    <a:pt x="123768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159DB-8E4E-4120-BE96-F20A8BECE31A}"/>
              </a:ext>
            </a:extLst>
          </p:cNvPr>
          <p:cNvGrpSpPr/>
          <p:nvPr/>
        </p:nvGrpSpPr>
        <p:grpSpPr>
          <a:xfrm>
            <a:off x="2215482" y="2382559"/>
            <a:ext cx="6268065" cy="769442"/>
            <a:chOff x="4655574" y="1862858"/>
            <a:chExt cx="6268065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F2D4-5CC0-4F46-9859-AFDF7C799F6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User-friendly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C2D74-2CC2-4796-B9E5-905924127AA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easily understood &amp; used by anyone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BF15DF-2956-44D3-B735-1CB73842E126}"/>
              </a:ext>
            </a:extLst>
          </p:cNvPr>
          <p:cNvGrpSpPr/>
          <p:nvPr/>
        </p:nvGrpSpPr>
        <p:grpSpPr>
          <a:xfrm>
            <a:off x="2215482" y="3514051"/>
            <a:ext cx="6268065" cy="769442"/>
            <a:chOff x="4655574" y="1862858"/>
            <a:chExt cx="6268065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61656A-1ECF-4CA3-AC69-8BEF4176187A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Reliable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744A9C-3A92-4D86-B785-D7321764F5FC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Can be trusted and be sure of what's happening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C764D1-5D3F-400E-A384-D4EABE05A024}"/>
              </a:ext>
            </a:extLst>
          </p:cNvPr>
          <p:cNvGrpSpPr/>
          <p:nvPr/>
        </p:nvGrpSpPr>
        <p:grpSpPr>
          <a:xfrm>
            <a:off x="2215482" y="4776948"/>
            <a:ext cx="6268065" cy="769442"/>
            <a:chOff x="4655574" y="1862858"/>
            <a:chExt cx="6268065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F6BAD0-D329-4DC5-9212-E75A866EA8DB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Convenient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F56297-3BA3-4390-BDF1-D9F3813BDC92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Use it anytime and anytime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1C96B84-D0FA-4846-9CE2-5624683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6</a:t>
            </a:fld>
            <a:endParaRPr lang="en-US"/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B25D2D5F-E44C-41DD-BAB0-6F6F47934D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585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1">
            <a:extLst>
              <a:ext uri="{FF2B5EF4-FFF2-40B4-BE49-F238E27FC236}">
                <a16:creationId xmlns:a16="http://schemas.microsoft.com/office/drawing/2014/main" id="{E16C82B1-48BB-4F87-92B8-2481E04F3EE0}"/>
              </a:ext>
            </a:extLst>
          </p:cNvPr>
          <p:cNvGrpSpPr/>
          <p:nvPr/>
        </p:nvGrpSpPr>
        <p:grpSpPr>
          <a:xfrm>
            <a:off x="1339952" y="4229176"/>
            <a:ext cx="766608" cy="766608"/>
            <a:chOff x="5981699" y="3314699"/>
            <a:chExt cx="1294171" cy="129417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F47F29-3AFE-4170-97DA-8F470339ABA1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F1D769-60AB-4BA2-9265-3B3D3E94A87C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grpSp>
        <p:nvGrpSpPr>
          <p:cNvPr id="25" name="Graphic 11">
            <a:extLst>
              <a:ext uri="{FF2B5EF4-FFF2-40B4-BE49-F238E27FC236}">
                <a16:creationId xmlns:a16="http://schemas.microsoft.com/office/drawing/2014/main" id="{CE844088-DA88-452B-A27A-D84B0D6C7232}"/>
              </a:ext>
            </a:extLst>
          </p:cNvPr>
          <p:cNvGrpSpPr/>
          <p:nvPr/>
        </p:nvGrpSpPr>
        <p:grpSpPr>
          <a:xfrm>
            <a:off x="1339952" y="2707507"/>
            <a:ext cx="766608" cy="766608"/>
            <a:chOff x="5981699" y="3314699"/>
            <a:chExt cx="1294171" cy="129417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FAD2D-1449-4D21-A653-A7EB91EDB108}"/>
                </a:ext>
              </a:extLst>
            </p:cNvPr>
            <p:cNvSpPr/>
            <p:nvPr/>
          </p:nvSpPr>
          <p:spPr>
            <a:xfrm>
              <a:off x="5981699" y="3314699"/>
              <a:ext cx="1294171" cy="1294171"/>
            </a:xfrm>
            <a:custGeom>
              <a:avLst/>
              <a:gdLst>
                <a:gd name="connsiteX0" fmla="*/ 0 w 1294171"/>
                <a:gd name="connsiteY0" fmla="*/ 0 h 1294171"/>
                <a:gd name="connsiteX1" fmla="*/ 1294171 w 1294171"/>
                <a:gd name="connsiteY1" fmla="*/ 0 h 1294171"/>
                <a:gd name="connsiteX2" fmla="*/ 1294171 w 1294171"/>
                <a:gd name="connsiteY2" fmla="*/ 1294171 h 1294171"/>
                <a:gd name="connsiteX3" fmla="*/ 0 w 1294171"/>
                <a:gd name="connsiteY3" fmla="*/ 1294171 h 129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171" h="1294171">
                  <a:moveTo>
                    <a:pt x="0" y="0"/>
                  </a:moveTo>
                  <a:lnTo>
                    <a:pt x="1294171" y="0"/>
                  </a:lnTo>
                  <a:lnTo>
                    <a:pt x="1294171" y="1294171"/>
                  </a:lnTo>
                  <a:lnTo>
                    <a:pt x="0" y="1294171"/>
                  </a:lnTo>
                  <a:close/>
                </a:path>
              </a:pathLst>
            </a:custGeom>
            <a:no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D0B90-D8FD-431F-AFE6-C610B0C15BED}"/>
                </a:ext>
              </a:extLst>
            </p:cNvPr>
            <p:cNvSpPr/>
            <p:nvPr/>
          </p:nvSpPr>
          <p:spPr>
            <a:xfrm>
              <a:off x="6143470" y="3476470"/>
              <a:ext cx="970628" cy="970628"/>
            </a:xfrm>
            <a:custGeom>
              <a:avLst/>
              <a:gdLst>
                <a:gd name="connsiteX0" fmla="*/ 0 w 970628"/>
                <a:gd name="connsiteY0" fmla="*/ 107848 h 970628"/>
                <a:gd name="connsiteX1" fmla="*/ 0 w 970628"/>
                <a:gd name="connsiteY1" fmla="*/ 862781 h 970628"/>
                <a:gd name="connsiteX2" fmla="*/ 107848 w 970628"/>
                <a:gd name="connsiteY2" fmla="*/ 970628 h 970628"/>
                <a:gd name="connsiteX3" fmla="*/ 862781 w 970628"/>
                <a:gd name="connsiteY3" fmla="*/ 970628 h 970628"/>
                <a:gd name="connsiteX4" fmla="*/ 970628 w 970628"/>
                <a:gd name="connsiteY4" fmla="*/ 862781 h 970628"/>
                <a:gd name="connsiteX5" fmla="*/ 970628 w 970628"/>
                <a:gd name="connsiteY5" fmla="*/ 107848 h 970628"/>
                <a:gd name="connsiteX6" fmla="*/ 862781 w 970628"/>
                <a:gd name="connsiteY6" fmla="*/ 0 h 970628"/>
                <a:gd name="connsiteX7" fmla="*/ 107848 w 970628"/>
                <a:gd name="connsiteY7" fmla="*/ 0 h 970628"/>
                <a:gd name="connsiteX8" fmla="*/ 0 w 970628"/>
                <a:gd name="connsiteY8" fmla="*/ 107848 h 970628"/>
                <a:gd name="connsiteX9" fmla="*/ 647086 w 970628"/>
                <a:gd name="connsiteY9" fmla="*/ 323543 h 970628"/>
                <a:gd name="connsiteX10" fmla="*/ 485314 w 970628"/>
                <a:gd name="connsiteY10" fmla="*/ 485314 h 970628"/>
                <a:gd name="connsiteX11" fmla="*/ 323543 w 970628"/>
                <a:gd name="connsiteY11" fmla="*/ 323543 h 970628"/>
                <a:gd name="connsiteX12" fmla="*/ 485314 w 970628"/>
                <a:gd name="connsiteY12" fmla="*/ 161771 h 970628"/>
                <a:gd name="connsiteX13" fmla="*/ 647086 w 970628"/>
                <a:gd name="connsiteY13" fmla="*/ 323543 h 970628"/>
                <a:gd name="connsiteX14" fmla="*/ 161771 w 970628"/>
                <a:gd name="connsiteY14" fmla="*/ 754933 h 970628"/>
                <a:gd name="connsiteX15" fmla="*/ 485314 w 970628"/>
                <a:gd name="connsiteY15" fmla="*/ 587769 h 970628"/>
                <a:gd name="connsiteX16" fmla="*/ 808857 w 970628"/>
                <a:gd name="connsiteY16" fmla="*/ 754933 h 970628"/>
                <a:gd name="connsiteX17" fmla="*/ 808857 w 970628"/>
                <a:gd name="connsiteY17" fmla="*/ 808857 h 970628"/>
                <a:gd name="connsiteX18" fmla="*/ 161771 w 970628"/>
                <a:gd name="connsiteY18" fmla="*/ 808857 h 970628"/>
                <a:gd name="connsiteX19" fmla="*/ 161771 w 970628"/>
                <a:gd name="connsiteY19" fmla="*/ 754933 h 97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0628" h="970628">
                  <a:moveTo>
                    <a:pt x="0" y="107848"/>
                  </a:moveTo>
                  <a:lnTo>
                    <a:pt x="0" y="862781"/>
                  </a:lnTo>
                  <a:cubicBezTo>
                    <a:pt x="0" y="922097"/>
                    <a:pt x="47992" y="970628"/>
                    <a:pt x="107848" y="970628"/>
                  </a:cubicBezTo>
                  <a:lnTo>
                    <a:pt x="862781" y="970628"/>
                  </a:lnTo>
                  <a:cubicBezTo>
                    <a:pt x="922097" y="970628"/>
                    <a:pt x="970628" y="922097"/>
                    <a:pt x="970628" y="862781"/>
                  </a:cubicBezTo>
                  <a:lnTo>
                    <a:pt x="970628" y="107848"/>
                  </a:lnTo>
                  <a:cubicBezTo>
                    <a:pt x="970628" y="48531"/>
                    <a:pt x="922097" y="0"/>
                    <a:pt x="862781" y="0"/>
                  </a:cubicBezTo>
                  <a:lnTo>
                    <a:pt x="107848" y="0"/>
                  </a:lnTo>
                  <a:cubicBezTo>
                    <a:pt x="47992" y="0"/>
                    <a:pt x="0" y="48531"/>
                    <a:pt x="0" y="107848"/>
                  </a:cubicBezTo>
                  <a:close/>
                  <a:moveTo>
                    <a:pt x="647086" y="323543"/>
                  </a:moveTo>
                  <a:cubicBezTo>
                    <a:pt x="647086" y="413056"/>
                    <a:pt x="574828" y="485314"/>
                    <a:pt x="485314" y="485314"/>
                  </a:cubicBezTo>
                  <a:cubicBezTo>
                    <a:pt x="395801" y="485314"/>
                    <a:pt x="323543" y="413056"/>
                    <a:pt x="323543" y="323543"/>
                  </a:cubicBezTo>
                  <a:cubicBezTo>
                    <a:pt x="323543" y="234029"/>
                    <a:pt x="395801" y="161771"/>
                    <a:pt x="485314" y="161771"/>
                  </a:cubicBezTo>
                  <a:cubicBezTo>
                    <a:pt x="574828" y="161771"/>
                    <a:pt x="647086" y="234029"/>
                    <a:pt x="647086" y="323543"/>
                  </a:cubicBezTo>
                  <a:close/>
                  <a:moveTo>
                    <a:pt x="161771" y="754933"/>
                  </a:moveTo>
                  <a:cubicBezTo>
                    <a:pt x="161771" y="647086"/>
                    <a:pt x="377467" y="587769"/>
                    <a:pt x="485314" y="587769"/>
                  </a:cubicBezTo>
                  <a:cubicBezTo>
                    <a:pt x="593162" y="587769"/>
                    <a:pt x="808857" y="647086"/>
                    <a:pt x="808857" y="754933"/>
                  </a:cubicBezTo>
                  <a:lnTo>
                    <a:pt x="808857" y="808857"/>
                  </a:lnTo>
                  <a:lnTo>
                    <a:pt x="161771" y="808857"/>
                  </a:lnTo>
                  <a:lnTo>
                    <a:pt x="161771" y="75493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F5B298-8B61-449E-8B2C-7110DCB79953}"/>
              </a:ext>
            </a:extLst>
          </p:cNvPr>
          <p:cNvSpPr txBox="1"/>
          <p:nvPr/>
        </p:nvSpPr>
        <p:spPr>
          <a:xfrm>
            <a:off x="2215482" y="2690701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Sellers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67793-62C1-4368-99C3-C32DD59D3219}"/>
              </a:ext>
            </a:extLst>
          </p:cNvPr>
          <p:cNvSpPr txBox="1"/>
          <p:nvPr/>
        </p:nvSpPr>
        <p:spPr>
          <a:xfrm>
            <a:off x="2215482" y="30908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From home; Sells item with short expiration / relatively low in price/quality.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0ACE5-1AAB-4532-A384-1D72C9171864}"/>
              </a:ext>
            </a:extLst>
          </p:cNvPr>
          <p:cNvSpPr txBox="1"/>
          <p:nvPr/>
        </p:nvSpPr>
        <p:spPr>
          <a:xfrm>
            <a:off x="2215482" y="4226342"/>
            <a:ext cx="62680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People needs income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BCC63B-DC47-4C5B-A444-61128D66F76B}"/>
              </a:ext>
            </a:extLst>
          </p:cNvPr>
          <p:cNvSpPr txBox="1"/>
          <p:nvPr/>
        </p:nvSpPr>
        <p:spPr>
          <a:xfrm>
            <a:off x="2215482" y="4626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who requires extra income to support daily life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649F784B-653E-4ECC-9B27-E6D94C89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0EF73AB9-72AD-4861-A4B7-5A7E712619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</p:spTree>
    <p:extLst>
      <p:ext uri="{BB962C8B-B14F-4D97-AF65-F5344CB8AC3E}">
        <p14:creationId xmlns:p14="http://schemas.microsoft.com/office/powerpoint/2010/main" val="24742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569F0ED-7EA3-4923-9EE8-1CD2A1DB1F9C}"/>
              </a:ext>
            </a:extLst>
          </p:cNvPr>
          <p:cNvGrpSpPr/>
          <p:nvPr/>
        </p:nvGrpSpPr>
        <p:grpSpPr>
          <a:xfrm>
            <a:off x="1339952" y="2707507"/>
            <a:ext cx="766609" cy="766609"/>
            <a:chOff x="5981699" y="3314699"/>
            <a:chExt cx="2036027" cy="203602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F628E3-FD45-49CB-B42A-40452B7F185E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183CFA-DF45-4A67-8F18-3CE680AB912E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F0A47F8E-0010-4A6C-8B57-563C9FD5B47E}"/>
              </a:ext>
            </a:extLst>
          </p:cNvPr>
          <p:cNvGrpSpPr/>
          <p:nvPr/>
        </p:nvGrpSpPr>
        <p:grpSpPr>
          <a:xfrm>
            <a:off x="1339952" y="4229175"/>
            <a:ext cx="766609" cy="766609"/>
            <a:chOff x="5981699" y="3314699"/>
            <a:chExt cx="2036027" cy="203602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3A20E9-9200-47F8-98CC-553720036E16}"/>
                </a:ext>
              </a:extLst>
            </p:cNvPr>
            <p:cNvSpPr/>
            <p:nvPr/>
          </p:nvSpPr>
          <p:spPr>
            <a:xfrm>
              <a:off x="5981699" y="3314699"/>
              <a:ext cx="2036027" cy="2036027"/>
            </a:xfrm>
            <a:custGeom>
              <a:avLst/>
              <a:gdLst>
                <a:gd name="connsiteX0" fmla="*/ 0 w 2036027"/>
                <a:gd name="connsiteY0" fmla="*/ 0 h 2036027"/>
                <a:gd name="connsiteX1" fmla="*/ 2036027 w 2036027"/>
                <a:gd name="connsiteY1" fmla="*/ 0 h 2036027"/>
                <a:gd name="connsiteX2" fmla="*/ 2036027 w 2036027"/>
                <a:gd name="connsiteY2" fmla="*/ 2036027 h 2036027"/>
                <a:gd name="connsiteX3" fmla="*/ 0 w 2036027"/>
                <a:gd name="connsiteY3" fmla="*/ 2036027 h 20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027" h="2036027">
                  <a:moveTo>
                    <a:pt x="0" y="0"/>
                  </a:moveTo>
                  <a:lnTo>
                    <a:pt x="2036027" y="0"/>
                  </a:lnTo>
                  <a:lnTo>
                    <a:pt x="2036027" y="2036027"/>
                  </a:lnTo>
                  <a:lnTo>
                    <a:pt x="0" y="2036027"/>
                  </a:lnTo>
                  <a:close/>
                </a:path>
              </a:pathLst>
            </a:custGeom>
            <a:no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6AA062-AF20-46EE-BB8E-668D9EB5F259}"/>
                </a:ext>
              </a:extLst>
            </p:cNvPr>
            <p:cNvSpPr/>
            <p:nvPr/>
          </p:nvSpPr>
          <p:spPr>
            <a:xfrm>
              <a:off x="6150519" y="3484367"/>
              <a:ext cx="1696689" cy="1696689"/>
            </a:xfrm>
            <a:custGeom>
              <a:avLst/>
              <a:gdLst>
                <a:gd name="connsiteX0" fmla="*/ 848345 w 1696689"/>
                <a:gd name="connsiteY0" fmla="*/ 0 h 1696689"/>
                <a:gd name="connsiteX1" fmla="*/ 0 w 1696689"/>
                <a:gd name="connsiteY1" fmla="*/ 848345 h 1696689"/>
                <a:gd name="connsiteX2" fmla="*/ 848345 w 1696689"/>
                <a:gd name="connsiteY2" fmla="*/ 1696689 h 1696689"/>
                <a:gd name="connsiteX3" fmla="*/ 1696689 w 1696689"/>
                <a:gd name="connsiteY3" fmla="*/ 848345 h 1696689"/>
                <a:gd name="connsiteX4" fmla="*/ 848345 w 1696689"/>
                <a:gd name="connsiteY4" fmla="*/ 0 h 1696689"/>
                <a:gd name="connsiteX5" fmla="*/ 1154597 w 1696689"/>
                <a:gd name="connsiteY5" fmla="*/ 537851 h 1696689"/>
                <a:gd name="connsiteX6" fmla="*/ 1318328 w 1696689"/>
                <a:gd name="connsiteY6" fmla="*/ 701581 h 1696689"/>
                <a:gd name="connsiteX7" fmla="*/ 1154597 w 1696689"/>
                <a:gd name="connsiteY7" fmla="*/ 865311 h 1696689"/>
                <a:gd name="connsiteX8" fmla="*/ 990867 w 1696689"/>
                <a:gd name="connsiteY8" fmla="*/ 701581 h 1696689"/>
                <a:gd name="connsiteX9" fmla="*/ 1154597 w 1696689"/>
                <a:gd name="connsiteY9" fmla="*/ 537851 h 1696689"/>
                <a:gd name="connsiteX10" fmla="*/ 645590 w 1696689"/>
                <a:gd name="connsiteY10" fmla="*/ 403812 h 1696689"/>
                <a:gd name="connsiteX11" fmla="*/ 845800 w 1696689"/>
                <a:gd name="connsiteY11" fmla="*/ 604021 h 1696689"/>
                <a:gd name="connsiteX12" fmla="*/ 645590 w 1696689"/>
                <a:gd name="connsiteY12" fmla="*/ 804231 h 1696689"/>
                <a:gd name="connsiteX13" fmla="*/ 445381 w 1696689"/>
                <a:gd name="connsiteY13" fmla="*/ 604021 h 1696689"/>
                <a:gd name="connsiteX14" fmla="*/ 645590 w 1696689"/>
                <a:gd name="connsiteY14" fmla="*/ 403812 h 1696689"/>
                <a:gd name="connsiteX15" fmla="*/ 645590 w 1696689"/>
                <a:gd name="connsiteY15" fmla="*/ 1178351 h 1696689"/>
                <a:gd name="connsiteX16" fmla="*/ 645590 w 1696689"/>
                <a:gd name="connsiteY16" fmla="*/ 1496480 h 1696689"/>
                <a:gd name="connsiteX17" fmla="*/ 209541 w 1696689"/>
                <a:gd name="connsiteY17" fmla="*/ 1075701 h 1696689"/>
                <a:gd name="connsiteX18" fmla="*/ 645590 w 1696689"/>
                <a:gd name="connsiteY18" fmla="*/ 932331 h 1696689"/>
                <a:gd name="connsiteX19" fmla="*/ 806776 w 1696689"/>
                <a:gd name="connsiteY19" fmla="*/ 950994 h 1696689"/>
                <a:gd name="connsiteX20" fmla="*/ 645590 w 1696689"/>
                <a:gd name="connsiteY20" fmla="*/ 1178351 h 1696689"/>
                <a:gd name="connsiteX21" fmla="*/ 848345 w 1696689"/>
                <a:gd name="connsiteY21" fmla="*/ 1527020 h 1696689"/>
                <a:gd name="connsiteX22" fmla="*/ 781325 w 1696689"/>
                <a:gd name="connsiteY22" fmla="*/ 1523627 h 1696689"/>
                <a:gd name="connsiteX23" fmla="*/ 781325 w 1696689"/>
                <a:gd name="connsiteY23" fmla="*/ 1178351 h 1696689"/>
                <a:gd name="connsiteX24" fmla="*/ 1154597 w 1696689"/>
                <a:gd name="connsiteY24" fmla="*/ 997653 h 1696689"/>
                <a:gd name="connsiteX25" fmla="*/ 1480361 w 1696689"/>
                <a:gd name="connsiteY25" fmla="*/ 1095213 h 1696689"/>
                <a:gd name="connsiteX26" fmla="*/ 848345 w 1696689"/>
                <a:gd name="connsiteY26" fmla="*/ 1527020 h 16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6689" h="1696689">
                  <a:moveTo>
                    <a:pt x="848345" y="0"/>
                  </a:moveTo>
                  <a:cubicBezTo>
                    <a:pt x="380058" y="0"/>
                    <a:pt x="0" y="380058"/>
                    <a:pt x="0" y="848345"/>
                  </a:cubicBezTo>
                  <a:cubicBezTo>
                    <a:pt x="0" y="1316631"/>
                    <a:pt x="380058" y="1696689"/>
                    <a:pt x="848345" y="1696689"/>
                  </a:cubicBezTo>
                  <a:cubicBezTo>
                    <a:pt x="1316631" y="1696689"/>
                    <a:pt x="1696689" y="1316631"/>
                    <a:pt x="1696689" y="848345"/>
                  </a:cubicBezTo>
                  <a:cubicBezTo>
                    <a:pt x="1696689" y="380058"/>
                    <a:pt x="1316631" y="0"/>
                    <a:pt x="848345" y="0"/>
                  </a:cubicBezTo>
                  <a:close/>
                  <a:moveTo>
                    <a:pt x="1154597" y="537851"/>
                  </a:moveTo>
                  <a:cubicBezTo>
                    <a:pt x="1245370" y="537851"/>
                    <a:pt x="1318328" y="610808"/>
                    <a:pt x="1318328" y="701581"/>
                  </a:cubicBezTo>
                  <a:cubicBezTo>
                    <a:pt x="1318328" y="792354"/>
                    <a:pt x="1245370" y="865311"/>
                    <a:pt x="1154597" y="865311"/>
                  </a:cubicBezTo>
                  <a:cubicBezTo>
                    <a:pt x="1063824" y="865311"/>
                    <a:pt x="990867" y="792354"/>
                    <a:pt x="990867" y="701581"/>
                  </a:cubicBezTo>
                  <a:cubicBezTo>
                    <a:pt x="990018" y="610808"/>
                    <a:pt x="1063824" y="537851"/>
                    <a:pt x="1154597" y="537851"/>
                  </a:cubicBezTo>
                  <a:close/>
                  <a:moveTo>
                    <a:pt x="645590" y="403812"/>
                  </a:moveTo>
                  <a:cubicBezTo>
                    <a:pt x="755875" y="403812"/>
                    <a:pt x="845800" y="493737"/>
                    <a:pt x="845800" y="604021"/>
                  </a:cubicBezTo>
                  <a:cubicBezTo>
                    <a:pt x="845800" y="714306"/>
                    <a:pt x="755875" y="804231"/>
                    <a:pt x="645590" y="804231"/>
                  </a:cubicBezTo>
                  <a:cubicBezTo>
                    <a:pt x="535305" y="804231"/>
                    <a:pt x="445381" y="714306"/>
                    <a:pt x="445381" y="604021"/>
                  </a:cubicBezTo>
                  <a:cubicBezTo>
                    <a:pt x="445381" y="492888"/>
                    <a:pt x="534457" y="403812"/>
                    <a:pt x="645590" y="403812"/>
                  </a:cubicBezTo>
                  <a:close/>
                  <a:moveTo>
                    <a:pt x="645590" y="1178351"/>
                  </a:moveTo>
                  <a:lnTo>
                    <a:pt x="645590" y="1496480"/>
                  </a:lnTo>
                  <a:cubicBezTo>
                    <a:pt x="441988" y="1432854"/>
                    <a:pt x="280802" y="1275910"/>
                    <a:pt x="209541" y="1075701"/>
                  </a:cubicBezTo>
                  <a:cubicBezTo>
                    <a:pt x="298617" y="980686"/>
                    <a:pt x="520884" y="932331"/>
                    <a:pt x="645590" y="932331"/>
                  </a:cubicBezTo>
                  <a:cubicBezTo>
                    <a:pt x="690553" y="932331"/>
                    <a:pt x="747392" y="939117"/>
                    <a:pt x="806776" y="950994"/>
                  </a:cubicBezTo>
                  <a:cubicBezTo>
                    <a:pt x="667647" y="1024800"/>
                    <a:pt x="645590" y="1122360"/>
                    <a:pt x="645590" y="1178351"/>
                  </a:cubicBezTo>
                  <a:close/>
                  <a:moveTo>
                    <a:pt x="848345" y="1527020"/>
                  </a:moveTo>
                  <a:cubicBezTo>
                    <a:pt x="825439" y="1527020"/>
                    <a:pt x="803382" y="1526172"/>
                    <a:pt x="781325" y="1523627"/>
                  </a:cubicBezTo>
                  <a:lnTo>
                    <a:pt x="781325" y="1178351"/>
                  </a:lnTo>
                  <a:cubicBezTo>
                    <a:pt x="781325" y="1057886"/>
                    <a:pt x="1030739" y="997653"/>
                    <a:pt x="1154597" y="997653"/>
                  </a:cubicBezTo>
                  <a:cubicBezTo>
                    <a:pt x="1245370" y="997653"/>
                    <a:pt x="1402314" y="1030739"/>
                    <a:pt x="1480361" y="1095213"/>
                  </a:cubicBezTo>
                  <a:cubicBezTo>
                    <a:pt x="1381105" y="1347171"/>
                    <a:pt x="1135933" y="1527020"/>
                    <a:pt x="848345" y="152702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Background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677F-3B9D-43B3-937F-E251CB798C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Other Stakeholders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D319C-83EC-42D3-AFA6-B7A454A0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6892BD-30C6-488E-8921-4F5162A83E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A9416F-A9E7-474E-BA43-7964E9E2D48E}"/>
              </a:ext>
            </a:extLst>
          </p:cNvPr>
          <p:cNvGrpSpPr/>
          <p:nvPr/>
        </p:nvGrpSpPr>
        <p:grpSpPr>
          <a:xfrm>
            <a:off x="2215482" y="2690701"/>
            <a:ext cx="6268065" cy="769442"/>
            <a:chOff x="4655574" y="1862858"/>
            <a:chExt cx="6268065" cy="7694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109A4F-7B34-4496-A7E4-F6A998DB675C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Staff &amp; Admins</a:t>
              </a: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88232-AE1A-4EA3-B55C-B38E79398341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Monitor the platform, marketing etc.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2B1E2F-DF4E-48D3-8F32-5D1D25BD56DD}"/>
              </a:ext>
            </a:extLst>
          </p:cNvPr>
          <p:cNvGrpSpPr/>
          <p:nvPr/>
        </p:nvGrpSpPr>
        <p:grpSpPr>
          <a:xfrm>
            <a:off x="2215482" y="4226342"/>
            <a:ext cx="6268065" cy="769442"/>
            <a:chOff x="4655574" y="1862858"/>
            <a:chExt cx="6268065" cy="7694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BDBE2-76AD-4F72-81B9-BAF4E911F497}"/>
                </a:ext>
              </a:extLst>
            </p:cNvPr>
            <p:cNvSpPr txBox="1"/>
            <p:nvPr/>
          </p:nvSpPr>
          <p:spPr>
            <a:xfrm>
              <a:off x="4655574" y="1862858"/>
              <a:ext cx="62680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Developers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FEEA2D-9016-42EF-AEBF-4F660A750309}"/>
                </a:ext>
              </a:extLst>
            </p:cNvPr>
            <p:cNvSpPr txBox="1"/>
            <p:nvPr/>
          </p:nvSpPr>
          <p:spPr>
            <a:xfrm>
              <a:off x="4655574" y="22629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Develops &amp; maintain the system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USOM Admission Requirements | Windsor University School of Medicine">
            <a:extLst>
              <a:ext uri="{FF2B5EF4-FFF2-40B4-BE49-F238E27FC236}">
                <a16:creationId xmlns:a16="http://schemas.microsoft.com/office/drawing/2014/main" id="{98E326AF-96C5-4E24-80F4-2FC1B9556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83" r="9135"/>
          <a:stretch/>
        </p:blipFill>
        <p:spPr bwMode="auto">
          <a:xfrm>
            <a:off x="633242" y="1322171"/>
            <a:ext cx="2890759" cy="27782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D459F-BE62-417A-AAD5-C6BAB2317DBF}"/>
              </a:ext>
            </a:extLst>
          </p:cNvPr>
          <p:cNvSpPr txBox="1"/>
          <p:nvPr/>
        </p:nvSpPr>
        <p:spPr>
          <a:xfrm>
            <a:off x="504708" y="4231627"/>
            <a:ext cx="3167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Requirements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Functional/Non-Functional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109427-051C-4FCC-A0BD-21CA3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B740-9D63-418F-B9A8-7544901653F2}" type="slidenum">
              <a:rPr lang="en-US" smtClean="0"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8AFE2-FAFC-4F58-955D-B8C13E273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MY" dirty="0"/>
              <a:t>Requirements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A4559F2-1B6C-4A81-9737-79CFF87C5A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2020 Xuanao Zhao, Ryan Cheah, Yong Liang Poo, Tiew Shou Cheng.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7D6D9-E620-44AE-B4D1-8B9255F23B06}"/>
              </a:ext>
            </a:extLst>
          </p:cNvPr>
          <p:cNvSpPr txBox="1"/>
          <p:nvPr/>
        </p:nvSpPr>
        <p:spPr>
          <a:xfrm>
            <a:off x="4210494" y="2069056"/>
            <a:ext cx="5654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this section:</a:t>
            </a:r>
          </a:p>
          <a:p>
            <a:endParaRPr lang="en-US" b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Requirement by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Technical Summery of 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Other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36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1E24"/>
      </a:accent1>
      <a:accent2>
        <a:srgbClr val="FBA51A"/>
      </a:accent2>
      <a:accent3>
        <a:srgbClr val="F4EB23"/>
      </a:accent3>
      <a:accent4>
        <a:srgbClr val="9BCA3C"/>
      </a:accent4>
      <a:accent5>
        <a:srgbClr val="71C055"/>
      </a:accent5>
      <a:accent6>
        <a:srgbClr val="71C6A5"/>
      </a:accent6>
      <a:hlink>
        <a:srgbClr val="22B8EA"/>
      </a:hlink>
      <a:folHlink>
        <a:srgbClr val="436F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D1E24"/>
    </a:accent1>
    <a:accent2>
      <a:srgbClr val="FBA51A"/>
    </a:accent2>
    <a:accent3>
      <a:srgbClr val="F4EB23"/>
    </a:accent3>
    <a:accent4>
      <a:srgbClr val="9BCA3C"/>
    </a:accent4>
    <a:accent5>
      <a:srgbClr val="71C055"/>
    </a:accent5>
    <a:accent6>
      <a:srgbClr val="71C6A5"/>
    </a:accent6>
    <a:hlink>
      <a:srgbClr val="22B8EA"/>
    </a:hlink>
    <a:folHlink>
      <a:srgbClr val="436FB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875</Words>
  <Application>Microsoft Office PowerPoint</Application>
  <PresentationFormat>Widescreen</PresentationFormat>
  <Paragraphs>208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Roboto</vt:lpstr>
      <vt:lpstr>Roboto Light</vt:lpstr>
      <vt:lpstr>Office Theme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Frankie</dc:creator>
  <cp:lastModifiedBy>Zhao Frankie</cp:lastModifiedBy>
  <cp:revision>43</cp:revision>
  <dcterms:created xsi:type="dcterms:W3CDTF">2020-09-16T19:01:41Z</dcterms:created>
  <dcterms:modified xsi:type="dcterms:W3CDTF">2020-09-20T05:27:39Z</dcterms:modified>
</cp:coreProperties>
</file>