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  <p:sldId id="264" r:id="rId9"/>
    <p:sldId id="265" r:id="rId10"/>
    <p:sldId id="266" r:id="rId11"/>
    <p:sldId id="273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6" r:id="rId26"/>
    <p:sldId id="287" r:id="rId27"/>
    <p:sldId id="288" r:id="rId28"/>
    <p:sldId id="289" r:id="rId29"/>
    <p:sldId id="290" r:id="rId30"/>
    <p:sldId id="292" r:id="rId31"/>
    <p:sldId id="293" r:id="rId32"/>
    <p:sldId id="294" r:id="rId33"/>
    <p:sldId id="295" r:id="rId34"/>
    <p:sldId id="297" r:id="rId35"/>
    <p:sldId id="298" r:id="rId36"/>
    <p:sldId id="299" r:id="rId37"/>
    <p:sldId id="300" r:id="rId38"/>
    <p:sldId id="301" r:id="rId39"/>
    <p:sldId id="303" r:id="rId40"/>
    <p:sldId id="304" r:id="rId41"/>
    <p:sldId id="305" r:id="rId42"/>
    <p:sldId id="306" r:id="rId43"/>
    <p:sldId id="307" r:id="rId44"/>
    <p:sldId id="296" r:id="rId45"/>
    <p:sldId id="302" r:id="rId46"/>
    <p:sldId id="308" r:id="rId47"/>
    <p:sldId id="282" r:id="rId48"/>
    <p:sldId id="283" r:id="rId49"/>
    <p:sldId id="28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2F0910B-96C7-492E-A851-EB64AA95448B}">
          <p14:sldIdLst>
            <p14:sldId id="256"/>
            <p14:sldId id="257"/>
            <p14:sldId id="259"/>
          </p14:sldIdLst>
        </p14:section>
        <p14:section name="Background Information" id="{45F02BA1-F6BF-4915-9A77-8ACF58B6D52A}">
          <p14:sldIdLst>
            <p14:sldId id="261"/>
            <p14:sldId id="262"/>
            <p14:sldId id="263"/>
            <p14:sldId id="260"/>
            <p14:sldId id="264"/>
          </p14:sldIdLst>
        </p14:section>
        <p14:section name="Request by Client" id="{3B89871F-676C-4B99-9C2C-F6F81AC3AF9A}">
          <p14:sldIdLst>
            <p14:sldId id="265"/>
            <p14:sldId id="266"/>
            <p14:sldId id="273"/>
            <p14:sldId id="268"/>
            <p14:sldId id="269"/>
            <p14:sldId id="270"/>
            <p14:sldId id="271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Other Requests" id="{F0B60543-4047-436B-9D31-7D2BB5A013FD}">
          <p14:sldIdLst>
            <p14:sldId id="281"/>
            <p14:sldId id="286"/>
          </p14:sldIdLst>
        </p14:section>
        <p14:section name="UML Diagrams" id="{367E13A6-148D-4B23-8282-8A621496FBBA}">
          <p14:sldIdLst>
            <p14:sldId id="287"/>
            <p14:sldId id="288"/>
            <p14:sldId id="289"/>
            <p14:sldId id="290"/>
            <p14:sldId id="292"/>
            <p14:sldId id="293"/>
            <p14:sldId id="294"/>
            <p14:sldId id="295"/>
            <p14:sldId id="297"/>
            <p14:sldId id="298"/>
            <p14:sldId id="299"/>
            <p14:sldId id="300"/>
            <p14:sldId id="301"/>
            <p14:sldId id="303"/>
            <p14:sldId id="304"/>
            <p14:sldId id="305"/>
            <p14:sldId id="306"/>
            <p14:sldId id="307"/>
            <p14:sldId id="296"/>
            <p14:sldId id="302"/>
            <p14:sldId id="308"/>
          </p14:sldIdLst>
        </p14:section>
        <p14:section name="UI Design" id="{B1A13090-D726-490E-BC53-F64BA7F64850}">
          <p14:sldIdLst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5F5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960" autoAdjust="0"/>
  </p:normalViewPr>
  <p:slideViewPr>
    <p:cSldViewPr snapToGrid="0">
      <p:cViewPr varScale="1">
        <p:scale>
          <a:sx n="78" d="100"/>
          <a:sy n="78" d="100"/>
        </p:scale>
        <p:origin x="79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38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1147-E5DA-41E5-8E3B-C3CF15AEDB4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0822A-621E-4F1E-8381-6CD2B7774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0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87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0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39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31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83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64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76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3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87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15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01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19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07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11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45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021228-CDC5-4BC2-B53B-0EC38E8ABA82}"/>
              </a:ext>
            </a:extLst>
          </p:cNvPr>
          <p:cNvSpPr/>
          <p:nvPr userDrawn="1"/>
        </p:nvSpPr>
        <p:spPr>
          <a:xfrm>
            <a:off x="331149" y="214340"/>
            <a:ext cx="11526352" cy="6414248"/>
          </a:xfrm>
          <a:prstGeom prst="roundRect">
            <a:avLst>
              <a:gd name="adj" fmla="val 1445"/>
            </a:avLst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2D4D9-DDAF-44C2-AD3A-3CBF9017D768}"/>
              </a:ext>
            </a:extLst>
          </p:cNvPr>
          <p:cNvSpPr/>
          <p:nvPr userDrawn="1"/>
        </p:nvSpPr>
        <p:spPr>
          <a:xfrm>
            <a:off x="215146" y="974264"/>
            <a:ext cx="10566735" cy="20026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A0D59-824F-4189-A309-E71C7A0AE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75" y="974264"/>
            <a:ext cx="10252267" cy="2002674"/>
          </a:xfrm>
        </p:spPr>
        <p:txBody>
          <a:bodyPr anchor="b"/>
          <a:lstStyle>
            <a:lvl1pPr algn="l">
              <a:defRPr sz="6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4F10E-1D42-4254-83CD-0719190C4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176" y="3150184"/>
            <a:ext cx="9211826" cy="12368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240E6-C6E9-47CA-9357-CD945268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05BCB-45F0-46A1-8F31-1E12D975FC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86EFD-B7BF-4789-9DF4-EF6354080D55}"/>
              </a:ext>
            </a:extLst>
          </p:cNvPr>
          <p:cNvSpPr/>
          <p:nvPr userDrawn="1"/>
        </p:nvSpPr>
        <p:spPr>
          <a:xfrm>
            <a:off x="182445" y="974264"/>
            <a:ext cx="207963" cy="2002674"/>
          </a:xfrm>
          <a:prstGeom prst="rect">
            <a:avLst/>
          </a:prstGeom>
          <a:pattFill prst="pct7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97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4038818-D19B-48AE-8D65-4F5E67FCBF3F}"/>
              </a:ext>
            </a:extLst>
          </p:cNvPr>
          <p:cNvSpPr/>
          <p:nvPr userDrawn="1"/>
        </p:nvSpPr>
        <p:spPr>
          <a:xfrm>
            <a:off x="7643267" y="380804"/>
            <a:ext cx="3402961" cy="3831990"/>
          </a:xfrm>
          <a:custGeom>
            <a:avLst/>
            <a:gdLst>
              <a:gd name="connsiteX0" fmla="*/ 1947656 w 3402961"/>
              <a:gd name="connsiteY0" fmla="*/ 0 h 3831990"/>
              <a:gd name="connsiteX1" fmla="*/ 3402961 w 3402961"/>
              <a:gd name="connsiteY1" fmla="*/ 0 h 3831990"/>
              <a:gd name="connsiteX2" fmla="*/ 2978705 w 3402961"/>
              <a:gd name="connsiteY2" fmla="*/ 2516544 h 3831990"/>
              <a:gd name="connsiteX3" fmla="*/ 0 w 3402961"/>
              <a:gd name="connsiteY3" fmla="*/ 3831990 h 3831990"/>
              <a:gd name="connsiteX4" fmla="*/ 541319 w 3402961"/>
              <a:gd name="connsiteY4" fmla="*/ 621062 h 3831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961" h="3831990">
                <a:moveTo>
                  <a:pt x="1947656" y="0"/>
                </a:moveTo>
                <a:lnTo>
                  <a:pt x="3402961" y="0"/>
                </a:lnTo>
                <a:lnTo>
                  <a:pt x="2978705" y="2516544"/>
                </a:lnTo>
                <a:lnTo>
                  <a:pt x="0" y="3831990"/>
                </a:lnTo>
                <a:lnTo>
                  <a:pt x="541319" y="621062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940A63-4829-4279-B116-A53CD1FE11B1}"/>
              </a:ext>
            </a:extLst>
          </p:cNvPr>
          <p:cNvSpPr/>
          <p:nvPr userDrawn="1"/>
        </p:nvSpPr>
        <p:spPr>
          <a:xfrm>
            <a:off x="2180262" y="290795"/>
            <a:ext cx="3824405" cy="3683448"/>
          </a:xfrm>
          <a:custGeom>
            <a:avLst/>
            <a:gdLst>
              <a:gd name="connsiteX0" fmla="*/ 548228 w 3824405"/>
              <a:gd name="connsiteY0" fmla="*/ 0 h 3683448"/>
              <a:gd name="connsiteX1" fmla="*/ 1109670 w 3824405"/>
              <a:gd name="connsiteY1" fmla="*/ 0 h 3683448"/>
              <a:gd name="connsiteX2" fmla="*/ 3824405 w 3824405"/>
              <a:gd name="connsiteY2" fmla="*/ 2165534 h 3683448"/>
              <a:gd name="connsiteX3" fmla="*/ 0 w 3824405"/>
              <a:gd name="connsiteY3" fmla="*/ 3683448 h 3683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4405" h="3683448">
                <a:moveTo>
                  <a:pt x="548228" y="0"/>
                </a:moveTo>
                <a:lnTo>
                  <a:pt x="1109670" y="0"/>
                </a:lnTo>
                <a:lnTo>
                  <a:pt x="3824405" y="2165534"/>
                </a:lnTo>
                <a:lnTo>
                  <a:pt x="0" y="3683448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B12A366-0967-4D2B-A9DA-C396D2F0B46F}"/>
              </a:ext>
            </a:extLst>
          </p:cNvPr>
          <p:cNvSpPr/>
          <p:nvPr userDrawn="1"/>
        </p:nvSpPr>
        <p:spPr>
          <a:xfrm>
            <a:off x="2946400" y="3789680"/>
            <a:ext cx="3885594" cy="2642590"/>
          </a:xfrm>
          <a:custGeom>
            <a:avLst/>
            <a:gdLst>
              <a:gd name="connsiteX0" fmla="*/ 2468880 w 3911600"/>
              <a:gd name="connsiteY0" fmla="*/ 1422400 h 2905760"/>
              <a:gd name="connsiteX1" fmla="*/ 3911600 w 3911600"/>
              <a:gd name="connsiteY1" fmla="*/ 0 h 2905760"/>
              <a:gd name="connsiteX2" fmla="*/ 0 w 3911600"/>
              <a:gd name="connsiteY2" fmla="*/ 751840 h 2905760"/>
              <a:gd name="connsiteX3" fmla="*/ 3789680 w 3911600"/>
              <a:gd name="connsiteY3" fmla="*/ 2905760 h 2905760"/>
              <a:gd name="connsiteX4" fmla="*/ 2468880 w 3911600"/>
              <a:gd name="connsiteY4" fmla="*/ 1422400 h 290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1600" h="2905760">
                <a:moveTo>
                  <a:pt x="2468880" y="1422400"/>
                </a:moveTo>
                <a:lnTo>
                  <a:pt x="3911600" y="0"/>
                </a:lnTo>
                <a:lnTo>
                  <a:pt x="0" y="751840"/>
                </a:lnTo>
                <a:lnTo>
                  <a:pt x="3789680" y="2905760"/>
                </a:lnTo>
                <a:lnTo>
                  <a:pt x="2468880" y="1422400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814AED6-F053-40CC-A006-49E4230BA109}"/>
              </a:ext>
            </a:extLst>
          </p:cNvPr>
          <p:cNvSpPr/>
          <p:nvPr userDrawn="1"/>
        </p:nvSpPr>
        <p:spPr>
          <a:xfrm>
            <a:off x="506410" y="4577994"/>
            <a:ext cx="2083139" cy="1862886"/>
          </a:xfrm>
          <a:custGeom>
            <a:avLst/>
            <a:gdLst>
              <a:gd name="connsiteX0" fmla="*/ 416571 w 2083139"/>
              <a:gd name="connsiteY0" fmla="*/ 0 h 1862886"/>
              <a:gd name="connsiteX1" fmla="*/ 2083139 w 2083139"/>
              <a:gd name="connsiteY1" fmla="*/ 1666568 h 1862886"/>
              <a:gd name="connsiteX2" fmla="*/ 2074535 w 2083139"/>
              <a:gd name="connsiteY2" fmla="*/ 1836965 h 1862886"/>
              <a:gd name="connsiteX3" fmla="*/ 2070579 w 2083139"/>
              <a:gd name="connsiteY3" fmla="*/ 1862886 h 1862886"/>
              <a:gd name="connsiteX4" fmla="*/ 0 w 2083139"/>
              <a:gd name="connsiteY4" fmla="*/ 1862886 h 1862886"/>
              <a:gd name="connsiteX5" fmla="*/ 0 w 2083139"/>
              <a:gd name="connsiteY5" fmla="*/ 54609 h 1862886"/>
              <a:gd name="connsiteX6" fmla="*/ 80699 w 2083139"/>
              <a:gd name="connsiteY6" fmla="*/ 33859 h 1862886"/>
              <a:gd name="connsiteX7" fmla="*/ 416571 w 2083139"/>
              <a:gd name="connsiteY7" fmla="*/ 0 h 186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3139" h="1862886">
                <a:moveTo>
                  <a:pt x="416571" y="0"/>
                </a:moveTo>
                <a:cubicBezTo>
                  <a:pt x="1336991" y="0"/>
                  <a:pt x="2083139" y="746148"/>
                  <a:pt x="2083139" y="1666568"/>
                </a:cubicBezTo>
                <a:cubicBezTo>
                  <a:pt x="2083139" y="1724094"/>
                  <a:pt x="2080224" y="1780940"/>
                  <a:pt x="2074535" y="1836965"/>
                </a:cubicBezTo>
                <a:lnTo>
                  <a:pt x="2070579" y="1862886"/>
                </a:lnTo>
                <a:lnTo>
                  <a:pt x="0" y="1862886"/>
                </a:lnTo>
                <a:lnTo>
                  <a:pt x="0" y="54609"/>
                </a:lnTo>
                <a:lnTo>
                  <a:pt x="80699" y="33859"/>
                </a:lnTo>
                <a:cubicBezTo>
                  <a:pt x="189189" y="11659"/>
                  <a:pt x="301519" y="0"/>
                  <a:pt x="416571" y="0"/>
                </a:cubicBez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421282-D173-4495-9C29-55A9A6E583B4}"/>
              </a:ext>
            </a:extLst>
          </p:cNvPr>
          <p:cNvSpPr/>
          <p:nvPr userDrawn="1"/>
        </p:nvSpPr>
        <p:spPr>
          <a:xfrm>
            <a:off x="9106800" y="2968152"/>
            <a:ext cx="2634699" cy="3509044"/>
          </a:xfrm>
          <a:custGeom>
            <a:avLst/>
            <a:gdLst>
              <a:gd name="connsiteX0" fmla="*/ 1876000 w 2634699"/>
              <a:gd name="connsiteY0" fmla="*/ 0 h 3509044"/>
              <a:gd name="connsiteX1" fmla="*/ 2634699 w 2634699"/>
              <a:gd name="connsiteY1" fmla="*/ 460062 h 3509044"/>
              <a:gd name="connsiteX2" fmla="*/ 2634699 w 2634699"/>
              <a:gd name="connsiteY2" fmla="*/ 3509044 h 3509044"/>
              <a:gd name="connsiteX3" fmla="*/ 684855 w 2634699"/>
              <a:gd name="connsiteY3" fmla="*/ 3509044 h 3509044"/>
              <a:gd name="connsiteX4" fmla="*/ 0 w 2634699"/>
              <a:gd name="connsiteY4" fmla="*/ 3093761 h 350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4699" h="3509044">
                <a:moveTo>
                  <a:pt x="1876000" y="0"/>
                </a:moveTo>
                <a:lnTo>
                  <a:pt x="2634699" y="460062"/>
                </a:lnTo>
                <a:lnTo>
                  <a:pt x="2634699" y="3509044"/>
                </a:lnTo>
                <a:lnTo>
                  <a:pt x="684855" y="3509044"/>
                </a:lnTo>
                <a:lnTo>
                  <a:pt x="0" y="3093761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158F45-D4ED-4F96-AD2B-901148EA0228}"/>
              </a:ext>
            </a:extLst>
          </p:cNvPr>
          <p:cNvSpPr/>
          <p:nvPr userDrawn="1"/>
        </p:nvSpPr>
        <p:spPr>
          <a:xfrm>
            <a:off x="331149" y="214340"/>
            <a:ext cx="11526352" cy="6414248"/>
          </a:xfrm>
          <a:prstGeom prst="roundRect">
            <a:avLst>
              <a:gd name="adj" fmla="val 1445"/>
            </a:avLst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5471-51AD-4AF5-9F63-49376A1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3F42AA9-F68F-4A4C-BC54-787B639F52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0502" y="1818627"/>
            <a:ext cx="11105966" cy="421839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1BBC8-C793-483B-B18D-60823E6BF09D}"/>
              </a:ext>
            </a:extLst>
          </p:cNvPr>
          <p:cNvSpPr/>
          <p:nvPr userDrawn="1"/>
        </p:nvSpPr>
        <p:spPr>
          <a:xfrm>
            <a:off x="215147" y="425730"/>
            <a:ext cx="11526353" cy="12257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CF002D-203E-430C-AF23-58F5D9A8A3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500" y="525896"/>
            <a:ext cx="9706223" cy="1225762"/>
          </a:xfrm>
        </p:spPr>
        <p:txBody>
          <a:bodyPr anchor="ctr">
            <a:normAutofit/>
          </a:bodyPr>
          <a:lstStyle>
            <a:lvl1pPr marL="0" indent="0">
              <a:buNone/>
              <a:defRPr sz="4400" b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EAE8375E-F904-4852-ACD4-561152F68D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2B9698-7BD4-499B-9647-31AD876D39F4}"/>
              </a:ext>
            </a:extLst>
          </p:cNvPr>
          <p:cNvSpPr/>
          <p:nvPr userDrawn="1"/>
        </p:nvSpPr>
        <p:spPr>
          <a:xfrm>
            <a:off x="227167" y="425731"/>
            <a:ext cx="207963" cy="1225761"/>
          </a:xfrm>
          <a:prstGeom prst="rect">
            <a:avLst/>
          </a:prstGeom>
          <a:pattFill prst="pct7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4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158F45-D4ED-4F96-AD2B-901148EA0228}"/>
              </a:ext>
            </a:extLst>
          </p:cNvPr>
          <p:cNvSpPr/>
          <p:nvPr userDrawn="1"/>
        </p:nvSpPr>
        <p:spPr>
          <a:xfrm>
            <a:off x="331149" y="214340"/>
            <a:ext cx="11526352" cy="6414248"/>
          </a:xfrm>
          <a:prstGeom prst="roundRect">
            <a:avLst>
              <a:gd name="adj" fmla="val 1445"/>
            </a:avLst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5471-51AD-4AF5-9F63-49376A1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CF002D-203E-430C-AF23-58F5D9A8A3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218" y="525896"/>
            <a:ext cx="6164826" cy="1225762"/>
          </a:xfrm>
        </p:spPr>
        <p:txBody>
          <a:bodyPr anchor="ctr">
            <a:normAutofit/>
          </a:bodyPr>
          <a:lstStyle>
            <a:lvl1pPr marL="0" indent="0">
              <a:buNone/>
              <a:defRPr sz="4400" b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EAE8375E-F904-4852-ACD4-561152F68D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CEE7A2-D472-4261-AD3F-5E091A0A5939}"/>
              </a:ext>
            </a:extLst>
          </p:cNvPr>
          <p:cNvSpPr/>
          <p:nvPr userDrawn="1"/>
        </p:nvSpPr>
        <p:spPr>
          <a:xfrm>
            <a:off x="182444" y="1019527"/>
            <a:ext cx="3693451" cy="50174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AF6B2F-5B0E-485C-982A-CC9964E105F0}"/>
              </a:ext>
            </a:extLst>
          </p:cNvPr>
          <p:cNvSpPr/>
          <p:nvPr userDrawn="1"/>
        </p:nvSpPr>
        <p:spPr>
          <a:xfrm>
            <a:off x="182445" y="1013137"/>
            <a:ext cx="207963" cy="5023887"/>
          </a:xfrm>
          <a:prstGeom prst="rect">
            <a:avLst/>
          </a:prstGeom>
          <a:pattFill prst="pct7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7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158F45-D4ED-4F96-AD2B-901148EA0228}"/>
              </a:ext>
            </a:extLst>
          </p:cNvPr>
          <p:cNvSpPr/>
          <p:nvPr userDrawn="1"/>
        </p:nvSpPr>
        <p:spPr>
          <a:xfrm>
            <a:off x="331149" y="214340"/>
            <a:ext cx="11526352" cy="6414248"/>
          </a:xfrm>
          <a:prstGeom prst="roundRect">
            <a:avLst>
              <a:gd name="adj" fmla="val 1445"/>
            </a:avLst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5471-51AD-4AF5-9F63-49376A1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1BBC8-C793-483B-B18D-60823E6BF09D}"/>
              </a:ext>
            </a:extLst>
          </p:cNvPr>
          <p:cNvSpPr/>
          <p:nvPr userDrawn="1"/>
        </p:nvSpPr>
        <p:spPr>
          <a:xfrm>
            <a:off x="215147" y="425730"/>
            <a:ext cx="11526353" cy="12257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CF002D-203E-430C-AF23-58F5D9A8A3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500" y="494989"/>
            <a:ext cx="11291000" cy="503391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Subtitle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3F42AA9-F68F-4A4C-BC54-787B639F52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0502" y="1818627"/>
            <a:ext cx="11105966" cy="4110566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305652A-F1F1-4C35-8D20-1D5CD8AC0D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500" y="998380"/>
            <a:ext cx="11291000" cy="652797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C40F7DAF-055A-4A19-B428-A4F5B9FB84D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0B463B-D832-440B-B4EB-2F1D1C5B6E52}"/>
              </a:ext>
            </a:extLst>
          </p:cNvPr>
          <p:cNvSpPr/>
          <p:nvPr userDrawn="1"/>
        </p:nvSpPr>
        <p:spPr>
          <a:xfrm>
            <a:off x="227167" y="425731"/>
            <a:ext cx="207963" cy="1225761"/>
          </a:xfrm>
          <a:prstGeom prst="rect">
            <a:avLst/>
          </a:prstGeom>
          <a:pattFill prst="pct7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pattFill prst="dotGrid">
          <a:fgClr>
            <a:schemeClr val="bg1">
              <a:lumMod val="85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5471-51AD-4AF5-9F63-49376A1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1BBC8-C793-483B-B18D-60823E6BF09D}"/>
              </a:ext>
            </a:extLst>
          </p:cNvPr>
          <p:cNvSpPr/>
          <p:nvPr userDrawn="1"/>
        </p:nvSpPr>
        <p:spPr>
          <a:xfrm>
            <a:off x="-190919" y="229412"/>
            <a:ext cx="11932419" cy="12257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25B4D2A-8272-495A-983C-B5B5DD89B2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73020"/>
            <a:ext cx="9706223" cy="1225762"/>
          </a:xfrm>
        </p:spPr>
        <p:txBody>
          <a:bodyPr anchor="ctr">
            <a:normAutofit/>
          </a:bodyPr>
          <a:lstStyle>
            <a:lvl1pPr marL="0" indent="0">
              <a:buNone/>
              <a:defRPr sz="4400" b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DB4BBBE-44AD-4745-9EF3-A7DF47FB950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329650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5471-51AD-4AF5-9F63-49376A1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1BBC8-C793-483B-B18D-60823E6BF09D}"/>
              </a:ext>
            </a:extLst>
          </p:cNvPr>
          <p:cNvSpPr/>
          <p:nvPr userDrawn="1"/>
        </p:nvSpPr>
        <p:spPr>
          <a:xfrm>
            <a:off x="-190919" y="229412"/>
            <a:ext cx="4241809" cy="9799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25B4D2A-8272-495A-983C-B5B5DD89B2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4129" y="373020"/>
            <a:ext cx="3618271" cy="738025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DB4BBBE-44AD-4745-9EF3-A7DF47FB950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E5E650-5F09-4201-B4AF-D281A65A07DE}"/>
              </a:ext>
            </a:extLst>
          </p:cNvPr>
          <p:cNvSpPr/>
          <p:nvPr userDrawn="1"/>
        </p:nvSpPr>
        <p:spPr>
          <a:xfrm>
            <a:off x="36532" y="229412"/>
            <a:ext cx="165397" cy="979956"/>
          </a:xfrm>
          <a:prstGeom prst="rect">
            <a:avLst/>
          </a:prstGeom>
          <a:pattFill prst="pct7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1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89F15-CA8A-4876-B1BE-CF7790D5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248" y="365125"/>
            <a:ext cx="86005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E2F22-7A12-4DFD-9A45-83326B399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3246" y="1825625"/>
            <a:ext cx="8600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0AB6F-DC0F-4AEB-A92D-798C11363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0452" y="6158630"/>
            <a:ext cx="538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06EAB740-9D63-418F-B9A8-7544901653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36208-A3D4-4D89-A4DC-2C61BA103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75336" y="6158630"/>
            <a:ext cx="60294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268693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9" r:id="rId3"/>
    <p:sldLayoutId id="2147483658" r:id="rId4"/>
    <p:sldLayoutId id="2147483656" r:id="rId5"/>
    <p:sldLayoutId id="2147483660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124-63BE-4B95-BA4D-D2AA19D5F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76" y="974264"/>
            <a:ext cx="10279464" cy="2002674"/>
          </a:xfrm>
        </p:spPr>
        <p:txBody>
          <a:bodyPr/>
          <a:lstStyle/>
          <a:p>
            <a:r>
              <a:rPr lang="en-US" dirty="0"/>
              <a:t>System Analysis and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5210D-615F-471B-BCFF-33EA95EC8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176" y="3262661"/>
            <a:ext cx="9211826" cy="12368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Assignment 1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Online Affordable Delivery Platform (Mobile Application)</a:t>
            </a:r>
          </a:p>
        </p:txBody>
      </p:sp>
      <p:sp>
        <p:nvSpPr>
          <p:cNvPr id="9" name="Footer Placeholder 17">
            <a:extLst>
              <a:ext uri="{FF2B5EF4-FFF2-40B4-BE49-F238E27FC236}">
                <a16:creationId xmlns:a16="http://schemas.microsoft.com/office/drawing/2014/main" id="{1AB5CB32-2569-4914-BDFA-AAA986744749}"/>
              </a:ext>
            </a:extLst>
          </p:cNvPr>
          <p:cNvSpPr txBox="1">
            <a:spLocks/>
          </p:cNvSpPr>
          <p:nvPr/>
        </p:nvSpPr>
        <p:spPr>
          <a:xfrm>
            <a:off x="5686536" y="6158630"/>
            <a:ext cx="60294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lang="en-US" sz="120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</p:spTree>
    <p:extLst>
      <p:ext uri="{BB962C8B-B14F-4D97-AF65-F5344CB8AC3E}">
        <p14:creationId xmlns:p14="http://schemas.microsoft.com/office/powerpoint/2010/main" val="103394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4975336" y="2690847"/>
            <a:ext cx="1844829" cy="2428112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E60FC-CEC7-4146-81CB-1C9D08F0F6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MY" dirty="0"/>
              <a:t>Request by Client</a:t>
            </a:r>
            <a:endParaRPr lang="en-US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10</a:t>
            </a:fld>
            <a:endParaRPr lang="en-US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1537206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60">
        <p159:morph option="byObject"/>
      </p:transition>
    </mc:Choice>
    <mc:Fallback>
      <p:transition advClick="0" advTm="26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4975336" y="2690847"/>
            <a:ext cx="1844829" cy="2428112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Request by Client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498104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4224163" y="2690847"/>
            <a:ext cx="1844829" cy="2428112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MY" dirty="0"/>
              <a:t>Request by Client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1" name="Graphic 22">
            <a:extLst>
              <a:ext uri="{FF2B5EF4-FFF2-40B4-BE49-F238E27FC236}">
                <a16:creationId xmlns:a16="http://schemas.microsoft.com/office/drawing/2014/main" id="{2B44582D-EEBB-4C37-BADD-CD3D4984B405}"/>
              </a:ext>
            </a:extLst>
          </p:cNvPr>
          <p:cNvGrpSpPr/>
          <p:nvPr/>
        </p:nvGrpSpPr>
        <p:grpSpPr>
          <a:xfrm>
            <a:off x="5922878" y="3474167"/>
            <a:ext cx="861472" cy="861472"/>
            <a:chOff x="5981699" y="3314699"/>
            <a:chExt cx="1510481" cy="15104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A8BC0F-7569-475E-B8B4-2A0B766E742E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8AB3F7F-2936-4C1C-9A75-4D2D9DE56440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4505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717034" y="2690847"/>
            <a:ext cx="1844829" cy="2428112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1" name="Graphic 22">
            <a:extLst>
              <a:ext uri="{FF2B5EF4-FFF2-40B4-BE49-F238E27FC236}">
                <a16:creationId xmlns:a16="http://schemas.microsoft.com/office/drawing/2014/main" id="{2B44582D-EEBB-4C37-BADD-CD3D4984B405}"/>
              </a:ext>
            </a:extLst>
          </p:cNvPr>
          <p:cNvGrpSpPr/>
          <p:nvPr/>
        </p:nvGrpSpPr>
        <p:grpSpPr>
          <a:xfrm>
            <a:off x="2415749" y="3474167"/>
            <a:ext cx="861472" cy="861472"/>
            <a:chOff x="5981699" y="3314699"/>
            <a:chExt cx="1510481" cy="15104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A8BC0F-7569-475E-B8B4-2A0B766E742E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8AB3F7F-2936-4C1C-9A75-4D2D9DE56440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540560-B02F-4699-8C5E-C594BBE4CDBE}"/>
              </a:ext>
            </a:extLst>
          </p:cNvPr>
          <p:cNvGrpSpPr/>
          <p:nvPr/>
        </p:nvGrpSpPr>
        <p:grpSpPr>
          <a:xfrm>
            <a:off x="9399535" y="2998318"/>
            <a:ext cx="1844827" cy="1994590"/>
            <a:chOff x="8646527" y="2998318"/>
            <a:chExt cx="1844827" cy="1994590"/>
          </a:xfrm>
        </p:grpSpPr>
        <p:grpSp>
          <p:nvGrpSpPr>
            <p:cNvPr id="17" name="Graphic 36">
              <a:extLst>
                <a:ext uri="{FF2B5EF4-FFF2-40B4-BE49-F238E27FC236}">
                  <a16:creationId xmlns:a16="http://schemas.microsoft.com/office/drawing/2014/main" id="{1CAF6712-9A1E-4E10-927C-4668C894E20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8402118-2356-4108-BAE6-DB7A881B2505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74D80FB-D76D-439E-91E4-AD4104506A6E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5C3A4E9-FA3C-43CC-9E3C-46631AE718F9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D6BFFE7-CC3F-47A7-BE11-C88A921E480D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B042C6-1923-47C6-AE17-8F07B83BF61C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566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717034" y="2690847"/>
            <a:ext cx="1844829" cy="2428112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1" name="Graphic 22">
            <a:extLst>
              <a:ext uri="{FF2B5EF4-FFF2-40B4-BE49-F238E27FC236}">
                <a16:creationId xmlns:a16="http://schemas.microsoft.com/office/drawing/2014/main" id="{2B44582D-EEBB-4C37-BADD-CD3D4984B405}"/>
              </a:ext>
            </a:extLst>
          </p:cNvPr>
          <p:cNvGrpSpPr/>
          <p:nvPr/>
        </p:nvGrpSpPr>
        <p:grpSpPr>
          <a:xfrm>
            <a:off x="2415749" y="3474167"/>
            <a:ext cx="861472" cy="861472"/>
            <a:chOff x="5981699" y="3314699"/>
            <a:chExt cx="1510481" cy="15104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A8BC0F-7569-475E-B8B4-2A0B766E742E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8AB3F7F-2936-4C1C-9A75-4D2D9DE56440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  <a:alpha val="42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540560-B02F-4699-8C5E-C594BBE4CDBE}"/>
              </a:ext>
            </a:extLst>
          </p:cNvPr>
          <p:cNvGrpSpPr/>
          <p:nvPr/>
        </p:nvGrpSpPr>
        <p:grpSpPr>
          <a:xfrm>
            <a:off x="9399535" y="2998318"/>
            <a:ext cx="1844827" cy="1994590"/>
            <a:chOff x="8646527" y="2998318"/>
            <a:chExt cx="1844827" cy="1994590"/>
          </a:xfrm>
        </p:grpSpPr>
        <p:grpSp>
          <p:nvGrpSpPr>
            <p:cNvPr id="17" name="Graphic 36">
              <a:extLst>
                <a:ext uri="{FF2B5EF4-FFF2-40B4-BE49-F238E27FC236}">
                  <a16:creationId xmlns:a16="http://schemas.microsoft.com/office/drawing/2014/main" id="{1CAF6712-9A1E-4E10-927C-4668C894E20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8402118-2356-4108-BAE6-DB7A881B2505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74D80FB-D76D-439E-91E4-AD4104506A6E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5C3A4E9-FA3C-43CC-9E3C-46631AE718F9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D6BFFE7-CC3F-47A7-BE11-C88A921E480D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B042C6-1923-47C6-AE17-8F07B83BF61C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4" name="Graphic 46">
            <a:extLst>
              <a:ext uri="{FF2B5EF4-FFF2-40B4-BE49-F238E27FC236}">
                <a16:creationId xmlns:a16="http://schemas.microsoft.com/office/drawing/2014/main" id="{57CA6097-860D-4F80-AA1E-3F467636758C}"/>
              </a:ext>
            </a:extLst>
          </p:cNvPr>
          <p:cNvGrpSpPr/>
          <p:nvPr/>
        </p:nvGrpSpPr>
        <p:grpSpPr>
          <a:xfrm>
            <a:off x="2790376" y="3857075"/>
            <a:ext cx="532406" cy="532406"/>
            <a:chOff x="5981700" y="3314700"/>
            <a:chExt cx="1844826" cy="184482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E53D7AD-A5BB-47BE-84D6-0D8CF671FE42}"/>
                </a:ext>
              </a:extLst>
            </p:cNvPr>
            <p:cNvSpPr/>
            <p:nvPr/>
          </p:nvSpPr>
          <p:spPr>
            <a:xfrm>
              <a:off x="5981700" y="3314700"/>
              <a:ext cx="1844826" cy="1844826"/>
            </a:xfrm>
            <a:custGeom>
              <a:avLst/>
              <a:gdLst>
                <a:gd name="connsiteX0" fmla="*/ 0 w 1844826"/>
                <a:gd name="connsiteY0" fmla="*/ 0 h 1844826"/>
                <a:gd name="connsiteX1" fmla="*/ 1844826 w 1844826"/>
                <a:gd name="connsiteY1" fmla="*/ 0 h 1844826"/>
                <a:gd name="connsiteX2" fmla="*/ 1844826 w 1844826"/>
                <a:gd name="connsiteY2" fmla="*/ 1844826 h 1844826"/>
                <a:gd name="connsiteX3" fmla="*/ 0 w 1844826"/>
                <a:gd name="connsiteY3" fmla="*/ 1844826 h 184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4826" h="1844826">
                  <a:moveTo>
                    <a:pt x="0" y="0"/>
                  </a:moveTo>
                  <a:lnTo>
                    <a:pt x="1844826" y="0"/>
                  </a:lnTo>
                  <a:lnTo>
                    <a:pt x="1844826" y="1844826"/>
                  </a:lnTo>
                  <a:lnTo>
                    <a:pt x="0" y="1844826"/>
                  </a:lnTo>
                  <a:close/>
                </a:path>
              </a:pathLst>
            </a:custGeom>
            <a:noFill/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05E205-E87F-4ACD-9397-D754D1D4FFFD}"/>
                </a:ext>
              </a:extLst>
            </p:cNvPr>
            <p:cNvSpPr/>
            <p:nvPr/>
          </p:nvSpPr>
          <p:spPr>
            <a:xfrm>
              <a:off x="6135435" y="3468435"/>
              <a:ext cx="1537355" cy="1537355"/>
            </a:xfrm>
            <a:custGeom>
              <a:avLst/>
              <a:gdLst>
                <a:gd name="connsiteX0" fmla="*/ 767909 w 1537355"/>
                <a:gd name="connsiteY0" fmla="*/ 0 h 1537355"/>
                <a:gd name="connsiteX1" fmla="*/ 0 w 1537355"/>
                <a:gd name="connsiteY1" fmla="*/ 768678 h 1537355"/>
                <a:gd name="connsiteX2" fmla="*/ 767909 w 1537355"/>
                <a:gd name="connsiteY2" fmla="*/ 1537355 h 1537355"/>
                <a:gd name="connsiteX3" fmla="*/ 1537355 w 1537355"/>
                <a:gd name="connsiteY3" fmla="*/ 768678 h 1537355"/>
                <a:gd name="connsiteX4" fmla="*/ 767909 w 1537355"/>
                <a:gd name="connsiteY4" fmla="*/ 0 h 1537355"/>
                <a:gd name="connsiteX5" fmla="*/ 768678 w 1537355"/>
                <a:gd name="connsiteY5" fmla="*/ 1383620 h 1537355"/>
                <a:gd name="connsiteX6" fmla="*/ 153736 w 1537355"/>
                <a:gd name="connsiteY6" fmla="*/ 768678 h 1537355"/>
                <a:gd name="connsiteX7" fmla="*/ 768678 w 1537355"/>
                <a:gd name="connsiteY7" fmla="*/ 153736 h 1537355"/>
                <a:gd name="connsiteX8" fmla="*/ 1383620 w 1537355"/>
                <a:gd name="connsiteY8" fmla="*/ 768678 h 1537355"/>
                <a:gd name="connsiteX9" fmla="*/ 768678 w 1537355"/>
                <a:gd name="connsiteY9" fmla="*/ 1383620 h 153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7355" h="1537355">
                  <a:moveTo>
                    <a:pt x="767909" y="0"/>
                  </a:moveTo>
                  <a:cubicBezTo>
                    <a:pt x="343599" y="0"/>
                    <a:pt x="0" y="344368"/>
                    <a:pt x="0" y="768678"/>
                  </a:cubicBezTo>
                  <a:cubicBezTo>
                    <a:pt x="0" y="1192988"/>
                    <a:pt x="343599" y="1537355"/>
                    <a:pt x="767909" y="1537355"/>
                  </a:cubicBezTo>
                  <a:cubicBezTo>
                    <a:pt x="1192988" y="1537355"/>
                    <a:pt x="1537355" y="1192988"/>
                    <a:pt x="1537355" y="768678"/>
                  </a:cubicBezTo>
                  <a:cubicBezTo>
                    <a:pt x="1537355" y="344368"/>
                    <a:pt x="1192988" y="0"/>
                    <a:pt x="767909" y="0"/>
                  </a:cubicBezTo>
                  <a:close/>
                  <a:moveTo>
                    <a:pt x="768678" y="1383620"/>
                  </a:moveTo>
                  <a:cubicBezTo>
                    <a:pt x="428922" y="1383620"/>
                    <a:pt x="153736" y="1108433"/>
                    <a:pt x="153736" y="768678"/>
                  </a:cubicBezTo>
                  <a:cubicBezTo>
                    <a:pt x="153736" y="428922"/>
                    <a:pt x="428922" y="153736"/>
                    <a:pt x="768678" y="153736"/>
                  </a:cubicBezTo>
                  <a:cubicBezTo>
                    <a:pt x="1108433" y="153736"/>
                    <a:pt x="1383620" y="428922"/>
                    <a:pt x="1383620" y="768678"/>
                  </a:cubicBezTo>
                  <a:cubicBezTo>
                    <a:pt x="1383620" y="1108433"/>
                    <a:pt x="1108433" y="1383620"/>
                    <a:pt x="768678" y="13836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C9AD207-72F5-4F36-9E7B-6804ADE69518}"/>
                </a:ext>
              </a:extLst>
            </p:cNvPr>
            <p:cNvSpPr/>
            <p:nvPr/>
          </p:nvSpPr>
          <p:spPr>
            <a:xfrm>
              <a:off x="6827245" y="3852774"/>
              <a:ext cx="461206" cy="703339"/>
            </a:xfrm>
            <a:custGeom>
              <a:avLst/>
              <a:gdLst>
                <a:gd name="connsiteX0" fmla="*/ 115302 w 461206"/>
                <a:gd name="connsiteY0" fmla="*/ 0 h 703339"/>
                <a:gd name="connsiteX1" fmla="*/ 0 w 461206"/>
                <a:gd name="connsiteY1" fmla="*/ 0 h 703339"/>
                <a:gd name="connsiteX2" fmla="*/ 0 w 461206"/>
                <a:gd name="connsiteY2" fmla="*/ 461207 h 703339"/>
                <a:gd name="connsiteX3" fmla="*/ 403556 w 461206"/>
                <a:gd name="connsiteY3" fmla="*/ 703340 h 703339"/>
                <a:gd name="connsiteX4" fmla="*/ 461207 w 461206"/>
                <a:gd name="connsiteY4" fmla="*/ 608793 h 703339"/>
                <a:gd name="connsiteX5" fmla="*/ 115302 w 461206"/>
                <a:gd name="connsiteY5" fmla="*/ 403556 h 70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206" h="703339">
                  <a:moveTo>
                    <a:pt x="115302" y="0"/>
                  </a:moveTo>
                  <a:lnTo>
                    <a:pt x="0" y="0"/>
                  </a:lnTo>
                  <a:lnTo>
                    <a:pt x="0" y="461207"/>
                  </a:lnTo>
                  <a:lnTo>
                    <a:pt x="403556" y="703340"/>
                  </a:lnTo>
                  <a:lnTo>
                    <a:pt x="461207" y="608793"/>
                  </a:lnTo>
                  <a:lnTo>
                    <a:pt x="115302" y="40355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7993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410344" y="1741100"/>
            <a:ext cx="1230665" cy="1619767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1" name="Graphic 22">
            <a:extLst>
              <a:ext uri="{FF2B5EF4-FFF2-40B4-BE49-F238E27FC236}">
                <a16:creationId xmlns:a16="http://schemas.microsoft.com/office/drawing/2014/main" id="{2B44582D-EEBB-4C37-BADD-CD3D4984B405}"/>
              </a:ext>
            </a:extLst>
          </p:cNvPr>
          <p:cNvGrpSpPr/>
          <p:nvPr/>
        </p:nvGrpSpPr>
        <p:grpSpPr>
          <a:xfrm>
            <a:off x="1641007" y="2248860"/>
            <a:ext cx="602266" cy="602266"/>
            <a:chOff x="5981699" y="3314699"/>
            <a:chExt cx="1510481" cy="15104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A8BC0F-7569-475E-B8B4-2A0B766E742E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8AB3F7F-2936-4C1C-9A75-4D2D9DE56440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  <a:alpha val="42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540560-B02F-4699-8C5E-C594BBE4CDBE}"/>
              </a:ext>
            </a:extLst>
          </p:cNvPr>
          <p:cNvGrpSpPr/>
          <p:nvPr/>
        </p:nvGrpSpPr>
        <p:grpSpPr>
          <a:xfrm>
            <a:off x="10221059" y="1978304"/>
            <a:ext cx="1341771" cy="1450696"/>
            <a:chOff x="8646527" y="2998318"/>
            <a:chExt cx="1844827" cy="1994590"/>
          </a:xfrm>
        </p:grpSpPr>
        <p:grpSp>
          <p:nvGrpSpPr>
            <p:cNvPr id="17" name="Graphic 36">
              <a:extLst>
                <a:ext uri="{FF2B5EF4-FFF2-40B4-BE49-F238E27FC236}">
                  <a16:creationId xmlns:a16="http://schemas.microsoft.com/office/drawing/2014/main" id="{1CAF6712-9A1E-4E10-927C-4668C894E20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8402118-2356-4108-BAE6-DB7A881B2505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74D80FB-D76D-439E-91E4-AD4104506A6E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5C3A4E9-FA3C-43CC-9E3C-46631AE718F9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D6BFFE7-CC3F-47A7-BE11-C88A921E480D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B042C6-1923-47C6-AE17-8F07B83BF61C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4" name="Graphic 46">
            <a:extLst>
              <a:ext uri="{FF2B5EF4-FFF2-40B4-BE49-F238E27FC236}">
                <a16:creationId xmlns:a16="http://schemas.microsoft.com/office/drawing/2014/main" id="{57CA6097-860D-4F80-AA1E-3F467636758C}"/>
              </a:ext>
            </a:extLst>
          </p:cNvPr>
          <p:cNvGrpSpPr/>
          <p:nvPr/>
        </p:nvGrpSpPr>
        <p:grpSpPr>
          <a:xfrm>
            <a:off x="1939923" y="2549992"/>
            <a:ext cx="372212" cy="372212"/>
            <a:chOff x="5981700" y="3314700"/>
            <a:chExt cx="1844826" cy="184482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E53D7AD-A5BB-47BE-84D6-0D8CF671FE42}"/>
                </a:ext>
              </a:extLst>
            </p:cNvPr>
            <p:cNvSpPr/>
            <p:nvPr/>
          </p:nvSpPr>
          <p:spPr>
            <a:xfrm>
              <a:off x="5981700" y="3314700"/>
              <a:ext cx="1844826" cy="1844826"/>
            </a:xfrm>
            <a:custGeom>
              <a:avLst/>
              <a:gdLst>
                <a:gd name="connsiteX0" fmla="*/ 0 w 1844826"/>
                <a:gd name="connsiteY0" fmla="*/ 0 h 1844826"/>
                <a:gd name="connsiteX1" fmla="*/ 1844826 w 1844826"/>
                <a:gd name="connsiteY1" fmla="*/ 0 h 1844826"/>
                <a:gd name="connsiteX2" fmla="*/ 1844826 w 1844826"/>
                <a:gd name="connsiteY2" fmla="*/ 1844826 h 1844826"/>
                <a:gd name="connsiteX3" fmla="*/ 0 w 1844826"/>
                <a:gd name="connsiteY3" fmla="*/ 1844826 h 184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4826" h="1844826">
                  <a:moveTo>
                    <a:pt x="0" y="0"/>
                  </a:moveTo>
                  <a:lnTo>
                    <a:pt x="1844826" y="0"/>
                  </a:lnTo>
                  <a:lnTo>
                    <a:pt x="1844826" y="1844826"/>
                  </a:lnTo>
                  <a:lnTo>
                    <a:pt x="0" y="1844826"/>
                  </a:lnTo>
                  <a:close/>
                </a:path>
              </a:pathLst>
            </a:custGeom>
            <a:noFill/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05E205-E87F-4ACD-9397-D754D1D4FFFD}"/>
                </a:ext>
              </a:extLst>
            </p:cNvPr>
            <p:cNvSpPr/>
            <p:nvPr/>
          </p:nvSpPr>
          <p:spPr>
            <a:xfrm>
              <a:off x="6135435" y="3468435"/>
              <a:ext cx="1537355" cy="1537355"/>
            </a:xfrm>
            <a:custGeom>
              <a:avLst/>
              <a:gdLst>
                <a:gd name="connsiteX0" fmla="*/ 767909 w 1537355"/>
                <a:gd name="connsiteY0" fmla="*/ 0 h 1537355"/>
                <a:gd name="connsiteX1" fmla="*/ 0 w 1537355"/>
                <a:gd name="connsiteY1" fmla="*/ 768678 h 1537355"/>
                <a:gd name="connsiteX2" fmla="*/ 767909 w 1537355"/>
                <a:gd name="connsiteY2" fmla="*/ 1537355 h 1537355"/>
                <a:gd name="connsiteX3" fmla="*/ 1537355 w 1537355"/>
                <a:gd name="connsiteY3" fmla="*/ 768678 h 1537355"/>
                <a:gd name="connsiteX4" fmla="*/ 767909 w 1537355"/>
                <a:gd name="connsiteY4" fmla="*/ 0 h 1537355"/>
                <a:gd name="connsiteX5" fmla="*/ 768678 w 1537355"/>
                <a:gd name="connsiteY5" fmla="*/ 1383620 h 1537355"/>
                <a:gd name="connsiteX6" fmla="*/ 153736 w 1537355"/>
                <a:gd name="connsiteY6" fmla="*/ 768678 h 1537355"/>
                <a:gd name="connsiteX7" fmla="*/ 768678 w 1537355"/>
                <a:gd name="connsiteY7" fmla="*/ 153736 h 1537355"/>
                <a:gd name="connsiteX8" fmla="*/ 1383620 w 1537355"/>
                <a:gd name="connsiteY8" fmla="*/ 768678 h 1537355"/>
                <a:gd name="connsiteX9" fmla="*/ 768678 w 1537355"/>
                <a:gd name="connsiteY9" fmla="*/ 1383620 h 153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7355" h="1537355">
                  <a:moveTo>
                    <a:pt x="767909" y="0"/>
                  </a:moveTo>
                  <a:cubicBezTo>
                    <a:pt x="343599" y="0"/>
                    <a:pt x="0" y="344368"/>
                    <a:pt x="0" y="768678"/>
                  </a:cubicBezTo>
                  <a:cubicBezTo>
                    <a:pt x="0" y="1192988"/>
                    <a:pt x="343599" y="1537355"/>
                    <a:pt x="767909" y="1537355"/>
                  </a:cubicBezTo>
                  <a:cubicBezTo>
                    <a:pt x="1192988" y="1537355"/>
                    <a:pt x="1537355" y="1192988"/>
                    <a:pt x="1537355" y="768678"/>
                  </a:cubicBezTo>
                  <a:cubicBezTo>
                    <a:pt x="1537355" y="344368"/>
                    <a:pt x="1192988" y="0"/>
                    <a:pt x="767909" y="0"/>
                  </a:cubicBezTo>
                  <a:close/>
                  <a:moveTo>
                    <a:pt x="768678" y="1383620"/>
                  </a:moveTo>
                  <a:cubicBezTo>
                    <a:pt x="428922" y="1383620"/>
                    <a:pt x="153736" y="1108433"/>
                    <a:pt x="153736" y="768678"/>
                  </a:cubicBezTo>
                  <a:cubicBezTo>
                    <a:pt x="153736" y="428922"/>
                    <a:pt x="428922" y="153736"/>
                    <a:pt x="768678" y="153736"/>
                  </a:cubicBezTo>
                  <a:cubicBezTo>
                    <a:pt x="1108433" y="153736"/>
                    <a:pt x="1383620" y="428922"/>
                    <a:pt x="1383620" y="768678"/>
                  </a:cubicBezTo>
                  <a:cubicBezTo>
                    <a:pt x="1383620" y="1108433"/>
                    <a:pt x="1108433" y="1383620"/>
                    <a:pt x="768678" y="13836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C9AD207-72F5-4F36-9E7B-6804ADE69518}"/>
                </a:ext>
              </a:extLst>
            </p:cNvPr>
            <p:cNvSpPr/>
            <p:nvPr/>
          </p:nvSpPr>
          <p:spPr>
            <a:xfrm>
              <a:off x="6827245" y="3852774"/>
              <a:ext cx="461206" cy="703339"/>
            </a:xfrm>
            <a:custGeom>
              <a:avLst/>
              <a:gdLst>
                <a:gd name="connsiteX0" fmla="*/ 115302 w 461206"/>
                <a:gd name="connsiteY0" fmla="*/ 0 h 703339"/>
                <a:gd name="connsiteX1" fmla="*/ 0 w 461206"/>
                <a:gd name="connsiteY1" fmla="*/ 0 h 703339"/>
                <a:gd name="connsiteX2" fmla="*/ 0 w 461206"/>
                <a:gd name="connsiteY2" fmla="*/ 461207 h 703339"/>
                <a:gd name="connsiteX3" fmla="*/ 403556 w 461206"/>
                <a:gd name="connsiteY3" fmla="*/ 703340 h 703339"/>
                <a:gd name="connsiteX4" fmla="*/ 461207 w 461206"/>
                <a:gd name="connsiteY4" fmla="*/ 608793 h 703339"/>
                <a:gd name="connsiteX5" fmla="*/ 115302 w 461206"/>
                <a:gd name="connsiteY5" fmla="*/ 403556 h 70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206" h="703339">
                  <a:moveTo>
                    <a:pt x="115302" y="0"/>
                  </a:moveTo>
                  <a:lnTo>
                    <a:pt x="0" y="0"/>
                  </a:lnTo>
                  <a:lnTo>
                    <a:pt x="0" y="461207"/>
                  </a:lnTo>
                  <a:lnTo>
                    <a:pt x="403556" y="703340"/>
                  </a:lnTo>
                  <a:lnTo>
                    <a:pt x="461207" y="608793"/>
                  </a:lnTo>
                  <a:lnTo>
                    <a:pt x="115302" y="40355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918895-1C46-49CE-98DE-E8F8F750AAB5}"/>
              </a:ext>
            </a:extLst>
          </p:cNvPr>
          <p:cNvGrpSpPr/>
          <p:nvPr/>
        </p:nvGrpSpPr>
        <p:grpSpPr>
          <a:xfrm>
            <a:off x="5288888" y="3137994"/>
            <a:ext cx="1614223" cy="2181755"/>
            <a:chOff x="4747144" y="4035483"/>
            <a:chExt cx="1614223" cy="2181755"/>
          </a:xfrm>
        </p:grpSpPr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D8EE3183-790E-4848-AE23-E22BCBA79C91}"/>
                </a:ext>
              </a:extLst>
            </p:cNvPr>
            <p:cNvGrpSpPr/>
            <p:nvPr/>
          </p:nvGrpSpPr>
          <p:grpSpPr>
            <a:xfrm>
              <a:off x="4747144" y="4035483"/>
              <a:ext cx="1614223" cy="1698601"/>
              <a:chOff x="4002429" y="3835591"/>
              <a:chExt cx="1090432" cy="1090432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B7ADA5-AA92-443F-864A-9BB14A958EA3}"/>
                  </a:ext>
                </a:extLst>
              </p:cNvPr>
              <p:cNvSpPr/>
              <p:nvPr/>
            </p:nvSpPr>
            <p:spPr>
              <a:xfrm>
                <a:off x="4002429" y="3835591"/>
                <a:ext cx="1090432" cy="1090432"/>
              </a:xfrm>
              <a:custGeom>
                <a:avLst/>
                <a:gdLst>
                  <a:gd name="connsiteX0" fmla="*/ 0 w 1090432"/>
                  <a:gd name="connsiteY0" fmla="*/ 0 h 1090432"/>
                  <a:gd name="connsiteX1" fmla="*/ 1090432 w 1090432"/>
                  <a:gd name="connsiteY1" fmla="*/ 0 h 1090432"/>
                  <a:gd name="connsiteX2" fmla="*/ 1090432 w 1090432"/>
                  <a:gd name="connsiteY2" fmla="*/ 1090432 h 1090432"/>
                  <a:gd name="connsiteX3" fmla="*/ 0 w 1090432"/>
                  <a:gd name="connsiteY3" fmla="*/ 1090432 h 10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432" h="1090432">
                    <a:moveTo>
                      <a:pt x="0" y="0"/>
                    </a:moveTo>
                    <a:lnTo>
                      <a:pt x="1090432" y="0"/>
                    </a:lnTo>
                    <a:lnTo>
                      <a:pt x="1090432" y="1090432"/>
                    </a:lnTo>
                    <a:lnTo>
                      <a:pt x="0" y="1090432"/>
                    </a:lnTo>
                    <a:close/>
                  </a:path>
                </a:pathLst>
              </a:custGeom>
              <a:noFill/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D0DA180-47F4-4635-A29A-19B84D2510D2}"/>
                  </a:ext>
                </a:extLst>
              </p:cNvPr>
              <p:cNvSpPr/>
              <p:nvPr/>
            </p:nvSpPr>
            <p:spPr>
              <a:xfrm>
                <a:off x="4047863" y="4017329"/>
                <a:ext cx="999562" cy="726954"/>
              </a:xfrm>
              <a:custGeom>
                <a:avLst/>
                <a:gdLst>
                  <a:gd name="connsiteX0" fmla="*/ 863259 w 999562"/>
                  <a:gd name="connsiteY0" fmla="*/ 181739 h 726954"/>
                  <a:gd name="connsiteX1" fmla="*/ 726955 w 999562"/>
                  <a:gd name="connsiteY1" fmla="*/ 181739 h 726954"/>
                  <a:gd name="connsiteX2" fmla="*/ 726955 w 999562"/>
                  <a:gd name="connsiteY2" fmla="*/ 0 h 726954"/>
                  <a:gd name="connsiteX3" fmla="*/ 90869 w 999562"/>
                  <a:gd name="connsiteY3" fmla="*/ 0 h 726954"/>
                  <a:gd name="connsiteX4" fmla="*/ 0 w 999562"/>
                  <a:gd name="connsiteY4" fmla="*/ 90869 h 726954"/>
                  <a:gd name="connsiteX5" fmla="*/ 0 w 999562"/>
                  <a:gd name="connsiteY5" fmla="*/ 590651 h 726954"/>
                  <a:gd name="connsiteX6" fmla="*/ 90869 w 999562"/>
                  <a:gd name="connsiteY6" fmla="*/ 590651 h 726954"/>
                  <a:gd name="connsiteX7" fmla="*/ 227173 w 999562"/>
                  <a:gd name="connsiteY7" fmla="*/ 726955 h 726954"/>
                  <a:gd name="connsiteX8" fmla="*/ 363477 w 999562"/>
                  <a:gd name="connsiteY8" fmla="*/ 590651 h 726954"/>
                  <a:gd name="connsiteX9" fmla="*/ 636085 w 999562"/>
                  <a:gd name="connsiteY9" fmla="*/ 590651 h 726954"/>
                  <a:gd name="connsiteX10" fmla="*/ 772389 w 999562"/>
                  <a:gd name="connsiteY10" fmla="*/ 726955 h 726954"/>
                  <a:gd name="connsiteX11" fmla="*/ 908693 w 999562"/>
                  <a:gd name="connsiteY11" fmla="*/ 590651 h 726954"/>
                  <a:gd name="connsiteX12" fmla="*/ 999563 w 999562"/>
                  <a:gd name="connsiteY12" fmla="*/ 590651 h 726954"/>
                  <a:gd name="connsiteX13" fmla="*/ 999563 w 999562"/>
                  <a:gd name="connsiteY13" fmla="*/ 363477 h 726954"/>
                  <a:gd name="connsiteX14" fmla="*/ 863259 w 999562"/>
                  <a:gd name="connsiteY14" fmla="*/ 181739 h 726954"/>
                  <a:gd name="connsiteX15" fmla="*/ 227173 w 999562"/>
                  <a:gd name="connsiteY15" fmla="*/ 658803 h 726954"/>
                  <a:gd name="connsiteX16" fmla="*/ 159021 w 999562"/>
                  <a:gd name="connsiteY16" fmla="*/ 590651 h 726954"/>
                  <a:gd name="connsiteX17" fmla="*/ 227173 w 999562"/>
                  <a:gd name="connsiteY17" fmla="*/ 522499 h 726954"/>
                  <a:gd name="connsiteX18" fmla="*/ 295325 w 999562"/>
                  <a:gd name="connsiteY18" fmla="*/ 590651 h 726954"/>
                  <a:gd name="connsiteX19" fmla="*/ 227173 w 999562"/>
                  <a:gd name="connsiteY19" fmla="*/ 658803 h 726954"/>
                  <a:gd name="connsiteX20" fmla="*/ 840541 w 999562"/>
                  <a:gd name="connsiteY20" fmla="*/ 249891 h 726954"/>
                  <a:gd name="connsiteX21" fmla="*/ 929593 w 999562"/>
                  <a:gd name="connsiteY21" fmla="*/ 363477 h 726954"/>
                  <a:gd name="connsiteX22" fmla="*/ 726955 w 999562"/>
                  <a:gd name="connsiteY22" fmla="*/ 363477 h 726954"/>
                  <a:gd name="connsiteX23" fmla="*/ 726955 w 999562"/>
                  <a:gd name="connsiteY23" fmla="*/ 249891 h 726954"/>
                  <a:gd name="connsiteX24" fmla="*/ 840541 w 999562"/>
                  <a:gd name="connsiteY24" fmla="*/ 249891 h 726954"/>
                  <a:gd name="connsiteX25" fmla="*/ 772389 w 999562"/>
                  <a:gd name="connsiteY25" fmla="*/ 658803 h 726954"/>
                  <a:gd name="connsiteX26" fmla="*/ 704237 w 999562"/>
                  <a:gd name="connsiteY26" fmla="*/ 590651 h 726954"/>
                  <a:gd name="connsiteX27" fmla="*/ 772389 w 999562"/>
                  <a:gd name="connsiteY27" fmla="*/ 522499 h 726954"/>
                  <a:gd name="connsiteX28" fmla="*/ 840541 w 999562"/>
                  <a:gd name="connsiteY28" fmla="*/ 590651 h 726954"/>
                  <a:gd name="connsiteX29" fmla="*/ 772389 w 999562"/>
                  <a:gd name="connsiteY29" fmla="*/ 658803 h 72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99562" h="726954">
                    <a:moveTo>
                      <a:pt x="863259" y="181739"/>
                    </a:moveTo>
                    <a:lnTo>
                      <a:pt x="726955" y="181739"/>
                    </a:lnTo>
                    <a:lnTo>
                      <a:pt x="726955" y="0"/>
                    </a:lnTo>
                    <a:lnTo>
                      <a:pt x="90869" y="0"/>
                    </a:lnTo>
                    <a:cubicBezTo>
                      <a:pt x="40891" y="0"/>
                      <a:pt x="0" y="40891"/>
                      <a:pt x="0" y="90869"/>
                    </a:cubicBezTo>
                    <a:lnTo>
                      <a:pt x="0" y="590651"/>
                    </a:lnTo>
                    <a:lnTo>
                      <a:pt x="90869" y="590651"/>
                    </a:lnTo>
                    <a:cubicBezTo>
                      <a:pt x="90869" y="666072"/>
                      <a:pt x="151752" y="726955"/>
                      <a:pt x="227173" y="726955"/>
                    </a:cubicBezTo>
                    <a:cubicBezTo>
                      <a:pt x="302595" y="726955"/>
                      <a:pt x="363477" y="666072"/>
                      <a:pt x="363477" y="590651"/>
                    </a:cubicBezTo>
                    <a:lnTo>
                      <a:pt x="636085" y="590651"/>
                    </a:lnTo>
                    <a:cubicBezTo>
                      <a:pt x="636085" y="666072"/>
                      <a:pt x="696968" y="726955"/>
                      <a:pt x="772389" y="726955"/>
                    </a:cubicBezTo>
                    <a:cubicBezTo>
                      <a:pt x="847811" y="726955"/>
                      <a:pt x="908693" y="666072"/>
                      <a:pt x="908693" y="590651"/>
                    </a:cubicBezTo>
                    <a:lnTo>
                      <a:pt x="999563" y="590651"/>
                    </a:lnTo>
                    <a:lnTo>
                      <a:pt x="999563" y="363477"/>
                    </a:lnTo>
                    <a:lnTo>
                      <a:pt x="863259" y="181739"/>
                    </a:lnTo>
                    <a:close/>
                    <a:moveTo>
                      <a:pt x="227173" y="658803"/>
                    </a:moveTo>
                    <a:cubicBezTo>
                      <a:pt x="189463" y="658803"/>
                      <a:pt x="159021" y="628361"/>
                      <a:pt x="159021" y="590651"/>
                    </a:cubicBezTo>
                    <a:cubicBezTo>
                      <a:pt x="159021" y="552940"/>
                      <a:pt x="189463" y="522499"/>
                      <a:pt x="227173" y="522499"/>
                    </a:cubicBezTo>
                    <a:cubicBezTo>
                      <a:pt x="264884" y="522499"/>
                      <a:pt x="295325" y="552940"/>
                      <a:pt x="295325" y="590651"/>
                    </a:cubicBezTo>
                    <a:cubicBezTo>
                      <a:pt x="295325" y="628361"/>
                      <a:pt x="264884" y="658803"/>
                      <a:pt x="227173" y="658803"/>
                    </a:cubicBezTo>
                    <a:close/>
                    <a:moveTo>
                      <a:pt x="840541" y="249891"/>
                    </a:moveTo>
                    <a:lnTo>
                      <a:pt x="929593" y="363477"/>
                    </a:lnTo>
                    <a:lnTo>
                      <a:pt x="726955" y="363477"/>
                    </a:lnTo>
                    <a:lnTo>
                      <a:pt x="726955" y="249891"/>
                    </a:lnTo>
                    <a:lnTo>
                      <a:pt x="840541" y="249891"/>
                    </a:lnTo>
                    <a:close/>
                    <a:moveTo>
                      <a:pt x="772389" y="658803"/>
                    </a:moveTo>
                    <a:cubicBezTo>
                      <a:pt x="734679" y="658803"/>
                      <a:pt x="704237" y="628361"/>
                      <a:pt x="704237" y="590651"/>
                    </a:cubicBezTo>
                    <a:cubicBezTo>
                      <a:pt x="704237" y="552940"/>
                      <a:pt x="734679" y="522499"/>
                      <a:pt x="772389" y="522499"/>
                    </a:cubicBezTo>
                    <a:cubicBezTo>
                      <a:pt x="810100" y="522499"/>
                      <a:pt x="840541" y="552940"/>
                      <a:pt x="840541" y="590651"/>
                    </a:cubicBezTo>
                    <a:cubicBezTo>
                      <a:pt x="840541" y="628361"/>
                      <a:pt x="810100" y="658803"/>
                      <a:pt x="772389" y="658803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71B6C0-B6FC-43E5-89B2-02D762C98D32}"/>
                </a:ext>
              </a:extLst>
            </p:cNvPr>
            <p:cNvSpPr txBox="1"/>
            <p:nvPr/>
          </p:nvSpPr>
          <p:spPr>
            <a:xfrm>
              <a:off x="4938921" y="5817128"/>
              <a:ext cx="12306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Riders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0856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410344" y="1741100"/>
            <a:ext cx="1230665" cy="1619767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1" name="Graphic 22">
            <a:extLst>
              <a:ext uri="{FF2B5EF4-FFF2-40B4-BE49-F238E27FC236}">
                <a16:creationId xmlns:a16="http://schemas.microsoft.com/office/drawing/2014/main" id="{2B44582D-EEBB-4C37-BADD-CD3D4984B405}"/>
              </a:ext>
            </a:extLst>
          </p:cNvPr>
          <p:cNvGrpSpPr/>
          <p:nvPr/>
        </p:nvGrpSpPr>
        <p:grpSpPr>
          <a:xfrm>
            <a:off x="1641007" y="2248860"/>
            <a:ext cx="602266" cy="602266"/>
            <a:chOff x="5981699" y="3314699"/>
            <a:chExt cx="1510481" cy="15104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A8BC0F-7569-475E-B8B4-2A0B766E742E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8AB3F7F-2936-4C1C-9A75-4D2D9DE56440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  <a:alpha val="42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540560-B02F-4699-8C5E-C594BBE4CDBE}"/>
              </a:ext>
            </a:extLst>
          </p:cNvPr>
          <p:cNvGrpSpPr/>
          <p:nvPr/>
        </p:nvGrpSpPr>
        <p:grpSpPr>
          <a:xfrm>
            <a:off x="10221059" y="1978304"/>
            <a:ext cx="1341771" cy="1450696"/>
            <a:chOff x="8646527" y="2998318"/>
            <a:chExt cx="1844827" cy="1994590"/>
          </a:xfrm>
        </p:grpSpPr>
        <p:grpSp>
          <p:nvGrpSpPr>
            <p:cNvPr id="17" name="Graphic 36">
              <a:extLst>
                <a:ext uri="{FF2B5EF4-FFF2-40B4-BE49-F238E27FC236}">
                  <a16:creationId xmlns:a16="http://schemas.microsoft.com/office/drawing/2014/main" id="{1CAF6712-9A1E-4E10-927C-4668C894E20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8402118-2356-4108-BAE6-DB7A881B2505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74D80FB-D76D-439E-91E4-AD4104506A6E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5C3A4E9-FA3C-43CC-9E3C-46631AE718F9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D6BFFE7-CC3F-47A7-BE11-C88A921E480D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B042C6-1923-47C6-AE17-8F07B83BF61C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4" name="Graphic 46">
            <a:extLst>
              <a:ext uri="{FF2B5EF4-FFF2-40B4-BE49-F238E27FC236}">
                <a16:creationId xmlns:a16="http://schemas.microsoft.com/office/drawing/2014/main" id="{57CA6097-860D-4F80-AA1E-3F467636758C}"/>
              </a:ext>
            </a:extLst>
          </p:cNvPr>
          <p:cNvGrpSpPr/>
          <p:nvPr/>
        </p:nvGrpSpPr>
        <p:grpSpPr>
          <a:xfrm>
            <a:off x="1939923" y="2549992"/>
            <a:ext cx="372212" cy="372212"/>
            <a:chOff x="5981700" y="3314700"/>
            <a:chExt cx="1844826" cy="184482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E53D7AD-A5BB-47BE-84D6-0D8CF671FE42}"/>
                </a:ext>
              </a:extLst>
            </p:cNvPr>
            <p:cNvSpPr/>
            <p:nvPr/>
          </p:nvSpPr>
          <p:spPr>
            <a:xfrm>
              <a:off x="5981700" y="3314700"/>
              <a:ext cx="1844826" cy="1844826"/>
            </a:xfrm>
            <a:custGeom>
              <a:avLst/>
              <a:gdLst>
                <a:gd name="connsiteX0" fmla="*/ 0 w 1844826"/>
                <a:gd name="connsiteY0" fmla="*/ 0 h 1844826"/>
                <a:gd name="connsiteX1" fmla="*/ 1844826 w 1844826"/>
                <a:gd name="connsiteY1" fmla="*/ 0 h 1844826"/>
                <a:gd name="connsiteX2" fmla="*/ 1844826 w 1844826"/>
                <a:gd name="connsiteY2" fmla="*/ 1844826 h 1844826"/>
                <a:gd name="connsiteX3" fmla="*/ 0 w 1844826"/>
                <a:gd name="connsiteY3" fmla="*/ 1844826 h 184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4826" h="1844826">
                  <a:moveTo>
                    <a:pt x="0" y="0"/>
                  </a:moveTo>
                  <a:lnTo>
                    <a:pt x="1844826" y="0"/>
                  </a:lnTo>
                  <a:lnTo>
                    <a:pt x="1844826" y="1844826"/>
                  </a:lnTo>
                  <a:lnTo>
                    <a:pt x="0" y="1844826"/>
                  </a:lnTo>
                  <a:close/>
                </a:path>
              </a:pathLst>
            </a:custGeom>
            <a:noFill/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05E205-E87F-4ACD-9397-D754D1D4FFFD}"/>
                </a:ext>
              </a:extLst>
            </p:cNvPr>
            <p:cNvSpPr/>
            <p:nvPr/>
          </p:nvSpPr>
          <p:spPr>
            <a:xfrm>
              <a:off x="6135435" y="3468435"/>
              <a:ext cx="1537355" cy="1537355"/>
            </a:xfrm>
            <a:custGeom>
              <a:avLst/>
              <a:gdLst>
                <a:gd name="connsiteX0" fmla="*/ 767909 w 1537355"/>
                <a:gd name="connsiteY0" fmla="*/ 0 h 1537355"/>
                <a:gd name="connsiteX1" fmla="*/ 0 w 1537355"/>
                <a:gd name="connsiteY1" fmla="*/ 768678 h 1537355"/>
                <a:gd name="connsiteX2" fmla="*/ 767909 w 1537355"/>
                <a:gd name="connsiteY2" fmla="*/ 1537355 h 1537355"/>
                <a:gd name="connsiteX3" fmla="*/ 1537355 w 1537355"/>
                <a:gd name="connsiteY3" fmla="*/ 768678 h 1537355"/>
                <a:gd name="connsiteX4" fmla="*/ 767909 w 1537355"/>
                <a:gd name="connsiteY4" fmla="*/ 0 h 1537355"/>
                <a:gd name="connsiteX5" fmla="*/ 768678 w 1537355"/>
                <a:gd name="connsiteY5" fmla="*/ 1383620 h 1537355"/>
                <a:gd name="connsiteX6" fmla="*/ 153736 w 1537355"/>
                <a:gd name="connsiteY6" fmla="*/ 768678 h 1537355"/>
                <a:gd name="connsiteX7" fmla="*/ 768678 w 1537355"/>
                <a:gd name="connsiteY7" fmla="*/ 153736 h 1537355"/>
                <a:gd name="connsiteX8" fmla="*/ 1383620 w 1537355"/>
                <a:gd name="connsiteY8" fmla="*/ 768678 h 1537355"/>
                <a:gd name="connsiteX9" fmla="*/ 768678 w 1537355"/>
                <a:gd name="connsiteY9" fmla="*/ 1383620 h 153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7355" h="1537355">
                  <a:moveTo>
                    <a:pt x="767909" y="0"/>
                  </a:moveTo>
                  <a:cubicBezTo>
                    <a:pt x="343599" y="0"/>
                    <a:pt x="0" y="344368"/>
                    <a:pt x="0" y="768678"/>
                  </a:cubicBezTo>
                  <a:cubicBezTo>
                    <a:pt x="0" y="1192988"/>
                    <a:pt x="343599" y="1537355"/>
                    <a:pt x="767909" y="1537355"/>
                  </a:cubicBezTo>
                  <a:cubicBezTo>
                    <a:pt x="1192988" y="1537355"/>
                    <a:pt x="1537355" y="1192988"/>
                    <a:pt x="1537355" y="768678"/>
                  </a:cubicBezTo>
                  <a:cubicBezTo>
                    <a:pt x="1537355" y="344368"/>
                    <a:pt x="1192988" y="0"/>
                    <a:pt x="767909" y="0"/>
                  </a:cubicBezTo>
                  <a:close/>
                  <a:moveTo>
                    <a:pt x="768678" y="1383620"/>
                  </a:moveTo>
                  <a:cubicBezTo>
                    <a:pt x="428922" y="1383620"/>
                    <a:pt x="153736" y="1108433"/>
                    <a:pt x="153736" y="768678"/>
                  </a:cubicBezTo>
                  <a:cubicBezTo>
                    <a:pt x="153736" y="428922"/>
                    <a:pt x="428922" y="153736"/>
                    <a:pt x="768678" y="153736"/>
                  </a:cubicBezTo>
                  <a:cubicBezTo>
                    <a:pt x="1108433" y="153736"/>
                    <a:pt x="1383620" y="428922"/>
                    <a:pt x="1383620" y="768678"/>
                  </a:cubicBezTo>
                  <a:cubicBezTo>
                    <a:pt x="1383620" y="1108433"/>
                    <a:pt x="1108433" y="1383620"/>
                    <a:pt x="768678" y="13836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C9AD207-72F5-4F36-9E7B-6804ADE69518}"/>
                </a:ext>
              </a:extLst>
            </p:cNvPr>
            <p:cNvSpPr/>
            <p:nvPr/>
          </p:nvSpPr>
          <p:spPr>
            <a:xfrm>
              <a:off x="6827245" y="3852774"/>
              <a:ext cx="461206" cy="703339"/>
            </a:xfrm>
            <a:custGeom>
              <a:avLst/>
              <a:gdLst>
                <a:gd name="connsiteX0" fmla="*/ 115302 w 461206"/>
                <a:gd name="connsiteY0" fmla="*/ 0 h 703339"/>
                <a:gd name="connsiteX1" fmla="*/ 0 w 461206"/>
                <a:gd name="connsiteY1" fmla="*/ 0 h 703339"/>
                <a:gd name="connsiteX2" fmla="*/ 0 w 461206"/>
                <a:gd name="connsiteY2" fmla="*/ 461207 h 703339"/>
                <a:gd name="connsiteX3" fmla="*/ 403556 w 461206"/>
                <a:gd name="connsiteY3" fmla="*/ 703340 h 703339"/>
                <a:gd name="connsiteX4" fmla="*/ 461207 w 461206"/>
                <a:gd name="connsiteY4" fmla="*/ 608793 h 703339"/>
                <a:gd name="connsiteX5" fmla="*/ 115302 w 461206"/>
                <a:gd name="connsiteY5" fmla="*/ 403556 h 70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206" h="703339">
                  <a:moveTo>
                    <a:pt x="115302" y="0"/>
                  </a:moveTo>
                  <a:lnTo>
                    <a:pt x="0" y="0"/>
                  </a:lnTo>
                  <a:lnTo>
                    <a:pt x="0" y="461207"/>
                  </a:lnTo>
                  <a:lnTo>
                    <a:pt x="403556" y="703340"/>
                  </a:lnTo>
                  <a:lnTo>
                    <a:pt x="461207" y="608793"/>
                  </a:lnTo>
                  <a:lnTo>
                    <a:pt x="115302" y="40355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918895-1C46-49CE-98DE-E8F8F750AAB5}"/>
              </a:ext>
            </a:extLst>
          </p:cNvPr>
          <p:cNvGrpSpPr/>
          <p:nvPr/>
        </p:nvGrpSpPr>
        <p:grpSpPr>
          <a:xfrm>
            <a:off x="4168225" y="3491194"/>
            <a:ext cx="1352900" cy="1828555"/>
            <a:chOff x="4747144" y="4035483"/>
            <a:chExt cx="1614223" cy="2181755"/>
          </a:xfrm>
        </p:grpSpPr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D8EE3183-790E-4848-AE23-E22BCBA79C91}"/>
                </a:ext>
              </a:extLst>
            </p:cNvPr>
            <p:cNvGrpSpPr/>
            <p:nvPr/>
          </p:nvGrpSpPr>
          <p:grpSpPr>
            <a:xfrm>
              <a:off x="4747144" y="4035483"/>
              <a:ext cx="1614223" cy="1698601"/>
              <a:chOff x="4002429" y="3835591"/>
              <a:chExt cx="1090432" cy="1090432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B7ADA5-AA92-443F-864A-9BB14A958EA3}"/>
                  </a:ext>
                </a:extLst>
              </p:cNvPr>
              <p:cNvSpPr/>
              <p:nvPr/>
            </p:nvSpPr>
            <p:spPr>
              <a:xfrm>
                <a:off x="4002429" y="3835591"/>
                <a:ext cx="1090432" cy="1090432"/>
              </a:xfrm>
              <a:custGeom>
                <a:avLst/>
                <a:gdLst>
                  <a:gd name="connsiteX0" fmla="*/ 0 w 1090432"/>
                  <a:gd name="connsiteY0" fmla="*/ 0 h 1090432"/>
                  <a:gd name="connsiteX1" fmla="*/ 1090432 w 1090432"/>
                  <a:gd name="connsiteY1" fmla="*/ 0 h 1090432"/>
                  <a:gd name="connsiteX2" fmla="*/ 1090432 w 1090432"/>
                  <a:gd name="connsiteY2" fmla="*/ 1090432 h 1090432"/>
                  <a:gd name="connsiteX3" fmla="*/ 0 w 1090432"/>
                  <a:gd name="connsiteY3" fmla="*/ 1090432 h 10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432" h="1090432">
                    <a:moveTo>
                      <a:pt x="0" y="0"/>
                    </a:moveTo>
                    <a:lnTo>
                      <a:pt x="1090432" y="0"/>
                    </a:lnTo>
                    <a:lnTo>
                      <a:pt x="1090432" y="1090432"/>
                    </a:lnTo>
                    <a:lnTo>
                      <a:pt x="0" y="1090432"/>
                    </a:lnTo>
                    <a:close/>
                  </a:path>
                </a:pathLst>
              </a:custGeom>
              <a:noFill/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D0DA180-47F4-4635-A29A-19B84D2510D2}"/>
                  </a:ext>
                </a:extLst>
              </p:cNvPr>
              <p:cNvSpPr/>
              <p:nvPr/>
            </p:nvSpPr>
            <p:spPr>
              <a:xfrm>
                <a:off x="4047863" y="4017329"/>
                <a:ext cx="999562" cy="726954"/>
              </a:xfrm>
              <a:custGeom>
                <a:avLst/>
                <a:gdLst>
                  <a:gd name="connsiteX0" fmla="*/ 863259 w 999562"/>
                  <a:gd name="connsiteY0" fmla="*/ 181739 h 726954"/>
                  <a:gd name="connsiteX1" fmla="*/ 726955 w 999562"/>
                  <a:gd name="connsiteY1" fmla="*/ 181739 h 726954"/>
                  <a:gd name="connsiteX2" fmla="*/ 726955 w 999562"/>
                  <a:gd name="connsiteY2" fmla="*/ 0 h 726954"/>
                  <a:gd name="connsiteX3" fmla="*/ 90869 w 999562"/>
                  <a:gd name="connsiteY3" fmla="*/ 0 h 726954"/>
                  <a:gd name="connsiteX4" fmla="*/ 0 w 999562"/>
                  <a:gd name="connsiteY4" fmla="*/ 90869 h 726954"/>
                  <a:gd name="connsiteX5" fmla="*/ 0 w 999562"/>
                  <a:gd name="connsiteY5" fmla="*/ 590651 h 726954"/>
                  <a:gd name="connsiteX6" fmla="*/ 90869 w 999562"/>
                  <a:gd name="connsiteY6" fmla="*/ 590651 h 726954"/>
                  <a:gd name="connsiteX7" fmla="*/ 227173 w 999562"/>
                  <a:gd name="connsiteY7" fmla="*/ 726955 h 726954"/>
                  <a:gd name="connsiteX8" fmla="*/ 363477 w 999562"/>
                  <a:gd name="connsiteY8" fmla="*/ 590651 h 726954"/>
                  <a:gd name="connsiteX9" fmla="*/ 636085 w 999562"/>
                  <a:gd name="connsiteY9" fmla="*/ 590651 h 726954"/>
                  <a:gd name="connsiteX10" fmla="*/ 772389 w 999562"/>
                  <a:gd name="connsiteY10" fmla="*/ 726955 h 726954"/>
                  <a:gd name="connsiteX11" fmla="*/ 908693 w 999562"/>
                  <a:gd name="connsiteY11" fmla="*/ 590651 h 726954"/>
                  <a:gd name="connsiteX12" fmla="*/ 999563 w 999562"/>
                  <a:gd name="connsiteY12" fmla="*/ 590651 h 726954"/>
                  <a:gd name="connsiteX13" fmla="*/ 999563 w 999562"/>
                  <a:gd name="connsiteY13" fmla="*/ 363477 h 726954"/>
                  <a:gd name="connsiteX14" fmla="*/ 863259 w 999562"/>
                  <a:gd name="connsiteY14" fmla="*/ 181739 h 726954"/>
                  <a:gd name="connsiteX15" fmla="*/ 227173 w 999562"/>
                  <a:gd name="connsiteY15" fmla="*/ 658803 h 726954"/>
                  <a:gd name="connsiteX16" fmla="*/ 159021 w 999562"/>
                  <a:gd name="connsiteY16" fmla="*/ 590651 h 726954"/>
                  <a:gd name="connsiteX17" fmla="*/ 227173 w 999562"/>
                  <a:gd name="connsiteY17" fmla="*/ 522499 h 726954"/>
                  <a:gd name="connsiteX18" fmla="*/ 295325 w 999562"/>
                  <a:gd name="connsiteY18" fmla="*/ 590651 h 726954"/>
                  <a:gd name="connsiteX19" fmla="*/ 227173 w 999562"/>
                  <a:gd name="connsiteY19" fmla="*/ 658803 h 726954"/>
                  <a:gd name="connsiteX20" fmla="*/ 840541 w 999562"/>
                  <a:gd name="connsiteY20" fmla="*/ 249891 h 726954"/>
                  <a:gd name="connsiteX21" fmla="*/ 929593 w 999562"/>
                  <a:gd name="connsiteY21" fmla="*/ 363477 h 726954"/>
                  <a:gd name="connsiteX22" fmla="*/ 726955 w 999562"/>
                  <a:gd name="connsiteY22" fmla="*/ 363477 h 726954"/>
                  <a:gd name="connsiteX23" fmla="*/ 726955 w 999562"/>
                  <a:gd name="connsiteY23" fmla="*/ 249891 h 726954"/>
                  <a:gd name="connsiteX24" fmla="*/ 840541 w 999562"/>
                  <a:gd name="connsiteY24" fmla="*/ 249891 h 726954"/>
                  <a:gd name="connsiteX25" fmla="*/ 772389 w 999562"/>
                  <a:gd name="connsiteY25" fmla="*/ 658803 h 726954"/>
                  <a:gd name="connsiteX26" fmla="*/ 704237 w 999562"/>
                  <a:gd name="connsiteY26" fmla="*/ 590651 h 726954"/>
                  <a:gd name="connsiteX27" fmla="*/ 772389 w 999562"/>
                  <a:gd name="connsiteY27" fmla="*/ 522499 h 726954"/>
                  <a:gd name="connsiteX28" fmla="*/ 840541 w 999562"/>
                  <a:gd name="connsiteY28" fmla="*/ 590651 h 726954"/>
                  <a:gd name="connsiteX29" fmla="*/ 772389 w 999562"/>
                  <a:gd name="connsiteY29" fmla="*/ 658803 h 72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99562" h="726954">
                    <a:moveTo>
                      <a:pt x="863259" y="181739"/>
                    </a:moveTo>
                    <a:lnTo>
                      <a:pt x="726955" y="181739"/>
                    </a:lnTo>
                    <a:lnTo>
                      <a:pt x="726955" y="0"/>
                    </a:lnTo>
                    <a:lnTo>
                      <a:pt x="90869" y="0"/>
                    </a:lnTo>
                    <a:cubicBezTo>
                      <a:pt x="40891" y="0"/>
                      <a:pt x="0" y="40891"/>
                      <a:pt x="0" y="90869"/>
                    </a:cubicBezTo>
                    <a:lnTo>
                      <a:pt x="0" y="590651"/>
                    </a:lnTo>
                    <a:lnTo>
                      <a:pt x="90869" y="590651"/>
                    </a:lnTo>
                    <a:cubicBezTo>
                      <a:pt x="90869" y="666072"/>
                      <a:pt x="151752" y="726955"/>
                      <a:pt x="227173" y="726955"/>
                    </a:cubicBezTo>
                    <a:cubicBezTo>
                      <a:pt x="302595" y="726955"/>
                      <a:pt x="363477" y="666072"/>
                      <a:pt x="363477" y="590651"/>
                    </a:cubicBezTo>
                    <a:lnTo>
                      <a:pt x="636085" y="590651"/>
                    </a:lnTo>
                    <a:cubicBezTo>
                      <a:pt x="636085" y="666072"/>
                      <a:pt x="696968" y="726955"/>
                      <a:pt x="772389" y="726955"/>
                    </a:cubicBezTo>
                    <a:cubicBezTo>
                      <a:pt x="847811" y="726955"/>
                      <a:pt x="908693" y="666072"/>
                      <a:pt x="908693" y="590651"/>
                    </a:cubicBezTo>
                    <a:lnTo>
                      <a:pt x="999563" y="590651"/>
                    </a:lnTo>
                    <a:lnTo>
                      <a:pt x="999563" y="363477"/>
                    </a:lnTo>
                    <a:lnTo>
                      <a:pt x="863259" y="181739"/>
                    </a:lnTo>
                    <a:close/>
                    <a:moveTo>
                      <a:pt x="227173" y="658803"/>
                    </a:moveTo>
                    <a:cubicBezTo>
                      <a:pt x="189463" y="658803"/>
                      <a:pt x="159021" y="628361"/>
                      <a:pt x="159021" y="590651"/>
                    </a:cubicBezTo>
                    <a:cubicBezTo>
                      <a:pt x="159021" y="552940"/>
                      <a:pt x="189463" y="522499"/>
                      <a:pt x="227173" y="522499"/>
                    </a:cubicBezTo>
                    <a:cubicBezTo>
                      <a:pt x="264884" y="522499"/>
                      <a:pt x="295325" y="552940"/>
                      <a:pt x="295325" y="590651"/>
                    </a:cubicBezTo>
                    <a:cubicBezTo>
                      <a:pt x="295325" y="628361"/>
                      <a:pt x="264884" y="658803"/>
                      <a:pt x="227173" y="658803"/>
                    </a:cubicBezTo>
                    <a:close/>
                    <a:moveTo>
                      <a:pt x="840541" y="249891"/>
                    </a:moveTo>
                    <a:lnTo>
                      <a:pt x="929593" y="363477"/>
                    </a:lnTo>
                    <a:lnTo>
                      <a:pt x="726955" y="363477"/>
                    </a:lnTo>
                    <a:lnTo>
                      <a:pt x="726955" y="249891"/>
                    </a:lnTo>
                    <a:lnTo>
                      <a:pt x="840541" y="249891"/>
                    </a:lnTo>
                    <a:close/>
                    <a:moveTo>
                      <a:pt x="772389" y="658803"/>
                    </a:moveTo>
                    <a:cubicBezTo>
                      <a:pt x="734679" y="658803"/>
                      <a:pt x="704237" y="628361"/>
                      <a:pt x="704237" y="590651"/>
                    </a:cubicBezTo>
                    <a:cubicBezTo>
                      <a:pt x="704237" y="552940"/>
                      <a:pt x="734679" y="522499"/>
                      <a:pt x="772389" y="522499"/>
                    </a:cubicBezTo>
                    <a:cubicBezTo>
                      <a:pt x="810100" y="522499"/>
                      <a:pt x="840541" y="552940"/>
                      <a:pt x="840541" y="590651"/>
                    </a:cubicBezTo>
                    <a:cubicBezTo>
                      <a:pt x="840541" y="628361"/>
                      <a:pt x="810100" y="658803"/>
                      <a:pt x="772389" y="658803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71B6C0-B6FC-43E5-89B2-02D762C98D32}"/>
                </a:ext>
              </a:extLst>
            </p:cNvPr>
            <p:cNvSpPr txBox="1"/>
            <p:nvPr/>
          </p:nvSpPr>
          <p:spPr>
            <a:xfrm>
              <a:off x="4938921" y="5817128"/>
              <a:ext cx="12306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Riders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561BC5-8052-477D-95B8-80BD4A0CE223}"/>
              </a:ext>
            </a:extLst>
          </p:cNvPr>
          <p:cNvSpPr/>
          <p:nvPr/>
        </p:nvSpPr>
        <p:spPr>
          <a:xfrm>
            <a:off x="5926427" y="3227412"/>
            <a:ext cx="1643605" cy="1954188"/>
          </a:xfrm>
          <a:prstGeom prst="roundRect">
            <a:avLst>
              <a:gd name="adj" fmla="val 2582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18451A-F379-4F4A-AE7F-702EC659DCB7}"/>
              </a:ext>
            </a:extLst>
          </p:cNvPr>
          <p:cNvGrpSpPr/>
          <p:nvPr/>
        </p:nvGrpSpPr>
        <p:grpSpPr>
          <a:xfrm>
            <a:off x="6030789" y="3336816"/>
            <a:ext cx="1467291" cy="308592"/>
            <a:chOff x="6030789" y="3336816"/>
            <a:chExt cx="1467291" cy="308592"/>
          </a:xfrm>
        </p:grpSpPr>
        <p:grpSp>
          <p:nvGrpSpPr>
            <p:cNvPr id="32" name="Graphic 46">
              <a:extLst>
                <a:ext uri="{FF2B5EF4-FFF2-40B4-BE49-F238E27FC236}">
                  <a16:creationId xmlns:a16="http://schemas.microsoft.com/office/drawing/2014/main" id="{91F90716-5BF7-40C9-89D0-CB3A19AE8392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8F311C0-F114-4CA2-8DF7-470675847742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A974408-9D93-4213-B345-6EBFEE9CAD86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D9D0F8F-7822-49B5-AE85-87AD7FDD74CB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5F69DA-A05A-476B-966F-211376E0B631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1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53B3317-B93F-4961-95F3-8243E873601A}"/>
              </a:ext>
            </a:extLst>
          </p:cNvPr>
          <p:cNvGrpSpPr/>
          <p:nvPr/>
        </p:nvGrpSpPr>
        <p:grpSpPr>
          <a:xfrm>
            <a:off x="6030789" y="3728463"/>
            <a:ext cx="1467291" cy="308592"/>
            <a:chOff x="6030789" y="3336816"/>
            <a:chExt cx="1467291" cy="308592"/>
          </a:xfrm>
        </p:grpSpPr>
        <p:grpSp>
          <p:nvGrpSpPr>
            <p:cNvPr id="49" name="Graphic 46">
              <a:extLst>
                <a:ext uri="{FF2B5EF4-FFF2-40B4-BE49-F238E27FC236}">
                  <a16:creationId xmlns:a16="http://schemas.microsoft.com/office/drawing/2014/main" id="{A2C337B1-58C8-4FB1-9847-BAFD9F70C128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055B5AD-D357-4893-80CF-C00EE791892B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3FF4A1C0-FE23-46E6-AECC-5B0BCB78D4E0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A98CA58-D015-4E16-BD6B-1CD0E9A27E8E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7A654D4-02A3-4660-9A9F-3EB5D4997616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2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AC7470-B164-4F62-B534-E83452E41146}"/>
              </a:ext>
            </a:extLst>
          </p:cNvPr>
          <p:cNvGrpSpPr/>
          <p:nvPr/>
        </p:nvGrpSpPr>
        <p:grpSpPr>
          <a:xfrm>
            <a:off x="6030789" y="4095644"/>
            <a:ext cx="1467291" cy="308592"/>
            <a:chOff x="6030789" y="3336816"/>
            <a:chExt cx="1467291" cy="308592"/>
          </a:xfrm>
        </p:grpSpPr>
        <p:grpSp>
          <p:nvGrpSpPr>
            <p:cNvPr id="55" name="Graphic 46">
              <a:extLst>
                <a:ext uri="{FF2B5EF4-FFF2-40B4-BE49-F238E27FC236}">
                  <a16:creationId xmlns:a16="http://schemas.microsoft.com/office/drawing/2014/main" id="{BC79DDE0-AD3A-4DC7-B069-6AD8A0AC8DAE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4A09ADB-0A65-4115-AF41-1FE42056B0E0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6541FE5-6EBD-4F7D-97FD-32C41D5E4B98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0298F189-ACEB-4596-AF68-B716B2E2BCBE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E826D8-4444-4A26-B0E4-C70281FAF500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3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77ECCDA-5028-40BE-9D35-0696B76D1D13}"/>
              </a:ext>
            </a:extLst>
          </p:cNvPr>
          <p:cNvGrpSpPr/>
          <p:nvPr/>
        </p:nvGrpSpPr>
        <p:grpSpPr>
          <a:xfrm>
            <a:off x="6030789" y="4456854"/>
            <a:ext cx="1467291" cy="308592"/>
            <a:chOff x="6030789" y="3336816"/>
            <a:chExt cx="1467291" cy="308592"/>
          </a:xfrm>
        </p:grpSpPr>
        <p:grpSp>
          <p:nvGrpSpPr>
            <p:cNvPr id="61" name="Graphic 46">
              <a:extLst>
                <a:ext uri="{FF2B5EF4-FFF2-40B4-BE49-F238E27FC236}">
                  <a16:creationId xmlns:a16="http://schemas.microsoft.com/office/drawing/2014/main" id="{579EBBCF-E099-41D5-8CC0-8A753FA34AC5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CE6C181-3311-418B-83D8-FD46F0826A76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8EEA026-A727-4FBC-A47D-8F52DF9B1EA3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5787C78-761B-4351-86AE-5E7BF624F7E4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261D7E3-386E-436D-B2DE-0195B147A671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4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3B0FDA9-84EC-474B-A7A8-364C3E932162}"/>
              </a:ext>
            </a:extLst>
          </p:cNvPr>
          <p:cNvGrpSpPr/>
          <p:nvPr/>
        </p:nvGrpSpPr>
        <p:grpSpPr>
          <a:xfrm>
            <a:off x="6030789" y="4835717"/>
            <a:ext cx="1467291" cy="308592"/>
            <a:chOff x="6030789" y="3336816"/>
            <a:chExt cx="1467291" cy="308592"/>
          </a:xfrm>
        </p:grpSpPr>
        <p:grpSp>
          <p:nvGrpSpPr>
            <p:cNvPr id="67" name="Graphic 46">
              <a:extLst>
                <a:ext uri="{FF2B5EF4-FFF2-40B4-BE49-F238E27FC236}">
                  <a16:creationId xmlns:a16="http://schemas.microsoft.com/office/drawing/2014/main" id="{9DE4C0ED-0DAC-4883-B68F-90FC695F2E36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50D1193-D887-442F-A741-73C7DB089907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7124950-190B-4CD2-836E-93374669D6A3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838B37D-00C8-47DD-905B-6CF71F654F2F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78649C3-6FDC-4F49-B338-E65A75B04CD0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5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A254819A-ED9D-4FD8-BD26-952A2E2C410E}"/>
              </a:ext>
            </a:extLst>
          </p:cNvPr>
          <p:cNvSpPr/>
          <p:nvPr/>
        </p:nvSpPr>
        <p:spPr>
          <a:xfrm>
            <a:off x="5726711" y="2785521"/>
            <a:ext cx="2209800" cy="429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753332A-5E9F-44A8-9551-E5CBC7D3DDE1}"/>
              </a:ext>
            </a:extLst>
          </p:cNvPr>
          <p:cNvGrpSpPr/>
          <p:nvPr/>
        </p:nvGrpSpPr>
        <p:grpSpPr>
          <a:xfrm>
            <a:off x="6030789" y="5240845"/>
            <a:ext cx="1467291" cy="308592"/>
            <a:chOff x="6030789" y="3336816"/>
            <a:chExt cx="1467291" cy="308592"/>
          </a:xfrm>
        </p:grpSpPr>
        <p:grpSp>
          <p:nvGrpSpPr>
            <p:cNvPr id="74" name="Graphic 46">
              <a:extLst>
                <a:ext uri="{FF2B5EF4-FFF2-40B4-BE49-F238E27FC236}">
                  <a16:creationId xmlns:a16="http://schemas.microsoft.com/office/drawing/2014/main" id="{971962A1-EFF4-4591-94CE-B6DF225938CF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B6E61B2-D348-4394-893B-0EDF89F1CF67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0FD0D967-09F6-44DB-86D8-29853CE183BC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F3984037-00D6-4D7D-9298-0252EB0A56BB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8371E15-1108-4CEB-BD9A-E0BB83716F66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6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2FEFDF9-F911-4148-911A-35E23B2E415A}"/>
              </a:ext>
            </a:extLst>
          </p:cNvPr>
          <p:cNvSpPr/>
          <p:nvPr/>
        </p:nvSpPr>
        <p:spPr>
          <a:xfrm>
            <a:off x="5726711" y="5193187"/>
            <a:ext cx="2209800" cy="429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A00E147-ADBA-4DD1-BCFE-CEB82E135B47}"/>
              </a:ext>
            </a:extLst>
          </p:cNvPr>
          <p:cNvCxnSpPr>
            <a:cxnSpLocks/>
          </p:cNvCxnSpPr>
          <p:nvPr/>
        </p:nvCxnSpPr>
        <p:spPr>
          <a:xfrm>
            <a:off x="7494270" y="3334202"/>
            <a:ext cx="3810" cy="131955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8B8B7B15-CA3A-4D9F-892D-ECC0724EDAAA}"/>
              </a:ext>
            </a:extLst>
          </p:cNvPr>
          <p:cNvSpPr/>
          <p:nvPr/>
        </p:nvSpPr>
        <p:spPr>
          <a:xfrm>
            <a:off x="1970941" y="2953077"/>
            <a:ext cx="1036320" cy="369833"/>
          </a:xfrm>
          <a:custGeom>
            <a:avLst/>
            <a:gdLst>
              <a:gd name="connsiteX0" fmla="*/ 177253 w 1036320"/>
              <a:gd name="connsiteY0" fmla="*/ 0 h 369833"/>
              <a:gd name="connsiteX1" fmla="*/ 211941 w 1036320"/>
              <a:gd name="connsiteY1" fmla="*/ 57414 h 369833"/>
              <a:gd name="connsiteX2" fmla="*/ 1004516 w 1036320"/>
              <a:gd name="connsiteY2" fmla="*/ 57414 h 369833"/>
              <a:gd name="connsiteX3" fmla="*/ 1036320 w 1036320"/>
              <a:gd name="connsiteY3" fmla="*/ 89218 h 369833"/>
              <a:gd name="connsiteX4" fmla="*/ 1036320 w 1036320"/>
              <a:gd name="connsiteY4" fmla="*/ 338029 h 369833"/>
              <a:gd name="connsiteX5" fmla="*/ 1004516 w 1036320"/>
              <a:gd name="connsiteY5" fmla="*/ 369833 h 369833"/>
              <a:gd name="connsiteX6" fmla="*/ 31804 w 1036320"/>
              <a:gd name="connsiteY6" fmla="*/ 369833 h 369833"/>
              <a:gd name="connsiteX7" fmla="*/ 0 w 1036320"/>
              <a:gd name="connsiteY7" fmla="*/ 338029 h 369833"/>
              <a:gd name="connsiteX8" fmla="*/ 0 w 1036320"/>
              <a:gd name="connsiteY8" fmla="*/ 89218 h 369833"/>
              <a:gd name="connsiteX9" fmla="*/ 31804 w 1036320"/>
              <a:gd name="connsiteY9" fmla="*/ 57414 h 369833"/>
              <a:gd name="connsiteX10" fmla="*/ 142565 w 1036320"/>
              <a:gd name="connsiteY10" fmla="*/ 57414 h 36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6320" h="369833">
                <a:moveTo>
                  <a:pt x="177253" y="0"/>
                </a:moveTo>
                <a:lnTo>
                  <a:pt x="211941" y="57414"/>
                </a:lnTo>
                <a:lnTo>
                  <a:pt x="1004516" y="57414"/>
                </a:lnTo>
                <a:cubicBezTo>
                  <a:pt x="1022081" y="57414"/>
                  <a:pt x="1036320" y="71653"/>
                  <a:pt x="1036320" y="89218"/>
                </a:cubicBezTo>
                <a:lnTo>
                  <a:pt x="1036320" y="338029"/>
                </a:lnTo>
                <a:cubicBezTo>
                  <a:pt x="1036320" y="355594"/>
                  <a:pt x="1022081" y="369833"/>
                  <a:pt x="1004516" y="369833"/>
                </a:cubicBezTo>
                <a:lnTo>
                  <a:pt x="31804" y="369833"/>
                </a:lnTo>
                <a:cubicBezTo>
                  <a:pt x="14239" y="369833"/>
                  <a:pt x="0" y="355594"/>
                  <a:pt x="0" y="338029"/>
                </a:cubicBezTo>
                <a:lnTo>
                  <a:pt x="0" y="89218"/>
                </a:lnTo>
                <a:cubicBezTo>
                  <a:pt x="0" y="71653"/>
                  <a:pt x="14239" y="57414"/>
                  <a:pt x="31804" y="57414"/>
                </a:cubicBezTo>
                <a:lnTo>
                  <a:pt x="142565" y="57414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5</a:t>
            </a:r>
          </a:p>
        </p:txBody>
      </p:sp>
    </p:spTree>
    <p:extLst>
      <p:ext uri="{BB962C8B-B14F-4D97-AF65-F5344CB8AC3E}">
        <p14:creationId xmlns:p14="http://schemas.microsoft.com/office/powerpoint/2010/main" val="3938969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Tm="260">
        <p159:morph option="byObject"/>
      </p:transition>
    </mc:Choice>
    <mc:Fallback>
      <p:transition advTm="26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410344" y="1741100"/>
            <a:ext cx="1230665" cy="1619767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1" name="Graphic 22">
            <a:extLst>
              <a:ext uri="{FF2B5EF4-FFF2-40B4-BE49-F238E27FC236}">
                <a16:creationId xmlns:a16="http://schemas.microsoft.com/office/drawing/2014/main" id="{2B44582D-EEBB-4C37-BADD-CD3D4984B405}"/>
              </a:ext>
            </a:extLst>
          </p:cNvPr>
          <p:cNvGrpSpPr/>
          <p:nvPr/>
        </p:nvGrpSpPr>
        <p:grpSpPr>
          <a:xfrm>
            <a:off x="1641007" y="2248860"/>
            <a:ext cx="602266" cy="602266"/>
            <a:chOff x="5981699" y="3314699"/>
            <a:chExt cx="1510481" cy="15104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A8BC0F-7569-475E-B8B4-2A0B766E742E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8AB3F7F-2936-4C1C-9A75-4D2D9DE56440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  <a:alpha val="42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540560-B02F-4699-8C5E-C594BBE4CDBE}"/>
              </a:ext>
            </a:extLst>
          </p:cNvPr>
          <p:cNvGrpSpPr/>
          <p:nvPr/>
        </p:nvGrpSpPr>
        <p:grpSpPr>
          <a:xfrm>
            <a:off x="10221059" y="1978304"/>
            <a:ext cx="1341771" cy="1450696"/>
            <a:chOff x="8646527" y="2998318"/>
            <a:chExt cx="1844827" cy="1994590"/>
          </a:xfrm>
        </p:grpSpPr>
        <p:grpSp>
          <p:nvGrpSpPr>
            <p:cNvPr id="17" name="Graphic 36">
              <a:extLst>
                <a:ext uri="{FF2B5EF4-FFF2-40B4-BE49-F238E27FC236}">
                  <a16:creationId xmlns:a16="http://schemas.microsoft.com/office/drawing/2014/main" id="{1CAF6712-9A1E-4E10-927C-4668C894E20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8402118-2356-4108-BAE6-DB7A881B2505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74D80FB-D76D-439E-91E4-AD4104506A6E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5C3A4E9-FA3C-43CC-9E3C-46631AE718F9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D6BFFE7-CC3F-47A7-BE11-C88A921E480D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B042C6-1923-47C6-AE17-8F07B83BF61C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4" name="Graphic 46">
            <a:extLst>
              <a:ext uri="{FF2B5EF4-FFF2-40B4-BE49-F238E27FC236}">
                <a16:creationId xmlns:a16="http://schemas.microsoft.com/office/drawing/2014/main" id="{57CA6097-860D-4F80-AA1E-3F467636758C}"/>
              </a:ext>
            </a:extLst>
          </p:cNvPr>
          <p:cNvGrpSpPr/>
          <p:nvPr/>
        </p:nvGrpSpPr>
        <p:grpSpPr>
          <a:xfrm>
            <a:off x="1939923" y="2549992"/>
            <a:ext cx="372212" cy="372212"/>
            <a:chOff x="5981700" y="3314700"/>
            <a:chExt cx="1844826" cy="184482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E53D7AD-A5BB-47BE-84D6-0D8CF671FE42}"/>
                </a:ext>
              </a:extLst>
            </p:cNvPr>
            <p:cNvSpPr/>
            <p:nvPr/>
          </p:nvSpPr>
          <p:spPr>
            <a:xfrm>
              <a:off x="5981700" y="3314700"/>
              <a:ext cx="1844826" cy="1844826"/>
            </a:xfrm>
            <a:custGeom>
              <a:avLst/>
              <a:gdLst>
                <a:gd name="connsiteX0" fmla="*/ 0 w 1844826"/>
                <a:gd name="connsiteY0" fmla="*/ 0 h 1844826"/>
                <a:gd name="connsiteX1" fmla="*/ 1844826 w 1844826"/>
                <a:gd name="connsiteY1" fmla="*/ 0 h 1844826"/>
                <a:gd name="connsiteX2" fmla="*/ 1844826 w 1844826"/>
                <a:gd name="connsiteY2" fmla="*/ 1844826 h 1844826"/>
                <a:gd name="connsiteX3" fmla="*/ 0 w 1844826"/>
                <a:gd name="connsiteY3" fmla="*/ 1844826 h 184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4826" h="1844826">
                  <a:moveTo>
                    <a:pt x="0" y="0"/>
                  </a:moveTo>
                  <a:lnTo>
                    <a:pt x="1844826" y="0"/>
                  </a:lnTo>
                  <a:lnTo>
                    <a:pt x="1844826" y="1844826"/>
                  </a:lnTo>
                  <a:lnTo>
                    <a:pt x="0" y="1844826"/>
                  </a:lnTo>
                  <a:close/>
                </a:path>
              </a:pathLst>
            </a:custGeom>
            <a:noFill/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05E205-E87F-4ACD-9397-D754D1D4FFFD}"/>
                </a:ext>
              </a:extLst>
            </p:cNvPr>
            <p:cNvSpPr/>
            <p:nvPr/>
          </p:nvSpPr>
          <p:spPr>
            <a:xfrm>
              <a:off x="6135435" y="3468435"/>
              <a:ext cx="1537355" cy="1537355"/>
            </a:xfrm>
            <a:custGeom>
              <a:avLst/>
              <a:gdLst>
                <a:gd name="connsiteX0" fmla="*/ 767909 w 1537355"/>
                <a:gd name="connsiteY0" fmla="*/ 0 h 1537355"/>
                <a:gd name="connsiteX1" fmla="*/ 0 w 1537355"/>
                <a:gd name="connsiteY1" fmla="*/ 768678 h 1537355"/>
                <a:gd name="connsiteX2" fmla="*/ 767909 w 1537355"/>
                <a:gd name="connsiteY2" fmla="*/ 1537355 h 1537355"/>
                <a:gd name="connsiteX3" fmla="*/ 1537355 w 1537355"/>
                <a:gd name="connsiteY3" fmla="*/ 768678 h 1537355"/>
                <a:gd name="connsiteX4" fmla="*/ 767909 w 1537355"/>
                <a:gd name="connsiteY4" fmla="*/ 0 h 1537355"/>
                <a:gd name="connsiteX5" fmla="*/ 768678 w 1537355"/>
                <a:gd name="connsiteY5" fmla="*/ 1383620 h 1537355"/>
                <a:gd name="connsiteX6" fmla="*/ 153736 w 1537355"/>
                <a:gd name="connsiteY6" fmla="*/ 768678 h 1537355"/>
                <a:gd name="connsiteX7" fmla="*/ 768678 w 1537355"/>
                <a:gd name="connsiteY7" fmla="*/ 153736 h 1537355"/>
                <a:gd name="connsiteX8" fmla="*/ 1383620 w 1537355"/>
                <a:gd name="connsiteY8" fmla="*/ 768678 h 1537355"/>
                <a:gd name="connsiteX9" fmla="*/ 768678 w 1537355"/>
                <a:gd name="connsiteY9" fmla="*/ 1383620 h 153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7355" h="1537355">
                  <a:moveTo>
                    <a:pt x="767909" y="0"/>
                  </a:moveTo>
                  <a:cubicBezTo>
                    <a:pt x="343599" y="0"/>
                    <a:pt x="0" y="344368"/>
                    <a:pt x="0" y="768678"/>
                  </a:cubicBezTo>
                  <a:cubicBezTo>
                    <a:pt x="0" y="1192988"/>
                    <a:pt x="343599" y="1537355"/>
                    <a:pt x="767909" y="1537355"/>
                  </a:cubicBezTo>
                  <a:cubicBezTo>
                    <a:pt x="1192988" y="1537355"/>
                    <a:pt x="1537355" y="1192988"/>
                    <a:pt x="1537355" y="768678"/>
                  </a:cubicBezTo>
                  <a:cubicBezTo>
                    <a:pt x="1537355" y="344368"/>
                    <a:pt x="1192988" y="0"/>
                    <a:pt x="767909" y="0"/>
                  </a:cubicBezTo>
                  <a:close/>
                  <a:moveTo>
                    <a:pt x="768678" y="1383620"/>
                  </a:moveTo>
                  <a:cubicBezTo>
                    <a:pt x="428922" y="1383620"/>
                    <a:pt x="153736" y="1108433"/>
                    <a:pt x="153736" y="768678"/>
                  </a:cubicBezTo>
                  <a:cubicBezTo>
                    <a:pt x="153736" y="428922"/>
                    <a:pt x="428922" y="153736"/>
                    <a:pt x="768678" y="153736"/>
                  </a:cubicBezTo>
                  <a:cubicBezTo>
                    <a:pt x="1108433" y="153736"/>
                    <a:pt x="1383620" y="428922"/>
                    <a:pt x="1383620" y="768678"/>
                  </a:cubicBezTo>
                  <a:cubicBezTo>
                    <a:pt x="1383620" y="1108433"/>
                    <a:pt x="1108433" y="1383620"/>
                    <a:pt x="768678" y="13836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C9AD207-72F5-4F36-9E7B-6804ADE69518}"/>
                </a:ext>
              </a:extLst>
            </p:cNvPr>
            <p:cNvSpPr/>
            <p:nvPr/>
          </p:nvSpPr>
          <p:spPr>
            <a:xfrm>
              <a:off x="6827245" y="3852774"/>
              <a:ext cx="461206" cy="703339"/>
            </a:xfrm>
            <a:custGeom>
              <a:avLst/>
              <a:gdLst>
                <a:gd name="connsiteX0" fmla="*/ 115302 w 461206"/>
                <a:gd name="connsiteY0" fmla="*/ 0 h 703339"/>
                <a:gd name="connsiteX1" fmla="*/ 0 w 461206"/>
                <a:gd name="connsiteY1" fmla="*/ 0 h 703339"/>
                <a:gd name="connsiteX2" fmla="*/ 0 w 461206"/>
                <a:gd name="connsiteY2" fmla="*/ 461207 h 703339"/>
                <a:gd name="connsiteX3" fmla="*/ 403556 w 461206"/>
                <a:gd name="connsiteY3" fmla="*/ 703340 h 703339"/>
                <a:gd name="connsiteX4" fmla="*/ 461207 w 461206"/>
                <a:gd name="connsiteY4" fmla="*/ 608793 h 703339"/>
                <a:gd name="connsiteX5" fmla="*/ 115302 w 461206"/>
                <a:gd name="connsiteY5" fmla="*/ 403556 h 70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206" h="703339">
                  <a:moveTo>
                    <a:pt x="115302" y="0"/>
                  </a:moveTo>
                  <a:lnTo>
                    <a:pt x="0" y="0"/>
                  </a:lnTo>
                  <a:lnTo>
                    <a:pt x="0" y="461207"/>
                  </a:lnTo>
                  <a:lnTo>
                    <a:pt x="403556" y="703340"/>
                  </a:lnTo>
                  <a:lnTo>
                    <a:pt x="461207" y="608793"/>
                  </a:lnTo>
                  <a:lnTo>
                    <a:pt x="115302" y="40355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918895-1C46-49CE-98DE-E8F8F750AAB5}"/>
              </a:ext>
            </a:extLst>
          </p:cNvPr>
          <p:cNvGrpSpPr/>
          <p:nvPr/>
        </p:nvGrpSpPr>
        <p:grpSpPr>
          <a:xfrm>
            <a:off x="4168225" y="3491194"/>
            <a:ext cx="1352900" cy="1828555"/>
            <a:chOff x="4747144" y="4035483"/>
            <a:chExt cx="1614223" cy="2181755"/>
          </a:xfrm>
        </p:grpSpPr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D8EE3183-790E-4848-AE23-E22BCBA79C91}"/>
                </a:ext>
              </a:extLst>
            </p:cNvPr>
            <p:cNvGrpSpPr/>
            <p:nvPr/>
          </p:nvGrpSpPr>
          <p:grpSpPr>
            <a:xfrm>
              <a:off x="4747144" y="4035483"/>
              <a:ext cx="1614223" cy="1698601"/>
              <a:chOff x="4002429" y="3835591"/>
              <a:chExt cx="1090432" cy="1090432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B7ADA5-AA92-443F-864A-9BB14A958EA3}"/>
                  </a:ext>
                </a:extLst>
              </p:cNvPr>
              <p:cNvSpPr/>
              <p:nvPr/>
            </p:nvSpPr>
            <p:spPr>
              <a:xfrm>
                <a:off x="4002429" y="3835591"/>
                <a:ext cx="1090432" cy="1090432"/>
              </a:xfrm>
              <a:custGeom>
                <a:avLst/>
                <a:gdLst>
                  <a:gd name="connsiteX0" fmla="*/ 0 w 1090432"/>
                  <a:gd name="connsiteY0" fmla="*/ 0 h 1090432"/>
                  <a:gd name="connsiteX1" fmla="*/ 1090432 w 1090432"/>
                  <a:gd name="connsiteY1" fmla="*/ 0 h 1090432"/>
                  <a:gd name="connsiteX2" fmla="*/ 1090432 w 1090432"/>
                  <a:gd name="connsiteY2" fmla="*/ 1090432 h 1090432"/>
                  <a:gd name="connsiteX3" fmla="*/ 0 w 1090432"/>
                  <a:gd name="connsiteY3" fmla="*/ 1090432 h 10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432" h="1090432">
                    <a:moveTo>
                      <a:pt x="0" y="0"/>
                    </a:moveTo>
                    <a:lnTo>
                      <a:pt x="1090432" y="0"/>
                    </a:lnTo>
                    <a:lnTo>
                      <a:pt x="1090432" y="1090432"/>
                    </a:lnTo>
                    <a:lnTo>
                      <a:pt x="0" y="1090432"/>
                    </a:lnTo>
                    <a:close/>
                  </a:path>
                </a:pathLst>
              </a:custGeom>
              <a:noFill/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D0DA180-47F4-4635-A29A-19B84D2510D2}"/>
                  </a:ext>
                </a:extLst>
              </p:cNvPr>
              <p:cNvSpPr/>
              <p:nvPr/>
            </p:nvSpPr>
            <p:spPr>
              <a:xfrm>
                <a:off x="4047863" y="4017329"/>
                <a:ext cx="999562" cy="726954"/>
              </a:xfrm>
              <a:custGeom>
                <a:avLst/>
                <a:gdLst>
                  <a:gd name="connsiteX0" fmla="*/ 863259 w 999562"/>
                  <a:gd name="connsiteY0" fmla="*/ 181739 h 726954"/>
                  <a:gd name="connsiteX1" fmla="*/ 726955 w 999562"/>
                  <a:gd name="connsiteY1" fmla="*/ 181739 h 726954"/>
                  <a:gd name="connsiteX2" fmla="*/ 726955 w 999562"/>
                  <a:gd name="connsiteY2" fmla="*/ 0 h 726954"/>
                  <a:gd name="connsiteX3" fmla="*/ 90869 w 999562"/>
                  <a:gd name="connsiteY3" fmla="*/ 0 h 726954"/>
                  <a:gd name="connsiteX4" fmla="*/ 0 w 999562"/>
                  <a:gd name="connsiteY4" fmla="*/ 90869 h 726954"/>
                  <a:gd name="connsiteX5" fmla="*/ 0 w 999562"/>
                  <a:gd name="connsiteY5" fmla="*/ 590651 h 726954"/>
                  <a:gd name="connsiteX6" fmla="*/ 90869 w 999562"/>
                  <a:gd name="connsiteY6" fmla="*/ 590651 h 726954"/>
                  <a:gd name="connsiteX7" fmla="*/ 227173 w 999562"/>
                  <a:gd name="connsiteY7" fmla="*/ 726955 h 726954"/>
                  <a:gd name="connsiteX8" fmla="*/ 363477 w 999562"/>
                  <a:gd name="connsiteY8" fmla="*/ 590651 h 726954"/>
                  <a:gd name="connsiteX9" fmla="*/ 636085 w 999562"/>
                  <a:gd name="connsiteY9" fmla="*/ 590651 h 726954"/>
                  <a:gd name="connsiteX10" fmla="*/ 772389 w 999562"/>
                  <a:gd name="connsiteY10" fmla="*/ 726955 h 726954"/>
                  <a:gd name="connsiteX11" fmla="*/ 908693 w 999562"/>
                  <a:gd name="connsiteY11" fmla="*/ 590651 h 726954"/>
                  <a:gd name="connsiteX12" fmla="*/ 999563 w 999562"/>
                  <a:gd name="connsiteY12" fmla="*/ 590651 h 726954"/>
                  <a:gd name="connsiteX13" fmla="*/ 999563 w 999562"/>
                  <a:gd name="connsiteY13" fmla="*/ 363477 h 726954"/>
                  <a:gd name="connsiteX14" fmla="*/ 863259 w 999562"/>
                  <a:gd name="connsiteY14" fmla="*/ 181739 h 726954"/>
                  <a:gd name="connsiteX15" fmla="*/ 227173 w 999562"/>
                  <a:gd name="connsiteY15" fmla="*/ 658803 h 726954"/>
                  <a:gd name="connsiteX16" fmla="*/ 159021 w 999562"/>
                  <a:gd name="connsiteY16" fmla="*/ 590651 h 726954"/>
                  <a:gd name="connsiteX17" fmla="*/ 227173 w 999562"/>
                  <a:gd name="connsiteY17" fmla="*/ 522499 h 726954"/>
                  <a:gd name="connsiteX18" fmla="*/ 295325 w 999562"/>
                  <a:gd name="connsiteY18" fmla="*/ 590651 h 726954"/>
                  <a:gd name="connsiteX19" fmla="*/ 227173 w 999562"/>
                  <a:gd name="connsiteY19" fmla="*/ 658803 h 726954"/>
                  <a:gd name="connsiteX20" fmla="*/ 840541 w 999562"/>
                  <a:gd name="connsiteY20" fmla="*/ 249891 h 726954"/>
                  <a:gd name="connsiteX21" fmla="*/ 929593 w 999562"/>
                  <a:gd name="connsiteY21" fmla="*/ 363477 h 726954"/>
                  <a:gd name="connsiteX22" fmla="*/ 726955 w 999562"/>
                  <a:gd name="connsiteY22" fmla="*/ 363477 h 726954"/>
                  <a:gd name="connsiteX23" fmla="*/ 726955 w 999562"/>
                  <a:gd name="connsiteY23" fmla="*/ 249891 h 726954"/>
                  <a:gd name="connsiteX24" fmla="*/ 840541 w 999562"/>
                  <a:gd name="connsiteY24" fmla="*/ 249891 h 726954"/>
                  <a:gd name="connsiteX25" fmla="*/ 772389 w 999562"/>
                  <a:gd name="connsiteY25" fmla="*/ 658803 h 726954"/>
                  <a:gd name="connsiteX26" fmla="*/ 704237 w 999562"/>
                  <a:gd name="connsiteY26" fmla="*/ 590651 h 726954"/>
                  <a:gd name="connsiteX27" fmla="*/ 772389 w 999562"/>
                  <a:gd name="connsiteY27" fmla="*/ 522499 h 726954"/>
                  <a:gd name="connsiteX28" fmla="*/ 840541 w 999562"/>
                  <a:gd name="connsiteY28" fmla="*/ 590651 h 726954"/>
                  <a:gd name="connsiteX29" fmla="*/ 772389 w 999562"/>
                  <a:gd name="connsiteY29" fmla="*/ 658803 h 72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99562" h="726954">
                    <a:moveTo>
                      <a:pt x="863259" y="181739"/>
                    </a:moveTo>
                    <a:lnTo>
                      <a:pt x="726955" y="181739"/>
                    </a:lnTo>
                    <a:lnTo>
                      <a:pt x="726955" y="0"/>
                    </a:lnTo>
                    <a:lnTo>
                      <a:pt x="90869" y="0"/>
                    </a:lnTo>
                    <a:cubicBezTo>
                      <a:pt x="40891" y="0"/>
                      <a:pt x="0" y="40891"/>
                      <a:pt x="0" y="90869"/>
                    </a:cubicBezTo>
                    <a:lnTo>
                      <a:pt x="0" y="590651"/>
                    </a:lnTo>
                    <a:lnTo>
                      <a:pt x="90869" y="590651"/>
                    </a:lnTo>
                    <a:cubicBezTo>
                      <a:pt x="90869" y="666072"/>
                      <a:pt x="151752" y="726955"/>
                      <a:pt x="227173" y="726955"/>
                    </a:cubicBezTo>
                    <a:cubicBezTo>
                      <a:pt x="302595" y="726955"/>
                      <a:pt x="363477" y="666072"/>
                      <a:pt x="363477" y="590651"/>
                    </a:cubicBezTo>
                    <a:lnTo>
                      <a:pt x="636085" y="590651"/>
                    </a:lnTo>
                    <a:cubicBezTo>
                      <a:pt x="636085" y="666072"/>
                      <a:pt x="696968" y="726955"/>
                      <a:pt x="772389" y="726955"/>
                    </a:cubicBezTo>
                    <a:cubicBezTo>
                      <a:pt x="847811" y="726955"/>
                      <a:pt x="908693" y="666072"/>
                      <a:pt x="908693" y="590651"/>
                    </a:cubicBezTo>
                    <a:lnTo>
                      <a:pt x="999563" y="590651"/>
                    </a:lnTo>
                    <a:lnTo>
                      <a:pt x="999563" y="363477"/>
                    </a:lnTo>
                    <a:lnTo>
                      <a:pt x="863259" y="181739"/>
                    </a:lnTo>
                    <a:close/>
                    <a:moveTo>
                      <a:pt x="227173" y="658803"/>
                    </a:moveTo>
                    <a:cubicBezTo>
                      <a:pt x="189463" y="658803"/>
                      <a:pt x="159021" y="628361"/>
                      <a:pt x="159021" y="590651"/>
                    </a:cubicBezTo>
                    <a:cubicBezTo>
                      <a:pt x="159021" y="552940"/>
                      <a:pt x="189463" y="522499"/>
                      <a:pt x="227173" y="522499"/>
                    </a:cubicBezTo>
                    <a:cubicBezTo>
                      <a:pt x="264884" y="522499"/>
                      <a:pt x="295325" y="552940"/>
                      <a:pt x="295325" y="590651"/>
                    </a:cubicBezTo>
                    <a:cubicBezTo>
                      <a:pt x="295325" y="628361"/>
                      <a:pt x="264884" y="658803"/>
                      <a:pt x="227173" y="658803"/>
                    </a:cubicBezTo>
                    <a:close/>
                    <a:moveTo>
                      <a:pt x="840541" y="249891"/>
                    </a:moveTo>
                    <a:lnTo>
                      <a:pt x="929593" y="363477"/>
                    </a:lnTo>
                    <a:lnTo>
                      <a:pt x="726955" y="363477"/>
                    </a:lnTo>
                    <a:lnTo>
                      <a:pt x="726955" y="249891"/>
                    </a:lnTo>
                    <a:lnTo>
                      <a:pt x="840541" y="249891"/>
                    </a:lnTo>
                    <a:close/>
                    <a:moveTo>
                      <a:pt x="772389" y="658803"/>
                    </a:moveTo>
                    <a:cubicBezTo>
                      <a:pt x="734679" y="658803"/>
                      <a:pt x="704237" y="628361"/>
                      <a:pt x="704237" y="590651"/>
                    </a:cubicBezTo>
                    <a:cubicBezTo>
                      <a:pt x="704237" y="552940"/>
                      <a:pt x="734679" y="522499"/>
                      <a:pt x="772389" y="522499"/>
                    </a:cubicBezTo>
                    <a:cubicBezTo>
                      <a:pt x="810100" y="522499"/>
                      <a:pt x="840541" y="552940"/>
                      <a:pt x="840541" y="590651"/>
                    </a:cubicBezTo>
                    <a:cubicBezTo>
                      <a:pt x="840541" y="628361"/>
                      <a:pt x="810100" y="658803"/>
                      <a:pt x="772389" y="658803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71B6C0-B6FC-43E5-89B2-02D762C98D32}"/>
                </a:ext>
              </a:extLst>
            </p:cNvPr>
            <p:cNvSpPr txBox="1"/>
            <p:nvPr/>
          </p:nvSpPr>
          <p:spPr>
            <a:xfrm>
              <a:off x="4938921" y="5817128"/>
              <a:ext cx="12306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Riders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561BC5-8052-477D-95B8-80BD4A0CE223}"/>
              </a:ext>
            </a:extLst>
          </p:cNvPr>
          <p:cNvSpPr/>
          <p:nvPr/>
        </p:nvSpPr>
        <p:spPr>
          <a:xfrm>
            <a:off x="5926427" y="3227412"/>
            <a:ext cx="1643605" cy="1954188"/>
          </a:xfrm>
          <a:prstGeom prst="roundRect">
            <a:avLst>
              <a:gd name="adj" fmla="val 2582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18451A-F379-4F4A-AE7F-702EC659DCB7}"/>
              </a:ext>
            </a:extLst>
          </p:cNvPr>
          <p:cNvGrpSpPr/>
          <p:nvPr/>
        </p:nvGrpSpPr>
        <p:grpSpPr>
          <a:xfrm>
            <a:off x="6030789" y="2891187"/>
            <a:ext cx="1467291" cy="308592"/>
            <a:chOff x="6030789" y="3336816"/>
            <a:chExt cx="1467291" cy="308592"/>
          </a:xfrm>
        </p:grpSpPr>
        <p:grpSp>
          <p:nvGrpSpPr>
            <p:cNvPr id="32" name="Graphic 46">
              <a:extLst>
                <a:ext uri="{FF2B5EF4-FFF2-40B4-BE49-F238E27FC236}">
                  <a16:creationId xmlns:a16="http://schemas.microsoft.com/office/drawing/2014/main" id="{91F90716-5BF7-40C9-89D0-CB3A19AE8392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8F311C0-F114-4CA2-8DF7-470675847742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A974408-9D93-4213-B345-6EBFEE9CAD86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D9D0F8F-7822-49B5-AE85-87AD7FDD74CB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5F69DA-A05A-476B-966F-211376E0B631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1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53B3317-B93F-4961-95F3-8243E873601A}"/>
              </a:ext>
            </a:extLst>
          </p:cNvPr>
          <p:cNvGrpSpPr/>
          <p:nvPr/>
        </p:nvGrpSpPr>
        <p:grpSpPr>
          <a:xfrm>
            <a:off x="6030789" y="3282834"/>
            <a:ext cx="1467291" cy="308592"/>
            <a:chOff x="6030789" y="3336816"/>
            <a:chExt cx="1467291" cy="308592"/>
          </a:xfrm>
        </p:grpSpPr>
        <p:grpSp>
          <p:nvGrpSpPr>
            <p:cNvPr id="49" name="Graphic 46">
              <a:extLst>
                <a:ext uri="{FF2B5EF4-FFF2-40B4-BE49-F238E27FC236}">
                  <a16:creationId xmlns:a16="http://schemas.microsoft.com/office/drawing/2014/main" id="{A2C337B1-58C8-4FB1-9847-BAFD9F70C128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055B5AD-D357-4893-80CF-C00EE791892B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3FF4A1C0-FE23-46E6-AECC-5B0BCB78D4E0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A98CA58-D015-4E16-BD6B-1CD0E9A27E8E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7A654D4-02A3-4660-9A9F-3EB5D4997616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2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AC7470-B164-4F62-B534-E83452E41146}"/>
              </a:ext>
            </a:extLst>
          </p:cNvPr>
          <p:cNvGrpSpPr/>
          <p:nvPr/>
        </p:nvGrpSpPr>
        <p:grpSpPr>
          <a:xfrm>
            <a:off x="6030789" y="3650015"/>
            <a:ext cx="1467291" cy="308592"/>
            <a:chOff x="6030789" y="3336816"/>
            <a:chExt cx="1467291" cy="308592"/>
          </a:xfrm>
        </p:grpSpPr>
        <p:grpSp>
          <p:nvGrpSpPr>
            <p:cNvPr id="55" name="Graphic 46">
              <a:extLst>
                <a:ext uri="{FF2B5EF4-FFF2-40B4-BE49-F238E27FC236}">
                  <a16:creationId xmlns:a16="http://schemas.microsoft.com/office/drawing/2014/main" id="{BC79DDE0-AD3A-4DC7-B069-6AD8A0AC8DAE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4A09ADB-0A65-4115-AF41-1FE42056B0E0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6541FE5-6EBD-4F7D-97FD-32C41D5E4B98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0298F189-ACEB-4596-AF68-B716B2E2BCBE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E826D8-4444-4A26-B0E4-C70281FAF500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3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77ECCDA-5028-40BE-9D35-0696B76D1D13}"/>
              </a:ext>
            </a:extLst>
          </p:cNvPr>
          <p:cNvGrpSpPr/>
          <p:nvPr/>
        </p:nvGrpSpPr>
        <p:grpSpPr>
          <a:xfrm>
            <a:off x="6030789" y="4011225"/>
            <a:ext cx="1467291" cy="308592"/>
            <a:chOff x="6030789" y="3336816"/>
            <a:chExt cx="1467291" cy="308592"/>
          </a:xfrm>
        </p:grpSpPr>
        <p:grpSp>
          <p:nvGrpSpPr>
            <p:cNvPr id="61" name="Graphic 46">
              <a:extLst>
                <a:ext uri="{FF2B5EF4-FFF2-40B4-BE49-F238E27FC236}">
                  <a16:creationId xmlns:a16="http://schemas.microsoft.com/office/drawing/2014/main" id="{579EBBCF-E099-41D5-8CC0-8A753FA34AC5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CE6C181-3311-418B-83D8-FD46F0826A76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8EEA026-A727-4FBC-A47D-8F52DF9B1EA3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5787C78-761B-4351-86AE-5E7BF624F7E4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261D7E3-386E-436D-B2DE-0195B147A671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4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3B0FDA9-84EC-474B-A7A8-364C3E932162}"/>
              </a:ext>
            </a:extLst>
          </p:cNvPr>
          <p:cNvGrpSpPr/>
          <p:nvPr/>
        </p:nvGrpSpPr>
        <p:grpSpPr>
          <a:xfrm>
            <a:off x="6030789" y="4390088"/>
            <a:ext cx="1467291" cy="308592"/>
            <a:chOff x="6030789" y="3336816"/>
            <a:chExt cx="1467291" cy="308592"/>
          </a:xfrm>
        </p:grpSpPr>
        <p:grpSp>
          <p:nvGrpSpPr>
            <p:cNvPr id="67" name="Graphic 46">
              <a:extLst>
                <a:ext uri="{FF2B5EF4-FFF2-40B4-BE49-F238E27FC236}">
                  <a16:creationId xmlns:a16="http://schemas.microsoft.com/office/drawing/2014/main" id="{9DE4C0ED-0DAC-4883-B68F-90FC695F2E36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50D1193-D887-442F-A741-73C7DB089907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7124950-190B-4CD2-836E-93374669D6A3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838B37D-00C8-47DD-905B-6CF71F654F2F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78649C3-6FDC-4F49-B338-E65A75B04CD0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5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A254819A-ED9D-4FD8-BD26-952A2E2C410E}"/>
              </a:ext>
            </a:extLst>
          </p:cNvPr>
          <p:cNvSpPr/>
          <p:nvPr/>
        </p:nvSpPr>
        <p:spPr>
          <a:xfrm>
            <a:off x="5726711" y="2785521"/>
            <a:ext cx="2209800" cy="429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753332A-5E9F-44A8-9551-E5CBC7D3DDE1}"/>
              </a:ext>
            </a:extLst>
          </p:cNvPr>
          <p:cNvGrpSpPr/>
          <p:nvPr/>
        </p:nvGrpSpPr>
        <p:grpSpPr>
          <a:xfrm>
            <a:off x="6030789" y="4795216"/>
            <a:ext cx="1467291" cy="308592"/>
            <a:chOff x="6030789" y="3336816"/>
            <a:chExt cx="1467291" cy="308592"/>
          </a:xfrm>
        </p:grpSpPr>
        <p:grpSp>
          <p:nvGrpSpPr>
            <p:cNvPr id="74" name="Graphic 46">
              <a:extLst>
                <a:ext uri="{FF2B5EF4-FFF2-40B4-BE49-F238E27FC236}">
                  <a16:creationId xmlns:a16="http://schemas.microsoft.com/office/drawing/2014/main" id="{971962A1-EFF4-4591-94CE-B6DF225938CF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B6E61B2-D348-4394-893B-0EDF89F1CF67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0FD0D967-09F6-44DB-86D8-29853CE183BC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F3984037-00D6-4D7D-9298-0252EB0A56BB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8371E15-1108-4CEB-BD9A-E0BB83716F66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6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2FEFDF9-F911-4148-911A-35E23B2E415A}"/>
              </a:ext>
            </a:extLst>
          </p:cNvPr>
          <p:cNvSpPr/>
          <p:nvPr/>
        </p:nvSpPr>
        <p:spPr>
          <a:xfrm>
            <a:off x="5726711" y="5193187"/>
            <a:ext cx="2209800" cy="429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C8A9017-9821-4305-8406-25AD82E10C99}"/>
              </a:ext>
            </a:extLst>
          </p:cNvPr>
          <p:cNvCxnSpPr>
            <a:cxnSpLocks/>
          </p:cNvCxnSpPr>
          <p:nvPr/>
        </p:nvCxnSpPr>
        <p:spPr>
          <a:xfrm>
            <a:off x="7494270" y="3783002"/>
            <a:ext cx="3810" cy="131955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B0DD89A-9126-4979-9CB6-B326F6905822}"/>
              </a:ext>
            </a:extLst>
          </p:cNvPr>
          <p:cNvSpPr/>
          <p:nvPr/>
        </p:nvSpPr>
        <p:spPr>
          <a:xfrm>
            <a:off x="1970941" y="2953077"/>
            <a:ext cx="1036320" cy="369833"/>
          </a:xfrm>
          <a:custGeom>
            <a:avLst/>
            <a:gdLst>
              <a:gd name="connsiteX0" fmla="*/ 177253 w 1036320"/>
              <a:gd name="connsiteY0" fmla="*/ 0 h 369833"/>
              <a:gd name="connsiteX1" fmla="*/ 211941 w 1036320"/>
              <a:gd name="connsiteY1" fmla="*/ 57414 h 369833"/>
              <a:gd name="connsiteX2" fmla="*/ 1004516 w 1036320"/>
              <a:gd name="connsiteY2" fmla="*/ 57414 h 369833"/>
              <a:gd name="connsiteX3" fmla="*/ 1036320 w 1036320"/>
              <a:gd name="connsiteY3" fmla="*/ 89218 h 369833"/>
              <a:gd name="connsiteX4" fmla="*/ 1036320 w 1036320"/>
              <a:gd name="connsiteY4" fmla="*/ 338029 h 369833"/>
              <a:gd name="connsiteX5" fmla="*/ 1004516 w 1036320"/>
              <a:gd name="connsiteY5" fmla="*/ 369833 h 369833"/>
              <a:gd name="connsiteX6" fmla="*/ 31804 w 1036320"/>
              <a:gd name="connsiteY6" fmla="*/ 369833 h 369833"/>
              <a:gd name="connsiteX7" fmla="*/ 0 w 1036320"/>
              <a:gd name="connsiteY7" fmla="*/ 338029 h 369833"/>
              <a:gd name="connsiteX8" fmla="*/ 0 w 1036320"/>
              <a:gd name="connsiteY8" fmla="*/ 89218 h 369833"/>
              <a:gd name="connsiteX9" fmla="*/ 31804 w 1036320"/>
              <a:gd name="connsiteY9" fmla="*/ 57414 h 369833"/>
              <a:gd name="connsiteX10" fmla="*/ 142565 w 1036320"/>
              <a:gd name="connsiteY10" fmla="*/ 57414 h 36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6320" h="369833">
                <a:moveTo>
                  <a:pt x="177253" y="0"/>
                </a:moveTo>
                <a:lnTo>
                  <a:pt x="211941" y="57414"/>
                </a:lnTo>
                <a:lnTo>
                  <a:pt x="1004516" y="57414"/>
                </a:lnTo>
                <a:cubicBezTo>
                  <a:pt x="1022081" y="57414"/>
                  <a:pt x="1036320" y="71653"/>
                  <a:pt x="1036320" y="89218"/>
                </a:cubicBezTo>
                <a:lnTo>
                  <a:pt x="1036320" y="338029"/>
                </a:lnTo>
                <a:cubicBezTo>
                  <a:pt x="1036320" y="355594"/>
                  <a:pt x="1022081" y="369833"/>
                  <a:pt x="1004516" y="369833"/>
                </a:cubicBezTo>
                <a:lnTo>
                  <a:pt x="31804" y="369833"/>
                </a:lnTo>
                <a:cubicBezTo>
                  <a:pt x="14239" y="369833"/>
                  <a:pt x="0" y="355594"/>
                  <a:pt x="0" y="338029"/>
                </a:cubicBezTo>
                <a:lnTo>
                  <a:pt x="0" y="89218"/>
                </a:lnTo>
                <a:cubicBezTo>
                  <a:pt x="0" y="71653"/>
                  <a:pt x="14239" y="57414"/>
                  <a:pt x="31804" y="57414"/>
                </a:cubicBezTo>
                <a:lnTo>
                  <a:pt x="142565" y="57414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5</a:t>
            </a:r>
          </a:p>
        </p:txBody>
      </p:sp>
    </p:spTree>
    <p:extLst>
      <p:ext uri="{BB962C8B-B14F-4D97-AF65-F5344CB8AC3E}">
        <p14:creationId xmlns:p14="http://schemas.microsoft.com/office/powerpoint/2010/main" val="1319448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D31564-13CA-4013-AC67-DA980B00A27D}"/>
              </a:ext>
            </a:extLst>
          </p:cNvPr>
          <p:cNvSpPr/>
          <p:nvPr/>
        </p:nvSpPr>
        <p:spPr>
          <a:xfrm>
            <a:off x="5926427" y="4394869"/>
            <a:ext cx="1643605" cy="3029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410344" y="1741100"/>
            <a:ext cx="1230665" cy="1619767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1" name="Graphic 22">
            <a:extLst>
              <a:ext uri="{FF2B5EF4-FFF2-40B4-BE49-F238E27FC236}">
                <a16:creationId xmlns:a16="http://schemas.microsoft.com/office/drawing/2014/main" id="{2B44582D-EEBB-4C37-BADD-CD3D4984B405}"/>
              </a:ext>
            </a:extLst>
          </p:cNvPr>
          <p:cNvGrpSpPr/>
          <p:nvPr/>
        </p:nvGrpSpPr>
        <p:grpSpPr>
          <a:xfrm>
            <a:off x="1641007" y="2248860"/>
            <a:ext cx="602266" cy="602266"/>
            <a:chOff x="5981699" y="3314699"/>
            <a:chExt cx="1510481" cy="15104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A8BC0F-7569-475E-B8B4-2A0B766E742E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8AB3F7F-2936-4C1C-9A75-4D2D9DE56440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  <a:alpha val="42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540560-B02F-4699-8C5E-C594BBE4CDBE}"/>
              </a:ext>
            </a:extLst>
          </p:cNvPr>
          <p:cNvGrpSpPr/>
          <p:nvPr/>
        </p:nvGrpSpPr>
        <p:grpSpPr>
          <a:xfrm>
            <a:off x="10221059" y="1978304"/>
            <a:ext cx="1341771" cy="1450696"/>
            <a:chOff x="8646527" y="2998318"/>
            <a:chExt cx="1844827" cy="1994590"/>
          </a:xfrm>
        </p:grpSpPr>
        <p:grpSp>
          <p:nvGrpSpPr>
            <p:cNvPr id="17" name="Graphic 36">
              <a:extLst>
                <a:ext uri="{FF2B5EF4-FFF2-40B4-BE49-F238E27FC236}">
                  <a16:creationId xmlns:a16="http://schemas.microsoft.com/office/drawing/2014/main" id="{1CAF6712-9A1E-4E10-927C-4668C894E20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8402118-2356-4108-BAE6-DB7A881B2505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74D80FB-D76D-439E-91E4-AD4104506A6E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5C3A4E9-FA3C-43CC-9E3C-46631AE718F9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D6BFFE7-CC3F-47A7-BE11-C88A921E480D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B042C6-1923-47C6-AE17-8F07B83BF61C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918895-1C46-49CE-98DE-E8F8F750AAB5}"/>
              </a:ext>
            </a:extLst>
          </p:cNvPr>
          <p:cNvGrpSpPr/>
          <p:nvPr/>
        </p:nvGrpSpPr>
        <p:grpSpPr>
          <a:xfrm>
            <a:off x="4168225" y="3491194"/>
            <a:ext cx="1352900" cy="1828555"/>
            <a:chOff x="4747144" y="4035483"/>
            <a:chExt cx="1614223" cy="2181755"/>
          </a:xfrm>
        </p:grpSpPr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D8EE3183-790E-4848-AE23-E22BCBA79C91}"/>
                </a:ext>
              </a:extLst>
            </p:cNvPr>
            <p:cNvGrpSpPr/>
            <p:nvPr/>
          </p:nvGrpSpPr>
          <p:grpSpPr>
            <a:xfrm>
              <a:off x="4747144" y="4035483"/>
              <a:ext cx="1614223" cy="1698601"/>
              <a:chOff x="4002429" y="3835591"/>
              <a:chExt cx="1090432" cy="1090432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B7ADA5-AA92-443F-864A-9BB14A958EA3}"/>
                  </a:ext>
                </a:extLst>
              </p:cNvPr>
              <p:cNvSpPr/>
              <p:nvPr/>
            </p:nvSpPr>
            <p:spPr>
              <a:xfrm>
                <a:off x="4002429" y="3835591"/>
                <a:ext cx="1090432" cy="1090432"/>
              </a:xfrm>
              <a:custGeom>
                <a:avLst/>
                <a:gdLst>
                  <a:gd name="connsiteX0" fmla="*/ 0 w 1090432"/>
                  <a:gd name="connsiteY0" fmla="*/ 0 h 1090432"/>
                  <a:gd name="connsiteX1" fmla="*/ 1090432 w 1090432"/>
                  <a:gd name="connsiteY1" fmla="*/ 0 h 1090432"/>
                  <a:gd name="connsiteX2" fmla="*/ 1090432 w 1090432"/>
                  <a:gd name="connsiteY2" fmla="*/ 1090432 h 1090432"/>
                  <a:gd name="connsiteX3" fmla="*/ 0 w 1090432"/>
                  <a:gd name="connsiteY3" fmla="*/ 1090432 h 10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432" h="1090432">
                    <a:moveTo>
                      <a:pt x="0" y="0"/>
                    </a:moveTo>
                    <a:lnTo>
                      <a:pt x="1090432" y="0"/>
                    </a:lnTo>
                    <a:lnTo>
                      <a:pt x="1090432" y="1090432"/>
                    </a:lnTo>
                    <a:lnTo>
                      <a:pt x="0" y="1090432"/>
                    </a:lnTo>
                    <a:close/>
                  </a:path>
                </a:pathLst>
              </a:custGeom>
              <a:noFill/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D0DA180-47F4-4635-A29A-19B84D2510D2}"/>
                  </a:ext>
                </a:extLst>
              </p:cNvPr>
              <p:cNvSpPr/>
              <p:nvPr/>
            </p:nvSpPr>
            <p:spPr>
              <a:xfrm>
                <a:off x="4047863" y="4017329"/>
                <a:ext cx="999562" cy="726954"/>
              </a:xfrm>
              <a:custGeom>
                <a:avLst/>
                <a:gdLst>
                  <a:gd name="connsiteX0" fmla="*/ 863259 w 999562"/>
                  <a:gd name="connsiteY0" fmla="*/ 181739 h 726954"/>
                  <a:gd name="connsiteX1" fmla="*/ 726955 w 999562"/>
                  <a:gd name="connsiteY1" fmla="*/ 181739 h 726954"/>
                  <a:gd name="connsiteX2" fmla="*/ 726955 w 999562"/>
                  <a:gd name="connsiteY2" fmla="*/ 0 h 726954"/>
                  <a:gd name="connsiteX3" fmla="*/ 90869 w 999562"/>
                  <a:gd name="connsiteY3" fmla="*/ 0 h 726954"/>
                  <a:gd name="connsiteX4" fmla="*/ 0 w 999562"/>
                  <a:gd name="connsiteY4" fmla="*/ 90869 h 726954"/>
                  <a:gd name="connsiteX5" fmla="*/ 0 w 999562"/>
                  <a:gd name="connsiteY5" fmla="*/ 590651 h 726954"/>
                  <a:gd name="connsiteX6" fmla="*/ 90869 w 999562"/>
                  <a:gd name="connsiteY6" fmla="*/ 590651 h 726954"/>
                  <a:gd name="connsiteX7" fmla="*/ 227173 w 999562"/>
                  <a:gd name="connsiteY7" fmla="*/ 726955 h 726954"/>
                  <a:gd name="connsiteX8" fmla="*/ 363477 w 999562"/>
                  <a:gd name="connsiteY8" fmla="*/ 590651 h 726954"/>
                  <a:gd name="connsiteX9" fmla="*/ 636085 w 999562"/>
                  <a:gd name="connsiteY9" fmla="*/ 590651 h 726954"/>
                  <a:gd name="connsiteX10" fmla="*/ 772389 w 999562"/>
                  <a:gd name="connsiteY10" fmla="*/ 726955 h 726954"/>
                  <a:gd name="connsiteX11" fmla="*/ 908693 w 999562"/>
                  <a:gd name="connsiteY11" fmla="*/ 590651 h 726954"/>
                  <a:gd name="connsiteX12" fmla="*/ 999563 w 999562"/>
                  <a:gd name="connsiteY12" fmla="*/ 590651 h 726954"/>
                  <a:gd name="connsiteX13" fmla="*/ 999563 w 999562"/>
                  <a:gd name="connsiteY13" fmla="*/ 363477 h 726954"/>
                  <a:gd name="connsiteX14" fmla="*/ 863259 w 999562"/>
                  <a:gd name="connsiteY14" fmla="*/ 181739 h 726954"/>
                  <a:gd name="connsiteX15" fmla="*/ 227173 w 999562"/>
                  <a:gd name="connsiteY15" fmla="*/ 658803 h 726954"/>
                  <a:gd name="connsiteX16" fmla="*/ 159021 w 999562"/>
                  <a:gd name="connsiteY16" fmla="*/ 590651 h 726954"/>
                  <a:gd name="connsiteX17" fmla="*/ 227173 w 999562"/>
                  <a:gd name="connsiteY17" fmla="*/ 522499 h 726954"/>
                  <a:gd name="connsiteX18" fmla="*/ 295325 w 999562"/>
                  <a:gd name="connsiteY18" fmla="*/ 590651 h 726954"/>
                  <a:gd name="connsiteX19" fmla="*/ 227173 w 999562"/>
                  <a:gd name="connsiteY19" fmla="*/ 658803 h 726954"/>
                  <a:gd name="connsiteX20" fmla="*/ 840541 w 999562"/>
                  <a:gd name="connsiteY20" fmla="*/ 249891 h 726954"/>
                  <a:gd name="connsiteX21" fmla="*/ 929593 w 999562"/>
                  <a:gd name="connsiteY21" fmla="*/ 363477 h 726954"/>
                  <a:gd name="connsiteX22" fmla="*/ 726955 w 999562"/>
                  <a:gd name="connsiteY22" fmla="*/ 363477 h 726954"/>
                  <a:gd name="connsiteX23" fmla="*/ 726955 w 999562"/>
                  <a:gd name="connsiteY23" fmla="*/ 249891 h 726954"/>
                  <a:gd name="connsiteX24" fmla="*/ 840541 w 999562"/>
                  <a:gd name="connsiteY24" fmla="*/ 249891 h 726954"/>
                  <a:gd name="connsiteX25" fmla="*/ 772389 w 999562"/>
                  <a:gd name="connsiteY25" fmla="*/ 658803 h 726954"/>
                  <a:gd name="connsiteX26" fmla="*/ 704237 w 999562"/>
                  <a:gd name="connsiteY26" fmla="*/ 590651 h 726954"/>
                  <a:gd name="connsiteX27" fmla="*/ 772389 w 999562"/>
                  <a:gd name="connsiteY27" fmla="*/ 522499 h 726954"/>
                  <a:gd name="connsiteX28" fmla="*/ 840541 w 999562"/>
                  <a:gd name="connsiteY28" fmla="*/ 590651 h 726954"/>
                  <a:gd name="connsiteX29" fmla="*/ 772389 w 999562"/>
                  <a:gd name="connsiteY29" fmla="*/ 658803 h 72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99562" h="726954">
                    <a:moveTo>
                      <a:pt x="863259" y="181739"/>
                    </a:moveTo>
                    <a:lnTo>
                      <a:pt x="726955" y="181739"/>
                    </a:lnTo>
                    <a:lnTo>
                      <a:pt x="726955" y="0"/>
                    </a:lnTo>
                    <a:lnTo>
                      <a:pt x="90869" y="0"/>
                    </a:lnTo>
                    <a:cubicBezTo>
                      <a:pt x="40891" y="0"/>
                      <a:pt x="0" y="40891"/>
                      <a:pt x="0" y="90869"/>
                    </a:cubicBezTo>
                    <a:lnTo>
                      <a:pt x="0" y="590651"/>
                    </a:lnTo>
                    <a:lnTo>
                      <a:pt x="90869" y="590651"/>
                    </a:lnTo>
                    <a:cubicBezTo>
                      <a:pt x="90869" y="666072"/>
                      <a:pt x="151752" y="726955"/>
                      <a:pt x="227173" y="726955"/>
                    </a:cubicBezTo>
                    <a:cubicBezTo>
                      <a:pt x="302595" y="726955"/>
                      <a:pt x="363477" y="666072"/>
                      <a:pt x="363477" y="590651"/>
                    </a:cubicBezTo>
                    <a:lnTo>
                      <a:pt x="636085" y="590651"/>
                    </a:lnTo>
                    <a:cubicBezTo>
                      <a:pt x="636085" y="666072"/>
                      <a:pt x="696968" y="726955"/>
                      <a:pt x="772389" y="726955"/>
                    </a:cubicBezTo>
                    <a:cubicBezTo>
                      <a:pt x="847811" y="726955"/>
                      <a:pt x="908693" y="666072"/>
                      <a:pt x="908693" y="590651"/>
                    </a:cubicBezTo>
                    <a:lnTo>
                      <a:pt x="999563" y="590651"/>
                    </a:lnTo>
                    <a:lnTo>
                      <a:pt x="999563" y="363477"/>
                    </a:lnTo>
                    <a:lnTo>
                      <a:pt x="863259" y="181739"/>
                    </a:lnTo>
                    <a:close/>
                    <a:moveTo>
                      <a:pt x="227173" y="658803"/>
                    </a:moveTo>
                    <a:cubicBezTo>
                      <a:pt x="189463" y="658803"/>
                      <a:pt x="159021" y="628361"/>
                      <a:pt x="159021" y="590651"/>
                    </a:cubicBezTo>
                    <a:cubicBezTo>
                      <a:pt x="159021" y="552940"/>
                      <a:pt x="189463" y="522499"/>
                      <a:pt x="227173" y="522499"/>
                    </a:cubicBezTo>
                    <a:cubicBezTo>
                      <a:pt x="264884" y="522499"/>
                      <a:pt x="295325" y="552940"/>
                      <a:pt x="295325" y="590651"/>
                    </a:cubicBezTo>
                    <a:cubicBezTo>
                      <a:pt x="295325" y="628361"/>
                      <a:pt x="264884" y="658803"/>
                      <a:pt x="227173" y="658803"/>
                    </a:cubicBezTo>
                    <a:close/>
                    <a:moveTo>
                      <a:pt x="840541" y="249891"/>
                    </a:moveTo>
                    <a:lnTo>
                      <a:pt x="929593" y="363477"/>
                    </a:lnTo>
                    <a:lnTo>
                      <a:pt x="726955" y="363477"/>
                    </a:lnTo>
                    <a:lnTo>
                      <a:pt x="726955" y="249891"/>
                    </a:lnTo>
                    <a:lnTo>
                      <a:pt x="840541" y="249891"/>
                    </a:lnTo>
                    <a:close/>
                    <a:moveTo>
                      <a:pt x="772389" y="658803"/>
                    </a:moveTo>
                    <a:cubicBezTo>
                      <a:pt x="734679" y="658803"/>
                      <a:pt x="704237" y="628361"/>
                      <a:pt x="704237" y="590651"/>
                    </a:cubicBezTo>
                    <a:cubicBezTo>
                      <a:pt x="704237" y="552940"/>
                      <a:pt x="734679" y="522499"/>
                      <a:pt x="772389" y="522499"/>
                    </a:cubicBezTo>
                    <a:cubicBezTo>
                      <a:pt x="810100" y="522499"/>
                      <a:pt x="840541" y="552940"/>
                      <a:pt x="840541" y="590651"/>
                    </a:cubicBezTo>
                    <a:cubicBezTo>
                      <a:pt x="840541" y="628361"/>
                      <a:pt x="810100" y="658803"/>
                      <a:pt x="772389" y="658803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71B6C0-B6FC-43E5-89B2-02D762C98D32}"/>
                </a:ext>
              </a:extLst>
            </p:cNvPr>
            <p:cNvSpPr txBox="1"/>
            <p:nvPr/>
          </p:nvSpPr>
          <p:spPr>
            <a:xfrm>
              <a:off x="4938921" y="5817128"/>
              <a:ext cx="12306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Riders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561BC5-8052-477D-95B8-80BD4A0CE223}"/>
              </a:ext>
            </a:extLst>
          </p:cNvPr>
          <p:cNvSpPr/>
          <p:nvPr/>
        </p:nvSpPr>
        <p:spPr>
          <a:xfrm>
            <a:off x="5926427" y="3227412"/>
            <a:ext cx="1643605" cy="1954188"/>
          </a:xfrm>
          <a:prstGeom prst="roundRect">
            <a:avLst>
              <a:gd name="adj" fmla="val 2582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18451A-F379-4F4A-AE7F-702EC659DCB7}"/>
              </a:ext>
            </a:extLst>
          </p:cNvPr>
          <p:cNvGrpSpPr/>
          <p:nvPr/>
        </p:nvGrpSpPr>
        <p:grpSpPr>
          <a:xfrm>
            <a:off x="6030789" y="2891187"/>
            <a:ext cx="1467291" cy="308592"/>
            <a:chOff x="6030789" y="3336816"/>
            <a:chExt cx="1467291" cy="308592"/>
          </a:xfrm>
        </p:grpSpPr>
        <p:grpSp>
          <p:nvGrpSpPr>
            <p:cNvPr id="32" name="Graphic 46">
              <a:extLst>
                <a:ext uri="{FF2B5EF4-FFF2-40B4-BE49-F238E27FC236}">
                  <a16:creationId xmlns:a16="http://schemas.microsoft.com/office/drawing/2014/main" id="{91F90716-5BF7-40C9-89D0-CB3A19AE8392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8F311C0-F114-4CA2-8DF7-470675847742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A974408-9D93-4213-B345-6EBFEE9CAD86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D9D0F8F-7822-49B5-AE85-87AD7FDD74CB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5F69DA-A05A-476B-966F-211376E0B631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1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53B3317-B93F-4961-95F3-8243E873601A}"/>
              </a:ext>
            </a:extLst>
          </p:cNvPr>
          <p:cNvGrpSpPr/>
          <p:nvPr/>
        </p:nvGrpSpPr>
        <p:grpSpPr>
          <a:xfrm>
            <a:off x="6030789" y="3282834"/>
            <a:ext cx="1467291" cy="308592"/>
            <a:chOff x="6030789" y="3336816"/>
            <a:chExt cx="1467291" cy="308592"/>
          </a:xfrm>
        </p:grpSpPr>
        <p:grpSp>
          <p:nvGrpSpPr>
            <p:cNvPr id="49" name="Graphic 46">
              <a:extLst>
                <a:ext uri="{FF2B5EF4-FFF2-40B4-BE49-F238E27FC236}">
                  <a16:creationId xmlns:a16="http://schemas.microsoft.com/office/drawing/2014/main" id="{A2C337B1-58C8-4FB1-9847-BAFD9F70C128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055B5AD-D357-4893-80CF-C00EE791892B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3FF4A1C0-FE23-46E6-AECC-5B0BCB78D4E0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A98CA58-D015-4E16-BD6B-1CD0E9A27E8E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7A654D4-02A3-4660-9A9F-3EB5D4997616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2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AC7470-B164-4F62-B534-E83452E41146}"/>
              </a:ext>
            </a:extLst>
          </p:cNvPr>
          <p:cNvGrpSpPr/>
          <p:nvPr/>
        </p:nvGrpSpPr>
        <p:grpSpPr>
          <a:xfrm>
            <a:off x="6030789" y="3650015"/>
            <a:ext cx="1467291" cy="308592"/>
            <a:chOff x="6030789" y="3336816"/>
            <a:chExt cx="1467291" cy="308592"/>
          </a:xfrm>
        </p:grpSpPr>
        <p:grpSp>
          <p:nvGrpSpPr>
            <p:cNvPr id="55" name="Graphic 46">
              <a:extLst>
                <a:ext uri="{FF2B5EF4-FFF2-40B4-BE49-F238E27FC236}">
                  <a16:creationId xmlns:a16="http://schemas.microsoft.com/office/drawing/2014/main" id="{BC79DDE0-AD3A-4DC7-B069-6AD8A0AC8DAE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4A09ADB-0A65-4115-AF41-1FE42056B0E0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6541FE5-6EBD-4F7D-97FD-32C41D5E4B98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0298F189-ACEB-4596-AF68-B716B2E2BCBE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E826D8-4444-4A26-B0E4-C70281FAF500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3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77ECCDA-5028-40BE-9D35-0696B76D1D13}"/>
              </a:ext>
            </a:extLst>
          </p:cNvPr>
          <p:cNvGrpSpPr/>
          <p:nvPr/>
        </p:nvGrpSpPr>
        <p:grpSpPr>
          <a:xfrm>
            <a:off x="6030789" y="4011225"/>
            <a:ext cx="1467291" cy="308592"/>
            <a:chOff x="6030789" y="3336816"/>
            <a:chExt cx="1467291" cy="308592"/>
          </a:xfrm>
        </p:grpSpPr>
        <p:grpSp>
          <p:nvGrpSpPr>
            <p:cNvPr id="61" name="Graphic 46">
              <a:extLst>
                <a:ext uri="{FF2B5EF4-FFF2-40B4-BE49-F238E27FC236}">
                  <a16:creationId xmlns:a16="http://schemas.microsoft.com/office/drawing/2014/main" id="{579EBBCF-E099-41D5-8CC0-8A753FA34AC5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CE6C181-3311-418B-83D8-FD46F0826A76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8EEA026-A727-4FBC-A47D-8F52DF9B1EA3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5787C78-761B-4351-86AE-5E7BF624F7E4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261D7E3-386E-436D-B2DE-0195B147A671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4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3B0FDA9-84EC-474B-A7A8-364C3E932162}"/>
              </a:ext>
            </a:extLst>
          </p:cNvPr>
          <p:cNvGrpSpPr/>
          <p:nvPr/>
        </p:nvGrpSpPr>
        <p:grpSpPr>
          <a:xfrm>
            <a:off x="6030789" y="4390088"/>
            <a:ext cx="1467291" cy="308592"/>
            <a:chOff x="6030789" y="3336816"/>
            <a:chExt cx="1467291" cy="308592"/>
          </a:xfrm>
        </p:grpSpPr>
        <p:grpSp>
          <p:nvGrpSpPr>
            <p:cNvPr id="67" name="Graphic 46">
              <a:extLst>
                <a:ext uri="{FF2B5EF4-FFF2-40B4-BE49-F238E27FC236}">
                  <a16:creationId xmlns:a16="http://schemas.microsoft.com/office/drawing/2014/main" id="{9DE4C0ED-0DAC-4883-B68F-90FC695F2E36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50D1193-D887-442F-A741-73C7DB089907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7124950-190B-4CD2-836E-93374669D6A3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838B37D-00C8-47DD-905B-6CF71F654F2F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78649C3-6FDC-4F49-B338-E65A75B04CD0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5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A254819A-ED9D-4FD8-BD26-952A2E2C410E}"/>
              </a:ext>
            </a:extLst>
          </p:cNvPr>
          <p:cNvSpPr/>
          <p:nvPr/>
        </p:nvSpPr>
        <p:spPr>
          <a:xfrm>
            <a:off x="5726711" y="2785521"/>
            <a:ext cx="2209800" cy="429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753332A-5E9F-44A8-9551-E5CBC7D3DDE1}"/>
              </a:ext>
            </a:extLst>
          </p:cNvPr>
          <p:cNvGrpSpPr/>
          <p:nvPr/>
        </p:nvGrpSpPr>
        <p:grpSpPr>
          <a:xfrm>
            <a:off x="6030789" y="4795216"/>
            <a:ext cx="1467291" cy="308592"/>
            <a:chOff x="6030789" y="3336816"/>
            <a:chExt cx="1467291" cy="308592"/>
          </a:xfrm>
        </p:grpSpPr>
        <p:grpSp>
          <p:nvGrpSpPr>
            <p:cNvPr id="74" name="Graphic 46">
              <a:extLst>
                <a:ext uri="{FF2B5EF4-FFF2-40B4-BE49-F238E27FC236}">
                  <a16:creationId xmlns:a16="http://schemas.microsoft.com/office/drawing/2014/main" id="{971962A1-EFF4-4591-94CE-B6DF225938CF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B6E61B2-D348-4394-893B-0EDF89F1CF67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0FD0D967-09F6-44DB-86D8-29853CE183BC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F3984037-00D6-4D7D-9298-0252EB0A56BB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8371E15-1108-4CEB-BD9A-E0BB83716F66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6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2FEFDF9-F911-4148-911A-35E23B2E415A}"/>
              </a:ext>
            </a:extLst>
          </p:cNvPr>
          <p:cNvSpPr/>
          <p:nvPr/>
        </p:nvSpPr>
        <p:spPr>
          <a:xfrm>
            <a:off x="5726711" y="5193187"/>
            <a:ext cx="2209800" cy="429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C8A9017-9821-4305-8406-25AD82E10C99}"/>
              </a:ext>
            </a:extLst>
          </p:cNvPr>
          <p:cNvCxnSpPr>
            <a:cxnSpLocks/>
          </p:cNvCxnSpPr>
          <p:nvPr/>
        </p:nvCxnSpPr>
        <p:spPr>
          <a:xfrm>
            <a:off x="7494270" y="3783002"/>
            <a:ext cx="3810" cy="131955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FC5EC8-B547-4A94-ABA4-211BCE92F803}"/>
              </a:ext>
            </a:extLst>
          </p:cNvPr>
          <p:cNvSpPr/>
          <p:nvPr/>
        </p:nvSpPr>
        <p:spPr>
          <a:xfrm>
            <a:off x="1970941" y="2953077"/>
            <a:ext cx="1036320" cy="369833"/>
          </a:xfrm>
          <a:custGeom>
            <a:avLst/>
            <a:gdLst>
              <a:gd name="connsiteX0" fmla="*/ 177253 w 1036320"/>
              <a:gd name="connsiteY0" fmla="*/ 0 h 369833"/>
              <a:gd name="connsiteX1" fmla="*/ 211941 w 1036320"/>
              <a:gd name="connsiteY1" fmla="*/ 57414 h 369833"/>
              <a:gd name="connsiteX2" fmla="*/ 1004516 w 1036320"/>
              <a:gd name="connsiteY2" fmla="*/ 57414 h 369833"/>
              <a:gd name="connsiteX3" fmla="*/ 1036320 w 1036320"/>
              <a:gd name="connsiteY3" fmla="*/ 89218 h 369833"/>
              <a:gd name="connsiteX4" fmla="*/ 1036320 w 1036320"/>
              <a:gd name="connsiteY4" fmla="*/ 338029 h 369833"/>
              <a:gd name="connsiteX5" fmla="*/ 1004516 w 1036320"/>
              <a:gd name="connsiteY5" fmla="*/ 369833 h 369833"/>
              <a:gd name="connsiteX6" fmla="*/ 31804 w 1036320"/>
              <a:gd name="connsiteY6" fmla="*/ 369833 h 369833"/>
              <a:gd name="connsiteX7" fmla="*/ 0 w 1036320"/>
              <a:gd name="connsiteY7" fmla="*/ 338029 h 369833"/>
              <a:gd name="connsiteX8" fmla="*/ 0 w 1036320"/>
              <a:gd name="connsiteY8" fmla="*/ 89218 h 369833"/>
              <a:gd name="connsiteX9" fmla="*/ 31804 w 1036320"/>
              <a:gd name="connsiteY9" fmla="*/ 57414 h 369833"/>
              <a:gd name="connsiteX10" fmla="*/ 142565 w 1036320"/>
              <a:gd name="connsiteY10" fmla="*/ 57414 h 36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6320" h="369833">
                <a:moveTo>
                  <a:pt x="177253" y="0"/>
                </a:moveTo>
                <a:lnTo>
                  <a:pt x="211941" y="57414"/>
                </a:lnTo>
                <a:lnTo>
                  <a:pt x="1004516" y="57414"/>
                </a:lnTo>
                <a:cubicBezTo>
                  <a:pt x="1022081" y="57414"/>
                  <a:pt x="1036320" y="71653"/>
                  <a:pt x="1036320" y="89218"/>
                </a:cubicBezTo>
                <a:lnTo>
                  <a:pt x="1036320" y="338029"/>
                </a:lnTo>
                <a:cubicBezTo>
                  <a:pt x="1036320" y="355594"/>
                  <a:pt x="1022081" y="369833"/>
                  <a:pt x="1004516" y="369833"/>
                </a:cubicBezTo>
                <a:lnTo>
                  <a:pt x="31804" y="369833"/>
                </a:lnTo>
                <a:cubicBezTo>
                  <a:pt x="14239" y="369833"/>
                  <a:pt x="0" y="355594"/>
                  <a:pt x="0" y="338029"/>
                </a:cubicBezTo>
                <a:lnTo>
                  <a:pt x="0" y="89218"/>
                </a:lnTo>
                <a:cubicBezTo>
                  <a:pt x="0" y="71653"/>
                  <a:pt x="14239" y="57414"/>
                  <a:pt x="31804" y="57414"/>
                </a:cubicBezTo>
                <a:lnTo>
                  <a:pt x="142565" y="5741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5</a:t>
            </a:r>
          </a:p>
        </p:txBody>
      </p:sp>
      <p:grpSp>
        <p:nvGrpSpPr>
          <p:cNvPr id="82" name="Graphic 36">
            <a:extLst>
              <a:ext uri="{FF2B5EF4-FFF2-40B4-BE49-F238E27FC236}">
                <a16:creationId xmlns:a16="http://schemas.microsoft.com/office/drawing/2014/main" id="{1056F189-21E2-47D3-B3D0-A477D5ED995E}"/>
              </a:ext>
            </a:extLst>
          </p:cNvPr>
          <p:cNvGrpSpPr/>
          <p:nvPr/>
        </p:nvGrpSpPr>
        <p:grpSpPr>
          <a:xfrm>
            <a:off x="1939996" y="2549992"/>
            <a:ext cx="372139" cy="372212"/>
            <a:chOff x="5981700" y="3314700"/>
            <a:chExt cx="714226" cy="714226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95F823F-04D5-45F6-9AFC-936264C1E1C7}"/>
                </a:ext>
              </a:extLst>
            </p:cNvPr>
            <p:cNvSpPr/>
            <p:nvPr/>
          </p:nvSpPr>
          <p:spPr>
            <a:xfrm>
              <a:off x="5981700" y="3314700"/>
              <a:ext cx="714226" cy="714226"/>
            </a:xfrm>
            <a:custGeom>
              <a:avLst/>
              <a:gdLst>
                <a:gd name="connsiteX0" fmla="*/ 0 w 714226"/>
                <a:gd name="connsiteY0" fmla="*/ 0 h 714226"/>
                <a:gd name="connsiteX1" fmla="*/ 714226 w 714226"/>
                <a:gd name="connsiteY1" fmla="*/ 0 h 714226"/>
                <a:gd name="connsiteX2" fmla="*/ 714226 w 714226"/>
                <a:gd name="connsiteY2" fmla="*/ 714226 h 714226"/>
                <a:gd name="connsiteX3" fmla="*/ 0 w 714226"/>
                <a:gd name="connsiteY3" fmla="*/ 714226 h 71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226" h="714226">
                  <a:moveTo>
                    <a:pt x="0" y="0"/>
                  </a:moveTo>
                  <a:lnTo>
                    <a:pt x="714226" y="0"/>
                  </a:lnTo>
                  <a:lnTo>
                    <a:pt x="714226" y="714226"/>
                  </a:lnTo>
                  <a:lnTo>
                    <a:pt x="0" y="714226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CDB7263-4012-489A-AFF0-2400B852C354}"/>
                </a:ext>
              </a:extLst>
            </p:cNvPr>
            <p:cNvSpPr/>
            <p:nvPr/>
          </p:nvSpPr>
          <p:spPr>
            <a:xfrm>
              <a:off x="6070978" y="3403978"/>
              <a:ext cx="535669" cy="535669"/>
            </a:xfrm>
            <a:custGeom>
              <a:avLst/>
              <a:gdLst>
                <a:gd name="connsiteX0" fmla="*/ 476151 w 535669"/>
                <a:gd name="connsiteY0" fmla="*/ 0 h 535669"/>
                <a:gd name="connsiteX1" fmla="*/ 59519 w 535669"/>
                <a:gd name="connsiteY1" fmla="*/ 0 h 535669"/>
                <a:gd name="connsiteX2" fmla="*/ 0 w 535669"/>
                <a:gd name="connsiteY2" fmla="*/ 59519 h 535669"/>
                <a:gd name="connsiteX3" fmla="*/ 0 w 535669"/>
                <a:gd name="connsiteY3" fmla="*/ 476151 h 535669"/>
                <a:gd name="connsiteX4" fmla="*/ 59519 w 535669"/>
                <a:gd name="connsiteY4" fmla="*/ 535670 h 535669"/>
                <a:gd name="connsiteX5" fmla="*/ 476151 w 535669"/>
                <a:gd name="connsiteY5" fmla="*/ 535670 h 535669"/>
                <a:gd name="connsiteX6" fmla="*/ 535670 w 535669"/>
                <a:gd name="connsiteY6" fmla="*/ 476151 h 535669"/>
                <a:gd name="connsiteX7" fmla="*/ 535670 w 535669"/>
                <a:gd name="connsiteY7" fmla="*/ 59519 h 535669"/>
                <a:gd name="connsiteX8" fmla="*/ 476151 w 535669"/>
                <a:gd name="connsiteY8" fmla="*/ 0 h 535669"/>
                <a:gd name="connsiteX9" fmla="*/ 208316 w 535669"/>
                <a:gd name="connsiteY9" fmla="*/ 416632 h 535669"/>
                <a:gd name="connsiteX10" fmla="*/ 59519 w 535669"/>
                <a:gd name="connsiteY10" fmla="*/ 267835 h 535669"/>
                <a:gd name="connsiteX11" fmla="*/ 101480 w 535669"/>
                <a:gd name="connsiteY11" fmla="*/ 225874 h 535669"/>
                <a:gd name="connsiteX12" fmla="*/ 208316 w 535669"/>
                <a:gd name="connsiteY12" fmla="*/ 332413 h 535669"/>
                <a:gd name="connsiteX13" fmla="*/ 434190 w 535669"/>
                <a:gd name="connsiteY13" fmla="*/ 106539 h 535669"/>
                <a:gd name="connsiteX14" fmla="*/ 476151 w 535669"/>
                <a:gd name="connsiteY14" fmla="*/ 148797 h 535669"/>
                <a:gd name="connsiteX15" fmla="*/ 208316 w 535669"/>
                <a:gd name="connsiteY15" fmla="*/ 416632 h 53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5669" h="535669">
                  <a:moveTo>
                    <a:pt x="476151" y="0"/>
                  </a:moveTo>
                  <a:lnTo>
                    <a:pt x="59519" y="0"/>
                  </a:lnTo>
                  <a:cubicBezTo>
                    <a:pt x="26486" y="0"/>
                    <a:pt x="0" y="26783"/>
                    <a:pt x="0" y="59519"/>
                  </a:cubicBezTo>
                  <a:lnTo>
                    <a:pt x="0" y="476151"/>
                  </a:lnTo>
                  <a:cubicBezTo>
                    <a:pt x="0" y="508886"/>
                    <a:pt x="26486" y="535670"/>
                    <a:pt x="59519" y="535670"/>
                  </a:cubicBezTo>
                  <a:lnTo>
                    <a:pt x="476151" y="535670"/>
                  </a:lnTo>
                  <a:cubicBezTo>
                    <a:pt x="509184" y="535670"/>
                    <a:pt x="535670" y="508886"/>
                    <a:pt x="535670" y="476151"/>
                  </a:cubicBezTo>
                  <a:lnTo>
                    <a:pt x="535670" y="59519"/>
                  </a:lnTo>
                  <a:cubicBezTo>
                    <a:pt x="535670" y="26783"/>
                    <a:pt x="509184" y="0"/>
                    <a:pt x="476151" y="0"/>
                  </a:cubicBezTo>
                  <a:close/>
                  <a:moveTo>
                    <a:pt x="208316" y="416632"/>
                  </a:moveTo>
                  <a:lnTo>
                    <a:pt x="59519" y="267835"/>
                  </a:lnTo>
                  <a:lnTo>
                    <a:pt x="101480" y="225874"/>
                  </a:lnTo>
                  <a:lnTo>
                    <a:pt x="208316" y="332413"/>
                  </a:lnTo>
                  <a:lnTo>
                    <a:pt x="434190" y="106539"/>
                  </a:lnTo>
                  <a:lnTo>
                    <a:pt x="476151" y="148797"/>
                  </a:lnTo>
                  <a:lnTo>
                    <a:pt x="208316" y="416632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2381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918895-1C46-49CE-98DE-E8F8F750AAB5}"/>
              </a:ext>
            </a:extLst>
          </p:cNvPr>
          <p:cNvGrpSpPr/>
          <p:nvPr/>
        </p:nvGrpSpPr>
        <p:grpSpPr>
          <a:xfrm>
            <a:off x="3286549" y="2802194"/>
            <a:ext cx="1844827" cy="2323262"/>
            <a:chOff x="4747144" y="4035483"/>
            <a:chExt cx="1614223" cy="2181755"/>
          </a:xfrm>
        </p:grpSpPr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D8EE3183-790E-4848-AE23-E22BCBA79C91}"/>
                </a:ext>
              </a:extLst>
            </p:cNvPr>
            <p:cNvGrpSpPr/>
            <p:nvPr/>
          </p:nvGrpSpPr>
          <p:grpSpPr>
            <a:xfrm>
              <a:off x="4747144" y="4035483"/>
              <a:ext cx="1614223" cy="1698601"/>
              <a:chOff x="4002429" y="3835591"/>
              <a:chExt cx="1090432" cy="1090432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B7ADA5-AA92-443F-864A-9BB14A958EA3}"/>
                  </a:ext>
                </a:extLst>
              </p:cNvPr>
              <p:cNvSpPr/>
              <p:nvPr/>
            </p:nvSpPr>
            <p:spPr>
              <a:xfrm>
                <a:off x="4002429" y="3835591"/>
                <a:ext cx="1090432" cy="1090432"/>
              </a:xfrm>
              <a:custGeom>
                <a:avLst/>
                <a:gdLst>
                  <a:gd name="connsiteX0" fmla="*/ 0 w 1090432"/>
                  <a:gd name="connsiteY0" fmla="*/ 0 h 1090432"/>
                  <a:gd name="connsiteX1" fmla="*/ 1090432 w 1090432"/>
                  <a:gd name="connsiteY1" fmla="*/ 0 h 1090432"/>
                  <a:gd name="connsiteX2" fmla="*/ 1090432 w 1090432"/>
                  <a:gd name="connsiteY2" fmla="*/ 1090432 h 1090432"/>
                  <a:gd name="connsiteX3" fmla="*/ 0 w 1090432"/>
                  <a:gd name="connsiteY3" fmla="*/ 1090432 h 10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432" h="1090432">
                    <a:moveTo>
                      <a:pt x="0" y="0"/>
                    </a:moveTo>
                    <a:lnTo>
                      <a:pt x="1090432" y="0"/>
                    </a:lnTo>
                    <a:lnTo>
                      <a:pt x="1090432" y="1090432"/>
                    </a:lnTo>
                    <a:lnTo>
                      <a:pt x="0" y="1090432"/>
                    </a:lnTo>
                    <a:close/>
                  </a:path>
                </a:pathLst>
              </a:custGeom>
              <a:noFill/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D0DA180-47F4-4635-A29A-19B84D2510D2}"/>
                  </a:ext>
                </a:extLst>
              </p:cNvPr>
              <p:cNvSpPr/>
              <p:nvPr/>
            </p:nvSpPr>
            <p:spPr>
              <a:xfrm>
                <a:off x="4047863" y="4017329"/>
                <a:ext cx="999562" cy="726954"/>
              </a:xfrm>
              <a:custGeom>
                <a:avLst/>
                <a:gdLst>
                  <a:gd name="connsiteX0" fmla="*/ 863259 w 999562"/>
                  <a:gd name="connsiteY0" fmla="*/ 181739 h 726954"/>
                  <a:gd name="connsiteX1" fmla="*/ 726955 w 999562"/>
                  <a:gd name="connsiteY1" fmla="*/ 181739 h 726954"/>
                  <a:gd name="connsiteX2" fmla="*/ 726955 w 999562"/>
                  <a:gd name="connsiteY2" fmla="*/ 0 h 726954"/>
                  <a:gd name="connsiteX3" fmla="*/ 90869 w 999562"/>
                  <a:gd name="connsiteY3" fmla="*/ 0 h 726954"/>
                  <a:gd name="connsiteX4" fmla="*/ 0 w 999562"/>
                  <a:gd name="connsiteY4" fmla="*/ 90869 h 726954"/>
                  <a:gd name="connsiteX5" fmla="*/ 0 w 999562"/>
                  <a:gd name="connsiteY5" fmla="*/ 590651 h 726954"/>
                  <a:gd name="connsiteX6" fmla="*/ 90869 w 999562"/>
                  <a:gd name="connsiteY6" fmla="*/ 590651 h 726954"/>
                  <a:gd name="connsiteX7" fmla="*/ 227173 w 999562"/>
                  <a:gd name="connsiteY7" fmla="*/ 726955 h 726954"/>
                  <a:gd name="connsiteX8" fmla="*/ 363477 w 999562"/>
                  <a:gd name="connsiteY8" fmla="*/ 590651 h 726954"/>
                  <a:gd name="connsiteX9" fmla="*/ 636085 w 999562"/>
                  <a:gd name="connsiteY9" fmla="*/ 590651 h 726954"/>
                  <a:gd name="connsiteX10" fmla="*/ 772389 w 999562"/>
                  <a:gd name="connsiteY10" fmla="*/ 726955 h 726954"/>
                  <a:gd name="connsiteX11" fmla="*/ 908693 w 999562"/>
                  <a:gd name="connsiteY11" fmla="*/ 590651 h 726954"/>
                  <a:gd name="connsiteX12" fmla="*/ 999563 w 999562"/>
                  <a:gd name="connsiteY12" fmla="*/ 590651 h 726954"/>
                  <a:gd name="connsiteX13" fmla="*/ 999563 w 999562"/>
                  <a:gd name="connsiteY13" fmla="*/ 363477 h 726954"/>
                  <a:gd name="connsiteX14" fmla="*/ 863259 w 999562"/>
                  <a:gd name="connsiteY14" fmla="*/ 181739 h 726954"/>
                  <a:gd name="connsiteX15" fmla="*/ 227173 w 999562"/>
                  <a:gd name="connsiteY15" fmla="*/ 658803 h 726954"/>
                  <a:gd name="connsiteX16" fmla="*/ 159021 w 999562"/>
                  <a:gd name="connsiteY16" fmla="*/ 590651 h 726954"/>
                  <a:gd name="connsiteX17" fmla="*/ 227173 w 999562"/>
                  <a:gd name="connsiteY17" fmla="*/ 522499 h 726954"/>
                  <a:gd name="connsiteX18" fmla="*/ 295325 w 999562"/>
                  <a:gd name="connsiteY18" fmla="*/ 590651 h 726954"/>
                  <a:gd name="connsiteX19" fmla="*/ 227173 w 999562"/>
                  <a:gd name="connsiteY19" fmla="*/ 658803 h 726954"/>
                  <a:gd name="connsiteX20" fmla="*/ 840541 w 999562"/>
                  <a:gd name="connsiteY20" fmla="*/ 249891 h 726954"/>
                  <a:gd name="connsiteX21" fmla="*/ 929593 w 999562"/>
                  <a:gd name="connsiteY21" fmla="*/ 363477 h 726954"/>
                  <a:gd name="connsiteX22" fmla="*/ 726955 w 999562"/>
                  <a:gd name="connsiteY22" fmla="*/ 363477 h 726954"/>
                  <a:gd name="connsiteX23" fmla="*/ 726955 w 999562"/>
                  <a:gd name="connsiteY23" fmla="*/ 249891 h 726954"/>
                  <a:gd name="connsiteX24" fmla="*/ 840541 w 999562"/>
                  <a:gd name="connsiteY24" fmla="*/ 249891 h 726954"/>
                  <a:gd name="connsiteX25" fmla="*/ 772389 w 999562"/>
                  <a:gd name="connsiteY25" fmla="*/ 658803 h 726954"/>
                  <a:gd name="connsiteX26" fmla="*/ 704237 w 999562"/>
                  <a:gd name="connsiteY26" fmla="*/ 590651 h 726954"/>
                  <a:gd name="connsiteX27" fmla="*/ 772389 w 999562"/>
                  <a:gd name="connsiteY27" fmla="*/ 522499 h 726954"/>
                  <a:gd name="connsiteX28" fmla="*/ 840541 w 999562"/>
                  <a:gd name="connsiteY28" fmla="*/ 590651 h 726954"/>
                  <a:gd name="connsiteX29" fmla="*/ 772389 w 999562"/>
                  <a:gd name="connsiteY29" fmla="*/ 658803 h 72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99562" h="726954">
                    <a:moveTo>
                      <a:pt x="863259" y="181739"/>
                    </a:moveTo>
                    <a:lnTo>
                      <a:pt x="726955" y="181739"/>
                    </a:lnTo>
                    <a:lnTo>
                      <a:pt x="726955" y="0"/>
                    </a:lnTo>
                    <a:lnTo>
                      <a:pt x="90869" y="0"/>
                    </a:lnTo>
                    <a:cubicBezTo>
                      <a:pt x="40891" y="0"/>
                      <a:pt x="0" y="40891"/>
                      <a:pt x="0" y="90869"/>
                    </a:cubicBezTo>
                    <a:lnTo>
                      <a:pt x="0" y="590651"/>
                    </a:lnTo>
                    <a:lnTo>
                      <a:pt x="90869" y="590651"/>
                    </a:lnTo>
                    <a:cubicBezTo>
                      <a:pt x="90869" y="666072"/>
                      <a:pt x="151752" y="726955"/>
                      <a:pt x="227173" y="726955"/>
                    </a:cubicBezTo>
                    <a:cubicBezTo>
                      <a:pt x="302595" y="726955"/>
                      <a:pt x="363477" y="666072"/>
                      <a:pt x="363477" y="590651"/>
                    </a:cubicBezTo>
                    <a:lnTo>
                      <a:pt x="636085" y="590651"/>
                    </a:lnTo>
                    <a:cubicBezTo>
                      <a:pt x="636085" y="666072"/>
                      <a:pt x="696968" y="726955"/>
                      <a:pt x="772389" y="726955"/>
                    </a:cubicBezTo>
                    <a:cubicBezTo>
                      <a:pt x="847811" y="726955"/>
                      <a:pt x="908693" y="666072"/>
                      <a:pt x="908693" y="590651"/>
                    </a:cubicBezTo>
                    <a:lnTo>
                      <a:pt x="999563" y="590651"/>
                    </a:lnTo>
                    <a:lnTo>
                      <a:pt x="999563" y="363477"/>
                    </a:lnTo>
                    <a:lnTo>
                      <a:pt x="863259" y="181739"/>
                    </a:lnTo>
                    <a:close/>
                    <a:moveTo>
                      <a:pt x="227173" y="658803"/>
                    </a:moveTo>
                    <a:cubicBezTo>
                      <a:pt x="189463" y="658803"/>
                      <a:pt x="159021" y="628361"/>
                      <a:pt x="159021" y="590651"/>
                    </a:cubicBezTo>
                    <a:cubicBezTo>
                      <a:pt x="159021" y="552940"/>
                      <a:pt x="189463" y="522499"/>
                      <a:pt x="227173" y="522499"/>
                    </a:cubicBezTo>
                    <a:cubicBezTo>
                      <a:pt x="264884" y="522499"/>
                      <a:pt x="295325" y="552940"/>
                      <a:pt x="295325" y="590651"/>
                    </a:cubicBezTo>
                    <a:cubicBezTo>
                      <a:pt x="295325" y="628361"/>
                      <a:pt x="264884" y="658803"/>
                      <a:pt x="227173" y="658803"/>
                    </a:cubicBezTo>
                    <a:close/>
                    <a:moveTo>
                      <a:pt x="840541" y="249891"/>
                    </a:moveTo>
                    <a:lnTo>
                      <a:pt x="929593" y="363477"/>
                    </a:lnTo>
                    <a:lnTo>
                      <a:pt x="726955" y="363477"/>
                    </a:lnTo>
                    <a:lnTo>
                      <a:pt x="726955" y="249891"/>
                    </a:lnTo>
                    <a:lnTo>
                      <a:pt x="840541" y="249891"/>
                    </a:lnTo>
                    <a:close/>
                    <a:moveTo>
                      <a:pt x="772389" y="658803"/>
                    </a:moveTo>
                    <a:cubicBezTo>
                      <a:pt x="734679" y="658803"/>
                      <a:pt x="704237" y="628361"/>
                      <a:pt x="704237" y="590651"/>
                    </a:cubicBezTo>
                    <a:cubicBezTo>
                      <a:pt x="704237" y="552940"/>
                      <a:pt x="734679" y="522499"/>
                      <a:pt x="772389" y="522499"/>
                    </a:cubicBezTo>
                    <a:cubicBezTo>
                      <a:pt x="810100" y="522499"/>
                      <a:pt x="840541" y="552940"/>
                      <a:pt x="840541" y="590651"/>
                    </a:cubicBezTo>
                    <a:cubicBezTo>
                      <a:pt x="840541" y="628361"/>
                      <a:pt x="810100" y="658803"/>
                      <a:pt x="772389" y="658803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71B6C0-B6FC-43E5-89B2-02D762C98D32}"/>
                </a:ext>
              </a:extLst>
            </p:cNvPr>
            <p:cNvSpPr txBox="1"/>
            <p:nvPr/>
          </p:nvSpPr>
          <p:spPr>
            <a:xfrm>
              <a:off x="4938921" y="5817128"/>
              <a:ext cx="12306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Riders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D68C7E5-89B6-4B14-B73E-836353A029D6}"/>
              </a:ext>
            </a:extLst>
          </p:cNvPr>
          <p:cNvGrpSpPr/>
          <p:nvPr/>
        </p:nvGrpSpPr>
        <p:grpSpPr>
          <a:xfrm>
            <a:off x="717034" y="2690847"/>
            <a:ext cx="1844829" cy="2428112"/>
            <a:chOff x="1262646" y="2690847"/>
            <a:chExt cx="1844829" cy="2428112"/>
          </a:xfrm>
        </p:grpSpPr>
        <p:grpSp>
          <p:nvGrpSpPr>
            <p:cNvPr id="87" name="Graphic 2">
              <a:extLst>
                <a:ext uri="{FF2B5EF4-FFF2-40B4-BE49-F238E27FC236}">
                  <a16:creationId xmlns:a16="http://schemas.microsoft.com/office/drawing/2014/main" id="{6B0A7695-9BAE-441A-BD31-5880DF961892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B9915E8-1470-4D1F-A94A-BD5F2153F562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1CEAF4F6-FA1B-4B91-AD6D-96A92E5A6F9A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C20BDE3-6EAE-4840-9716-3BC03E1451A4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A15A161-EFED-4F4D-A8A0-814368CF3371}"/>
              </a:ext>
            </a:extLst>
          </p:cNvPr>
          <p:cNvGrpSpPr/>
          <p:nvPr/>
        </p:nvGrpSpPr>
        <p:grpSpPr>
          <a:xfrm>
            <a:off x="9399535" y="2998318"/>
            <a:ext cx="1844827" cy="1994590"/>
            <a:chOff x="8646527" y="2998318"/>
            <a:chExt cx="1844827" cy="1994590"/>
          </a:xfrm>
        </p:grpSpPr>
        <p:grpSp>
          <p:nvGrpSpPr>
            <p:cNvPr id="95" name="Graphic 36">
              <a:extLst>
                <a:ext uri="{FF2B5EF4-FFF2-40B4-BE49-F238E27FC236}">
                  <a16:creationId xmlns:a16="http://schemas.microsoft.com/office/drawing/2014/main" id="{B1B4FC59-B6DB-4EF2-A707-1D884FA41CB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A30DDD0-C063-412C-B1CF-DB57A80C141C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AAA50F8-F61A-41FD-AAAF-03B92F133962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E4B4FD3-7BFA-4895-B9EE-ADFF432284A4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3BDE4240-8625-44A0-B84B-4A27B57B408E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5C1D3AD-3EAB-4041-A446-F639BF985933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91" name="Graphic 22">
            <a:extLst>
              <a:ext uri="{FF2B5EF4-FFF2-40B4-BE49-F238E27FC236}">
                <a16:creationId xmlns:a16="http://schemas.microsoft.com/office/drawing/2014/main" id="{0E4B03B8-CB66-4F7D-9D62-34017E7D2C49}"/>
              </a:ext>
            </a:extLst>
          </p:cNvPr>
          <p:cNvGrpSpPr/>
          <p:nvPr/>
        </p:nvGrpSpPr>
        <p:grpSpPr>
          <a:xfrm>
            <a:off x="2416076" y="3556721"/>
            <a:ext cx="752780" cy="752780"/>
            <a:chOff x="5981699" y="3314699"/>
            <a:chExt cx="1510481" cy="1510481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FAAFD9E-C770-4B71-862C-CA1C14BF4191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201083B-8BB8-4597-AE65-17EDCC2A04F7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2" name="Graphic 46">
            <a:extLst>
              <a:ext uri="{FF2B5EF4-FFF2-40B4-BE49-F238E27FC236}">
                <a16:creationId xmlns:a16="http://schemas.microsoft.com/office/drawing/2014/main" id="{95F63168-2AD6-4DF3-82C8-12D9DAE54402}"/>
              </a:ext>
            </a:extLst>
          </p:cNvPr>
          <p:cNvGrpSpPr/>
          <p:nvPr/>
        </p:nvGrpSpPr>
        <p:grpSpPr>
          <a:xfrm>
            <a:off x="947638" y="4773297"/>
            <a:ext cx="298823" cy="298823"/>
            <a:chOff x="5981700" y="3314700"/>
            <a:chExt cx="1844826" cy="1844826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904870E-27ED-4E7D-8DD1-C474F33BA2AE}"/>
                </a:ext>
              </a:extLst>
            </p:cNvPr>
            <p:cNvSpPr/>
            <p:nvPr/>
          </p:nvSpPr>
          <p:spPr>
            <a:xfrm>
              <a:off x="5981700" y="3314700"/>
              <a:ext cx="1844826" cy="1844826"/>
            </a:xfrm>
            <a:custGeom>
              <a:avLst/>
              <a:gdLst>
                <a:gd name="connsiteX0" fmla="*/ 0 w 1844826"/>
                <a:gd name="connsiteY0" fmla="*/ 0 h 1844826"/>
                <a:gd name="connsiteX1" fmla="*/ 1844826 w 1844826"/>
                <a:gd name="connsiteY1" fmla="*/ 0 h 1844826"/>
                <a:gd name="connsiteX2" fmla="*/ 1844826 w 1844826"/>
                <a:gd name="connsiteY2" fmla="*/ 1844826 h 1844826"/>
                <a:gd name="connsiteX3" fmla="*/ 0 w 1844826"/>
                <a:gd name="connsiteY3" fmla="*/ 1844826 h 184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4826" h="1844826">
                  <a:moveTo>
                    <a:pt x="0" y="0"/>
                  </a:moveTo>
                  <a:lnTo>
                    <a:pt x="1844826" y="0"/>
                  </a:lnTo>
                  <a:lnTo>
                    <a:pt x="1844826" y="1844826"/>
                  </a:lnTo>
                  <a:lnTo>
                    <a:pt x="0" y="1844826"/>
                  </a:lnTo>
                  <a:close/>
                </a:path>
              </a:pathLst>
            </a:custGeom>
            <a:noFill/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6F6F634-CCF5-4834-AAA2-4DB1101B34D7}"/>
                </a:ext>
              </a:extLst>
            </p:cNvPr>
            <p:cNvSpPr/>
            <p:nvPr/>
          </p:nvSpPr>
          <p:spPr>
            <a:xfrm>
              <a:off x="6135435" y="3468435"/>
              <a:ext cx="1537355" cy="1537355"/>
            </a:xfrm>
            <a:custGeom>
              <a:avLst/>
              <a:gdLst>
                <a:gd name="connsiteX0" fmla="*/ 767909 w 1537355"/>
                <a:gd name="connsiteY0" fmla="*/ 0 h 1537355"/>
                <a:gd name="connsiteX1" fmla="*/ 0 w 1537355"/>
                <a:gd name="connsiteY1" fmla="*/ 768678 h 1537355"/>
                <a:gd name="connsiteX2" fmla="*/ 767909 w 1537355"/>
                <a:gd name="connsiteY2" fmla="*/ 1537355 h 1537355"/>
                <a:gd name="connsiteX3" fmla="*/ 1537355 w 1537355"/>
                <a:gd name="connsiteY3" fmla="*/ 768678 h 1537355"/>
                <a:gd name="connsiteX4" fmla="*/ 767909 w 1537355"/>
                <a:gd name="connsiteY4" fmla="*/ 0 h 1537355"/>
                <a:gd name="connsiteX5" fmla="*/ 768678 w 1537355"/>
                <a:gd name="connsiteY5" fmla="*/ 1383620 h 1537355"/>
                <a:gd name="connsiteX6" fmla="*/ 153736 w 1537355"/>
                <a:gd name="connsiteY6" fmla="*/ 768678 h 1537355"/>
                <a:gd name="connsiteX7" fmla="*/ 768678 w 1537355"/>
                <a:gd name="connsiteY7" fmla="*/ 153736 h 1537355"/>
                <a:gd name="connsiteX8" fmla="*/ 1383620 w 1537355"/>
                <a:gd name="connsiteY8" fmla="*/ 768678 h 1537355"/>
                <a:gd name="connsiteX9" fmla="*/ 768678 w 1537355"/>
                <a:gd name="connsiteY9" fmla="*/ 1383620 h 153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7355" h="1537355">
                  <a:moveTo>
                    <a:pt x="767909" y="0"/>
                  </a:moveTo>
                  <a:cubicBezTo>
                    <a:pt x="343599" y="0"/>
                    <a:pt x="0" y="344368"/>
                    <a:pt x="0" y="768678"/>
                  </a:cubicBezTo>
                  <a:cubicBezTo>
                    <a:pt x="0" y="1192988"/>
                    <a:pt x="343599" y="1537355"/>
                    <a:pt x="767909" y="1537355"/>
                  </a:cubicBezTo>
                  <a:cubicBezTo>
                    <a:pt x="1192988" y="1537355"/>
                    <a:pt x="1537355" y="1192988"/>
                    <a:pt x="1537355" y="768678"/>
                  </a:cubicBezTo>
                  <a:cubicBezTo>
                    <a:pt x="1537355" y="344368"/>
                    <a:pt x="1192988" y="0"/>
                    <a:pt x="767909" y="0"/>
                  </a:cubicBezTo>
                  <a:close/>
                  <a:moveTo>
                    <a:pt x="768678" y="1383620"/>
                  </a:moveTo>
                  <a:cubicBezTo>
                    <a:pt x="428922" y="1383620"/>
                    <a:pt x="153736" y="1108433"/>
                    <a:pt x="153736" y="768678"/>
                  </a:cubicBezTo>
                  <a:cubicBezTo>
                    <a:pt x="153736" y="428922"/>
                    <a:pt x="428922" y="153736"/>
                    <a:pt x="768678" y="153736"/>
                  </a:cubicBezTo>
                  <a:cubicBezTo>
                    <a:pt x="1108433" y="153736"/>
                    <a:pt x="1383620" y="428922"/>
                    <a:pt x="1383620" y="768678"/>
                  </a:cubicBezTo>
                  <a:cubicBezTo>
                    <a:pt x="1383620" y="1108433"/>
                    <a:pt x="1108433" y="1383620"/>
                    <a:pt x="768678" y="13836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9397EFF-6D58-418E-9A4F-6438A574F664}"/>
                </a:ext>
              </a:extLst>
            </p:cNvPr>
            <p:cNvSpPr/>
            <p:nvPr/>
          </p:nvSpPr>
          <p:spPr>
            <a:xfrm>
              <a:off x="6827245" y="3852774"/>
              <a:ext cx="461206" cy="703339"/>
            </a:xfrm>
            <a:custGeom>
              <a:avLst/>
              <a:gdLst>
                <a:gd name="connsiteX0" fmla="*/ 115302 w 461206"/>
                <a:gd name="connsiteY0" fmla="*/ 0 h 703339"/>
                <a:gd name="connsiteX1" fmla="*/ 0 w 461206"/>
                <a:gd name="connsiteY1" fmla="*/ 0 h 703339"/>
                <a:gd name="connsiteX2" fmla="*/ 0 w 461206"/>
                <a:gd name="connsiteY2" fmla="*/ 461207 h 703339"/>
                <a:gd name="connsiteX3" fmla="*/ 403556 w 461206"/>
                <a:gd name="connsiteY3" fmla="*/ 703340 h 703339"/>
                <a:gd name="connsiteX4" fmla="*/ 461207 w 461206"/>
                <a:gd name="connsiteY4" fmla="*/ 608793 h 703339"/>
                <a:gd name="connsiteX5" fmla="*/ 115302 w 461206"/>
                <a:gd name="connsiteY5" fmla="*/ 403556 h 70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206" h="703339">
                  <a:moveTo>
                    <a:pt x="115302" y="0"/>
                  </a:moveTo>
                  <a:lnTo>
                    <a:pt x="0" y="0"/>
                  </a:lnTo>
                  <a:lnTo>
                    <a:pt x="0" y="461207"/>
                  </a:lnTo>
                  <a:lnTo>
                    <a:pt x="403556" y="703340"/>
                  </a:lnTo>
                  <a:lnTo>
                    <a:pt x="461207" y="608793"/>
                  </a:lnTo>
                  <a:lnTo>
                    <a:pt x="115302" y="40355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10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7 L 0.09596 -0.0472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-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EC4EBF-CCF5-4604-8988-C3A3EA0410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Assignment Information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D235D8-693A-4DA9-A746-9CE7857164AB}"/>
              </a:ext>
            </a:extLst>
          </p:cNvPr>
          <p:cNvGrpSpPr/>
          <p:nvPr/>
        </p:nvGrpSpPr>
        <p:grpSpPr>
          <a:xfrm>
            <a:off x="4975336" y="2042002"/>
            <a:ext cx="5418086" cy="1080217"/>
            <a:chOff x="4655574" y="1862858"/>
            <a:chExt cx="6268065" cy="10802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52CDB3-EAB0-4A1A-91F4-DBBC3445CDEC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Subject Name/Code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A74537-BA61-4B43-ABCD-C7B5DB64C998}"/>
                </a:ext>
              </a:extLst>
            </p:cNvPr>
            <p:cNvSpPr txBox="1"/>
            <p:nvPr/>
          </p:nvSpPr>
          <p:spPr>
            <a:xfrm>
              <a:off x="4827639" y="2296744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System Analysis and Design</a:t>
              </a:r>
            </a:p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DIT2143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0C4C2A-F676-480A-8BEA-B4CD893000FC}"/>
              </a:ext>
            </a:extLst>
          </p:cNvPr>
          <p:cNvGrpSpPr/>
          <p:nvPr/>
        </p:nvGrpSpPr>
        <p:grpSpPr>
          <a:xfrm>
            <a:off x="4975336" y="3260907"/>
            <a:ext cx="5418086" cy="803218"/>
            <a:chOff x="4655574" y="1862858"/>
            <a:chExt cx="6268065" cy="80321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373F06C-D5A3-4819-A66E-86DC7AF77F93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MY" sz="20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Lecturer</a:t>
              </a:r>
              <a:endParaRPr lang="en-US" sz="20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E1E144-160D-4F2E-95A3-6300C4288DE0}"/>
                </a:ext>
              </a:extLst>
            </p:cNvPr>
            <p:cNvSpPr txBox="1"/>
            <p:nvPr/>
          </p:nvSpPr>
          <p:spPr>
            <a:xfrm>
              <a:off x="4827639" y="2296744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Ms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Kumatha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Velli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Muruyandy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A8359A-176E-485E-920E-484CD7EE57D9}"/>
              </a:ext>
            </a:extLst>
          </p:cNvPr>
          <p:cNvGrpSpPr/>
          <p:nvPr/>
        </p:nvGrpSpPr>
        <p:grpSpPr>
          <a:xfrm>
            <a:off x="4975336" y="4181928"/>
            <a:ext cx="5418086" cy="803218"/>
            <a:chOff x="4655574" y="1862858"/>
            <a:chExt cx="6268065" cy="80321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9EF398-AA87-4C7E-8E02-63034380F283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MY" sz="20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Programme / Intake</a:t>
              </a:r>
              <a:endParaRPr lang="en-US" sz="20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20CB35-52A0-4690-B603-A274C0BBD65E}"/>
                </a:ext>
              </a:extLst>
            </p:cNvPr>
            <p:cNvSpPr txBox="1"/>
            <p:nvPr/>
          </p:nvSpPr>
          <p:spPr>
            <a:xfrm>
              <a:off x="4827639" y="2296744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Diploma In Information Technology (March - 2020)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600299A-ACFF-498A-A071-5F5CB5EE7153}"/>
              </a:ext>
            </a:extLst>
          </p:cNvPr>
          <p:cNvSpPr txBox="1"/>
          <p:nvPr/>
        </p:nvSpPr>
        <p:spPr>
          <a:xfrm>
            <a:off x="1697179" y="2042002"/>
            <a:ext cx="26600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Xuanao Zhao</a:t>
            </a:r>
            <a:br>
              <a:rPr lang="en-US" sz="20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20023404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B5E918-8AE1-4F46-8A6A-4A2EFDEF7CAB}"/>
              </a:ext>
            </a:extLst>
          </p:cNvPr>
          <p:cNvSpPr txBox="1"/>
          <p:nvPr/>
        </p:nvSpPr>
        <p:spPr>
          <a:xfrm>
            <a:off x="1697180" y="3129192"/>
            <a:ext cx="26600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Poo Yong Liang</a:t>
            </a:r>
            <a:br>
              <a:rPr lang="en-US" sz="20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20023404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954ECF-9939-4463-8FDF-D1942F53A04E}"/>
              </a:ext>
            </a:extLst>
          </p:cNvPr>
          <p:cNvSpPr txBox="1"/>
          <p:nvPr/>
        </p:nvSpPr>
        <p:spPr>
          <a:xfrm>
            <a:off x="1697179" y="4214659"/>
            <a:ext cx="26600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Ryan Cheah</a:t>
            </a:r>
            <a:br>
              <a:rPr lang="en-US" sz="20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20018222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BEB4D-9CCB-47C6-B020-8F257CA61755}"/>
              </a:ext>
            </a:extLst>
          </p:cNvPr>
          <p:cNvSpPr txBox="1"/>
          <p:nvPr/>
        </p:nvSpPr>
        <p:spPr>
          <a:xfrm>
            <a:off x="1697179" y="5300127"/>
            <a:ext cx="26600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Tiew Shou Cheng</a:t>
            </a:r>
            <a:br>
              <a:rPr lang="en-US" sz="20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20038550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Google material product icons">
            <a:extLst>
              <a:ext uri="{FF2B5EF4-FFF2-40B4-BE49-F238E27FC236}">
                <a16:creationId xmlns:a16="http://schemas.microsoft.com/office/drawing/2014/main" id="{4F3371E1-52AC-4FF5-AC35-BCF8810FC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63" y="2042002"/>
            <a:ext cx="682044" cy="68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Google material product icons">
            <a:extLst>
              <a:ext uri="{FF2B5EF4-FFF2-40B4-BE49-F238E27FC236}">
                <a16:creationId xmlns:a16="http://schemas.microsoft.com/office/drawing/2014/main" id="{501FF0E9-FD86-4B94-B109-2B8E671AF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63" y="3129192"/>
            <a:ext cx="682044" cy="68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Google material product icons">
            <a:extLst>
              <a:ext uri="{FF2B5EF4-FFF2-40B4-BE49-F238E27FC236}">
                <a16:creationId xmlns:a16="http://schemas.microsoft.com/office/drawing/2014/main" id="{9C509C70-95B4-497D-801B-29754010C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63" y="4214659"/>
            <a:ext cx="682044" cy="68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Google material product icons">
            <a:extLst>
              <a:ext uri="{FF2B5EF4-FFF2-40B4-BE49-F238E27FC236}">
                <a16:creationId xmlns:a16="http://schemas.microsoft.com/office/drawing/2014/main" id="{CF8A0873-7D3B-4E49-AB15-3FD598498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63" y="5300127"/>
            <a:ext cx="682044" cy="68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936AB41-FABC-4374-8345-9C120838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</a:t>
            </a:fld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DD08745E-ABE4-475F-924D-7423B59D4C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918895-1C46-49CE-98DE-E8F8F750AAB5}"/>
              </a:ext>
            </a:extLst>
          </p:cNvPr>
          <p:cNvGrpSpPr/>
          <p:nvPr/>
        </p:nvGrpSpPr>
        <p:grpSpPr>
          <a:xfrm>
            <a:off x="7658035" y="2802194"/>
            <a:ext cx="1844827" cy="2323262"/>
            <a:chOff x="4747144" y="4035483"/>
            <a:chExt cx="1614223" cy="2181755"/>
          </a:xfrm>
        </p:grpSpPr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D8EE3183-790E-4848-AE23-E22BCBA79C91}"/>
                </a:ext>
              </a:extLst>
            </p:cNvPr>
            <p:cNvGrpSpPr/>
            <p:nvPr/>
          </p:nvGrpSpPr>
          <p:grpSpPr>
            <a:xfrm>
              <a:off x="4747144" y="4035483"/>
              <a:ext cx="1614223" cy="1698601"/>
              <a:chOff x="4002429" y="3835591"/>
              <a:chExt cx="1090432" cy="1090432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B7ADA5-AA92-443F-864A-9BB14A958EA3}"/>
                  </a:ext>
                </a:extLst>
              </p:cNvPr>
              <p:cNvSpPr/>
              <p:nvPr/>
            </p:nvSpPr>
            <p:spPr>
              <a:xfrm>
                <a:off x="4002429" y="3835591"/>
                <a:ext cx="1090432" cy="1090432"/>
              </a:xfrm>
              <a:custGeom>
                <a:avLst/>
                <a:gdLst>
                  <a:gd name="connsiteX0" fmla="*/ 0 w 1090432"/>
                  <a:gd name="connsiteY0" fmla="*/ 0 h 1090432"/>
                  <a:gd name="connsiteX1" fmla="*/ 1090432 w 1090432"/>
                  <a:gd name="connsiteY1" fmla="*/ 0 h 1090432"/>
                  <a:gd name="connsiteX2" fmla="*/ 1090432 w 1090432"/>
                  <a:gd name="connsiteY2" fmla="*/ 1090432 h 1090432"/>
                  <a:gd name="connsiteX3" fmla="*/ 0 w 1090432"/>
                  <a:gd name="connsiteY3" fmla="*/ 1090432 h 10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432" h="1090432">
                    <a:moveTo>
                      <a:pt x="0" y="0"/>
                    </a:moveTo>
                    <a:lnTo>
                      <a:pt x="1090432" y="0"/>
                    </a:lnTo>
                    <a:lnTo>
                      <a:pt x="1090432" y="1090432"/>
                    </a:lnTo>
                    <a:lnTo>
                      <a:pt x="0" y="1090432"/>
                    </a:lnTo>
                    <a:close/>
                  </a:path>
                </a:pathLst>
              </a:custGeom>
              <a:noFill/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D0DA180-47F4-4635-A29A-19B84D2510D2}"/>
                  </a:ext>
                </a:extLst>
              </p:cNvPr>
              <p:cNvSpPr/>
              <p:nvPr/>
            </p:nvSpPr>
            <p:spPr>
              <a:xfrm>
                <a:off x="4047863" y="4017329"/>
                <a:ext cx="999562" cy="726954"/>
              </a:xfrm>
              <a:custGeom>
                <a:avLst/>
                <a:gdLst>
                  <a:gd name="connsiteX0" fmla="*/ 863259 w 999562"/>
                  <a:gd name="connsiteY0" fmla="*/ 181739 h 726954"/>
                  <a:gd name="connsiteX1" fmla="*/ 726955 w 999562"/>
                  <a:gd name="connsiteY1" fmla="*/ 181739 h 726954"/>
                  <a:gd name="connsiteX2" fmla="*/ 726955 w 999562"/>
                  <a:gd name="connsiteY2" fmla="*/ 0 h 726954"/>
                  <a:gd name="connsiteX3" fmla="*/ 90869 w 999562"/>
                  <a:gd name="connsiteY3" fmla="*/ 0 h 726954"/>
                  <a:gd name="connsiteX4" fmla="*/ 0 w 999562"/>
                  <a:gd name="connsiteY4" fmla="*/ 90869 h 726954"/>
                  <a:gd name="connsiteX5" fmla="*/ 0 w 999562"/>
                  <a:gd name="connsiteY5" fmla="*/ 590651 h 726954"/>
                  <a:gd name="connsiteX6" fmla="*/ 90869 w 999562"/>
                  <a:gd name="connsiteY6" fmla="*/ 590651 h 726954"/>
                  <a:gd name="connsiteX7" fmla="*/ 227173 w 999562"/>
                  <a:gd name="connsiteY7" fmla="*/ 726955 h 726954"/>
                  <a:gd name="connsiteX8" fmla="*/ 363477 w 999562"/>
                  <a:gd name="connsiteY8" fmla="*/ 590651 h 726954"/>
                  <a:gd name="connsiteX9" fmla="*/ 636085 w 999562"/>
                  <a:gd name="connsiteY9" fmla="*/ 590651 h 726954"/>
                  <a:gd name="connsiteX10" fmla="*/ 772389 w 999562"/>
                  <a:gd name="connsiteY10" fmla="*/ 726955 h 726954"/>
                  <a:gd name="connsiteX11" fmla="*/ 908693 w 999562"/>
                  <a:gd name="connsiteY11" fmla="*/ 590651 h 726954"/>
                  <a:gd name="connsiteX12" fmla="*/ 999563 w 999562"/>
                  <a:gd name="connsiteY12" fmla="*/ 590651 h 726954"/>
                  <a:gd name="connsiteX13" fmla="*/ 999563 w 999562"/>
                  <a:gd name="connsiteY13" fmla="*/ 363477 h 726954"/>
                  <a:gd name="connsiteX14" fmla="*/ 863259 w 999562"/>
                  <a:gd name="connsiteY14" fmla="*/ 181739 h 726954"/>
                  <a:gd name="connsiteX15" fmla="*/ 227173 w 999562"/>
                  <a:gd name="connsiteY15" fmla="*/ 658803 h 726954"/>
                  <a:gd name="connsiteX16" fmla="*/ 159021 w 999562"/>
                  <a:gd name="connsiteY16" fmla="*/ 590651 h 726954"/>
                  <a:gd name="connsiteX17" fmla="*/ 227173 w 999562"/>
                  <a:gd name="connsiteY17" fmla="*/ 522499 h 726954"/>
                  <a:gd name="connsiteX18" fmla="*/ 295325 w 999562"/>
                  <a:gd name="connsiteY18" fmla="*/ 590651 h 726954"/>
                  <a:gd name="connsiteX19" fmla="*/ 227173 w 999562"/>
                  <a:gd name="connsiteY19" fmla="*/ 658803 h 726954"/>
                  <a:gd name="connsiteX20" fmla="*/ 840541 w 999562"/>
                  <a:gd name="connsiteY20" fmla="*/ 249891 h 726954"/>
                  <a:gd name="connsiteX21" fmla="*/ 929593 w 999562"/>
                  <a:gd name="connsiteY21" fmla="*/ 363477 h 726954"/>
                  <a:gd name="connsiteX22" fmla="*/ 726955 w 999562"/>
                  <a:gd name="connsiteY22" fmla="*/ 363477 h 726954"/>
                  <a:gd name="connsiteX23" fmla="*/ 726955 w 999562"/>
                  <a:gd name="connsiteY23" fmla="*/ 249891 h 726954"/>
                  <a:gd name="connsiteX24" fmla="*/ 840541 w 999562"/>
                  <a:gd name="connsiteY24" fmla="*/ 249891 h 726954"/>
                  <a:gd name="connsiteX25" fmla="*/ 772389 w 999562"/>
                  <a:gd name="connsiteY25" fmla="*/ 658803 h 726954"/>
                  <a:gd name="connsiteX26" fmla="*/ 704237 w 999562"/>
                  <a:gd name="connsiteY26" fmla="*/ 590651 h 726954"/>
                  <a:gd name="connsiteX27" fmla="*/ 772389 w 999562"/>
                  <a:gd name="connsiteY27" fmla="*/ 522499 h 726954"/>
                  <a:gd name="connsiteX28" fmla="*/ 840541 w 999562"/>
                  <a:gd name="connsiteY28" fmla="*/ 590651 h 726954"/>
                  <a:gd name="connsiteX29" fmla="*/ 772389 w 999562"/>
                  <a:gd name="connsiteY29" fmla="*/ 658803 h 72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99562" h="726954">
                    <a:moveTo>
                      <a:pt x="863259" y="181739"/>
                    </a:moveTo>
                    <a:lnTo>
                      <a:pt x="726955" y="181739"/>
                    </a:lnTo>
                    <a:lnTo>
                      <a:pt x="726955" y="0"/>
                    </a:lnTo>
                    <a:lnTo>
                      <a:pt x="90869" y="0"/>
                    </a:lnTo>
                    <a:cubicBezTo>
                      <a:pt x="40891" y="0"/>
                      <a:pt x="0" y="40891"/>
                      <a:pt x="0" y="90869"/>
                    </a:cubicBezTo>
                    <a:lnTo>
                      <a:pt x="0" y="590651"/>
                    </a:lnTo>
                    <a:lnTo>
                      <a:pt x="90869" y="590651"/>
                    </a:lnTo>
                    <a:cubicBezTo>
                      <a:pt x="90869" y="666072"/>
                      <a:pt x="151752" y="726955"/>
                      <a:pt x="227173" y="726955"/>
                    </a:cubicBezTo>
                    <a:cubicBezTo>
                      <a:pt x="302595" y="726955"/>
                      <a:pt x="363477" y="666072"/>
                      <a:pt x="363477" y="590651"/>
                    </a:cubicBezTo>
                    <a:lnTo>
                      <a:pt x="636085" y="590651"/>
                    </a:lnTo>
                    <a:cubicBezTo>
                      <a:pt x="636085" y="666072"/>
                      <a:pt x="696968" y="726955"/>
                      <a:pt x="772389" y="726955"/>
                    </a:cubicBezTo>
                    <a:cubicBezTo>
                      <a:pt x="847811" y="726955"/>
                      <a:pt x="908693" y="666072"/>
                      <a:pt x="908693" y="590651"/>
                    </a:cubicBezTo>
                    <a:lnTo>
                      <a:pt x="999563" y="590651"/>
                    </a:lnTo>
                    <a:lnTo>
                      <a:pt x="999563" y="363477"/>
                    </a:lnTo>
                    <a:lnTo>
                      <a:pt x="863259" y="181739"/>
                    </a:lnTo>
                    <a:close/>
                    <a:moveTo>
                      <a:pt x="227173" y="658803"/>
                    </a:moveTo>
                    <a:cubicBezTo>
                      <a:pt x="189463" y="658803"/>
                      <a:pt x="159021" y="628361"/>
                      <a:pt x="159021" y="590651"/>
                    </a:cubicBezTo>
                    <a:cubicBezTo>
                      <a:pt x="159021" y="552940"/>
                      <a:pt x="189463" y="522499"/>
                      <a:pt x="227173" y="522499"/>
                    </a:cubicBezTo>
                    <a:cubicBezTo>
                      <a:pt x="264884" y="522499"/>
                      <a:pt x="295325" y="552940"/>
                      <a:pt x="295325" y="590651"/>
                    </a:cubicBezTo>
                    <a:cubicBezTo>
                      <a:pt x="295325" y="628361"/>
                      <a:pt x="264884" y="658803"/>
                      <a:pt x="227173" y="658803"/>
                    </a:cubicBezTo>
                    <a:close/>
                    <a:moveTo>
                      <a:pt x="840541" y="249891"/>
                    </a:moveTo>
                    <a:lnTo>
                      <a:pt x="929593" y="363477"/>
                    </a:lnTo>
                    <a:lnTo>
                      <a:pt x="726955" y="363477"/>
                    </a:lnTo>
                    <a:lnTo>
                      <a:pt x="726955" y="249891"/>
                    </a:lnTo>
                    <a:lnTo>
                      <a:pt x="840541" y="249891"/>
                    </a:lnTo>
                    <a:close/>
                    <a:moveTo>
                      <a:pt x="772389" y="658803"/>
                    </a:moveTo>
                    <a:cubicBezTo>
                      <a:pt x="734679" y="658803"/>
                      <a:pt x="704237" y="628361"/>
                      <a:pt x="704237" y="590651"/>
                    </a:cubicBezTo>
                    <a:cubicBezTo>
                      <a:pt x="704237" y="552940"/>
                      <a:pt x="734679" y="522499"/>
                      <a:pt x="772389" y="522499"/>
                    </a:cubicBezTo>
                    <a:cubicBezTo>
                      <a:pt x="810100" y="522499"/>
                      <a:pt x="840541" y="552940"/>
                      <a:pt x="840541" y="590651"/>
                    </a:cubicBezTo>
                    <a:cubicBezTo>
                      <a:pt x="840541" y="628361"/>
                      <a:pt x="810100" y="658803"/>
                      <a:pt x="772389" y="658803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71B6C0-B6FC-43E5-89B2-02D762C98D32}"/>
                </a:ext>
              </a:extLst>
            </p:cNvPr>
            <p:cNvSpPr txBox="1"/>
            <p:nvPr/>
          </p:nvSpPr>
          <p:spPr>
            <a:xfrm>
              <a:off x="4938921" y="5817128"/>
              <a:ext cx="12306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Riders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D68C7E5-89B6-4B14-B73E-836353A029D6}"/>
              </a:ext>
            </a:extLst>
          </p:cNvPr>
          <p:cNvGrpSpPr/>
          <p:nvPr/>
        </p:nvGrpSpPr>
        <p:grpSpPr>
          <a:xfrm>
            <a:off x="717034" y="2690847"/>
            <a:ext cx="1844829" cy="2428112"/>
            <a:chOff x="1262646" y="2690847"/>
            <a:chExt cx="1844829" cy="2428112"/>
          </a:xfrm>
        </p:grpSpPr>
        <p:grpSp>
          <p:nvGrpSpPr>
            <p:cNvPr id="87" name="Graphic 2">
              <a:extLst>
                <a:ext uri="{FF2B5EF4-FFF2-40B4-BE49-F238E27FC236}">
                  <a16:creationId xmlns:a16="http://schemas.microsoft.com/office/drawing/2014/main" id="{6B0A7695-9BAE-441A-BD31-5880DF961892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B9915E8-1470-4D1F-A94A-BD5F2153F562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1CEAF4F6-FA1B-4B91-AD6D-96A92E5A6F9A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C20BDE3-6EAE-4840-9716-3BC03E1451A4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A15A161-EFED-4F4D-A8A0-814368CF3371}"/>
              </a:ext>
            </a:extLst>
          </p:cNvPr>
          <p:cNvGrpSpPr/>
          <p:nvPr/>
        </p:nvGrpSpPr>
        <p:grpSpPr>
          <a:xfrm>
            <a:off x="9399535" y="2998318"/>
            <a:ext cx="1844827" cy="1994590"/>
            <a:chOff x="8646527" y="2998318"/>
            <a:chExt cx="1844827" cy="1994590"/>
          </a:xfrm>
        </p:grpSpPr>
        <p:grpSp>
          <p:nvGrpSpPr>
            <p:cNvPr id="95" name="Graphic 36">
              <a:extLst>
                <a:ext uri="{FF2B5EF4-FFF2-40B4-BE49-F238E27FC236}">
                  <a16:creationId xmlns:a16="http://schemas.microsoft.com/office/drawing/2014/main" id="{B1B4FC59-B6DB-4EF2-A707-1D884FA41CB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A30DDD0-C063-412C-B1CF-DB57A80C141C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AAA50F8-F61A-41FD-AAAF-03B92F133962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E4B4FD3-7BFA-4895-B9EE-ADFF432284A4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3BDE4240-8625-44A0-B84B-4A27B57B408E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5C1D3AD-3EAB-4041-A446-F639BF985933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91" name="Graphic 22">
            <a:extLst>
              <a:ext uri="{FF2B5EF4-FFF2-40B4-BE49-F238E27FC236}">
                <a16:creationId xmlns:a16="http://schemas.microsoft.com/office/drawing/2014/main" id="{0E4B03B8-CB66-4F7D-9D62-34017E7D2C49}"/>
              </a:ext>
            </a:extLst>
          </p:cNvPr>
          <p:cNvGrpSpPr/>
          <p:nvPr/>
        </p:nvGrpSpPr>
        <p:grpSpPr>
          <a:xfrm>
            <a:off x="7957496" y="3232828"/>
            <a:ext cx="752780" cy="752780"/>
            <a:chOff x="5981699" y="3314699"/>
            <a:chExt cx="1510481" cy="1510481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FAAFD9E-C770-4B71-862C-CA1C14BF4191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201083B-8BB8-4597-AE65-17EDCC2A04F7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46">
            <a:extLst>
              <a:ext uri="{FF2B5EF4-FFF2-40B4-BE49-F238E27FC236}">
                <a16:creationId xmlns:a16="http://schemas.microsoft.com/office/drawing/2014/main" id="{36721E82-2D72-4588-8DDB-318E6A127EA8}"/>
              </a:ext>
            </a:extLst>
          </p:cNvPr>
          <p:cNvGrpSpPr/>
          <p:nvPr/>
        </p:nvGrpSpPr>
        <p:grpSpPr>
          <a:xfrm>
            <a:off x="947638" y="4773297"/>
            <a:ext cx="298823" cy="298823"/>
            <a:chOff x="5981700" y="3314700"/>
            <a:chExt cx="1844826" cy="184482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F404DE5-7A7C-479E-973E-D68AEC1316A0}"/>
                </a:ext>
              </a:extLst>
            </p:cNvPr>
            <p:cNvSpPr/>
            <p:nvPr/>
          </p:nvSpPr>
          <p:spPr>
            <a:xfrm>
              <a:off x="5981700" y="3314700"/>
              <a:ext cx="1844826" cy="1844826"/>
            </a:xfrm>
            <a:custGeom>
              <a:avLst/>
              <a:gdLst>
                <a:gd name="connsiteX0" fmla="*/ 0 w 1844826"/>
                <a:gd name="connsiteY0" fmla="*/ 0 h 1844826"/>
                <a:gd name="connsiteX1" fmla="*/ 1844826 w 1844826"/>
                <a:gd name="connsiteY1" fmla="*/ 0 h 1844826"/>
                <a:gd name="connsiteX2" fmla="*/ 1844826 w 1844826"/>
                <a:gd name="connsiteY2" fmla="*/ 1844826 h 1844826"/>
                <a:gd name="connsiteX3" fmla="*/ 0 w 1844826"/>
                <a:gd name="connsiteY3" fmla="*/ 1844826 h 184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4826" h="1844826">
                  <a:moveTo>
                    <a:pt x="0" y="0"/>
                  </a:moveTo>
                  <a:lnTo>
                    <a:pt x="1844826" y="0"/>
                  </a:lnTo>
                  <a:lnTo>
                    <a:pt x="1844826" y="1844826"/>
                  </a:lnTo>
                  <a:lnTo>
                    <a:pt x="0" y="1844826"/>
                  </a:lnTo>
                  <a:close/>
                </a:path>
              </a:pathLst>
            </a:custGeom>
            <a:noFill/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1EAF2BF-B3C3-4500-A9DC-63CEF43C650E}"/>
                </a:ext>
              </a:extLst>
            </p:cNvPr>
            <p:cNvSpPr/>
            <p:nvPr/>
          </p:nvSpPr>
          <p:spPr>
            <a:xfrm>
              <a:off x="6135435" y="3468435"/>
              <a:ext cx="1537355" cy="1537355"/>
            </a:xfrm>
            <a:custGeom>
              <a:avLst/>
              <a:gdLst>
                <a:gd name="connsiteX0" fmla="*/ 767909 w 1537355"/>
                <a:gd name="connsiteY0" fmla="*/ 0 h 1537355"/>
                <a:gd name="connsiteX1" fmla="*/ 0 w 1537355"/>
                <a:gd name="connsiteY1" fmla="*/ 768678 h 1537355"/>
                <a:gd name="connsiteX2" fmla="*/ 767909 w 1537355"/>
                <a:gd name="connsiteY2" fmla="*/ 1537355 h 1537355"/>
                <a:gd name="connsiteX3" fmla="*/ 1537355 w 1537355"/>
                <a:gd name="connsiteY3" fmla="*/ 768678 h 1537355"/>
                <a:gd name="connsiteX4" fmla="*/ 767909 w 1537355"/>
                <a:gd name="connsiteY4" fmla="*/ 0 h 1537355"/>
                <a:gd name="connsiteX5" fmla="*/ 768678 w 1537355"/>
                <a:gd name="connsiteY5" fmla="*/ 1383620 h 1537355"/>
                <a:gd name="connsiteX6" fmla="*/ 153736 w 1537355"/>
                <a:gd name="connsiteY6" fmla="*/ 768678 h 1537355"/>
                <a:gd name="connsiteX7" fmla="*/ 768678 w 1537355"/>
                <a:gd name="connsiteY7" fmla="*/ 153736 h 1537355"/>
                <a:gd name="connsiteX8" fmla="*/ 1383620 w 1537355"/>
                <a:gd name="connsiteY8" fmla="*/ 768678 h 1537355"/>
                <a:gd name="connsiteX9" fmla="*/ 768678 w 1537355"/>
                <a:gd name="connsiteY9" fmla="*/ 1383620 h 153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7355" h="1537355">
                  <a:moveTo>
                    <a:pt x="767909" y="0"/>
                  </a:moveTo>
                  <a:cubicBezTo>
                    <a:pt x="343599" y="0"/>
                    <a:pt x="0" y="344368"/>
                    <a:pt x="0" y="768678"/>
                  </a:cubicBezTo>
                  <a:cubicBezTo>
                    <a:pt x="0" y="1192988"/>
                    <a:pt x="343599" y="1537355"/>
                    <a:pt x="767909" y="1537355"/>
                  </a:cubicBezTo>
                  <a:cubicBezTo>
                    <a:pt x="1192988" y="1537355"/>
                    <a:pt x="1537355" y="1192988"/>
                    <a:pt x="1537355" y="768678"/>
                  </a:cubicBezTo>
                  <a:cubicBezTo>
                    <a:pt x="1537355" y="344368"/>
                    <a:pt x="1192988" y="0"/>
                    <a:pt x="767909" y="0"/>
                  </a:cubicBezTo>
                  <a:close/>
                  <a:moveTo>
                    <a:pt x="768678" y="1383620"/>
                  </a:moveTo>
                  <a:cubicBezTo>
                    <a:pt x="428922" y="1383620"/>
                    <a:pt x="153736" y="1108433"/>
                    <a:pt x="153736" y="768678"/>
                  </a:cubicBezTo>
                  <a:cubicBezTo>
                    <a:pt x="153736" y="428922"/>
                    <a:pt x="428922" y="153736"/>
                    <a:pt x="768678" y="153736"/>
                  </a:cubicBezTo>
                  <a:cubicBezTo>
                    <a:pt x="1108433" y="153736"/>
                    <a:pt x="1383620" y="428922"/>
                    <a:pt x="1383620" y="768678"/>
                  </a:cubicBezTo>
                  <a:cubicBezTo>
                    <a:pt x="1383620" y="1108433"/>
                    <a:pt x="1108433" y="1383620"/>
                    <a:pt x="768678" y="13836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DD20381-55B6-4D15-8075-B50EE3201CD4}"/>
                </a:ext>
              </a:extLst>
            </p:cNvPr>
            <p:cNvSpPr/>
            <p:nvPr/>
          </p:nvSpPr>
          <p:spPr>
            <a:xfrm>
              <a:off x="6827245" y="3852774"/>
              <a:ext cx="461206" cy="703339"/>
            </a:xfrm>
            <a:custGeom>
              <a:avLst/>
              <a:gdLst>
                <a:gd name="connsiteX0" fmla="*/ 115302 w 461206"/>
                <a:gd name="connsiteY0" fmla="*/ 0 h 703339"/>
                <a:gd name="connsiteX1" fmla="*/ 0 w 461206"/>
                <a:gd name="connsiteY1" fmla="*/ 0 h 703339"/>
                <a:gd name="connsiteX2" fmla="*/ 0 w 461206"/>
                <a:gd name="connsiteY2" fmla="*/ 461207 h 703339"/>
                <a:gd name="connsiteX3" fmla="*/ 403556 w 461206"/>
                <a:gd name="connsiteY3" fmla="*/ 703340 h 703339"/>
                <a:gd name="connsiteX4" fmla="*/ 461207 w 461206"/>
                <a:gd name="connsiteY4" fmla="*/ 608793 h 703339"/>
                <a:gd name="connsiteX5" fmla="*/ 115302 w 461206"/>
                <a:gd name="connsiteY5" fmla="*/ 403556 h 70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206" h="703339">
                  <a:moveTo>
                    <a:pt x="115302" y="0"/>
                  </a:moveTo>
                  <a:lnTo>
                    <a:pt x="0" y="0"/>
                  </a:lnTo>
                  <a:lnTo>
                    <a:pt x="0" y="461207"/>
                  </a:lnTo>
                  <a:lnTo>
                    <a:pt x="403556" y="703340"/>
                  </a:lnTo>
                  <a:lnTo>
                    <a:pt x="461207" y="608793"/>
                  </a:lnTo>
                  <a:lnTo>
                    <a:pt x="115302" y="40355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10911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D68C7E5-89B6-4B14-B73E-836353A029D6}"/>
              </a:ext>
            </a:extLst>
          </p:cNvPr>
          <p:cNvGrpSpPr/>
          <p:nvPr/>
        </p:nvGrpSpPr>
        <p:grpSpPr>
          <a:xfrm>
            <a:off x="717034" y="2690847"/>
            <a:ext cx="1844829" cy="2428112"/>
            <a:chOff x="1262646" y="2690847"/>
            <a:chExt cx="1844829" cy="2428112"/>
          </a:xfrm>
        </p:grpSpPr>
        <p:grpSp>
          <p:nvGrpSpPr>
            <p:cNvPr id="87" name="Graphic 2">
              <a:extLst>
                <a:ext uri="{FF2B5EF4-FFF2-40B4-BE49-F238E27FC236}">
                  <a16:creationId xmlns:a16="http://schemas.microsoft.com/office/drawing/2014/main" id="{6B0A7695-9BAE-441A-BD31-5880DF961892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B9915E8-1470-4D1F-A94A-BD5F2153F562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1CEAF4F6-FA1B-4B91-AD6D-96A92E5A6F9A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C20BDE3-6EAE-4840-9716-3BC03E1451A4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A15A161-EFED-4F4D-A8A0-814368CF3371}"/>
              </a:ext>
            </a:extLst>
          </p:cNvPr>
          <p:cNvGrpSpPr/>
          <p:nvPr/>
        </p:nvGrpSpPr>
        <p:grpSpPr>
          <a:xfrm>
            <a:off x="9399535" y="2998318"/>
            <a:ext cx="1844827" cy="1994590"/>
            <a:chOff x="8646527" y="2998318"/>
            <a:chExt cx="1844827" cy="1994590"/>
          </a:xfrm>
        </p:grpSpPr>
        <p:grpSp>
          <p:nvGrpSpPr>
            <p:cNvPr id="95" name="Graphic 36">
              <a:extLst>
                <a:ext uri="{FF2B5EF4-FFF2-40B4-BE49-F238E27FC236}">
                  <a16:creationId xmlns:a16="http://schemas.microsoft.com/office/drawing/2014/main" id="{B1B4FC59-B6DB-4EF2-A707-1D884FA41CB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A30DDD0-C063-412C-B1CF-DB57A80C141C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AAA50F8-F61A-41FD-AAAF-03B92F133962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E4B4FD3-7BFA-4895-B9EE-ADFF432284A4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3BDE4240-8625-44A0-B84B-4A27B57B408E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5C1D3AD-3EAB-4041-A446-F639BF985933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91" name="Graphic 22">
            <a:extLst>
              <a:ext uri="{FF2B5EF4-FFF2-40B4-BE49-F238E27FC236}">
                <a16:creationId xmlns:a16="http://schemas.microsoft.com/office/drawing/2014/main" id="{0E4B03B8-CB66-4F7D-9D62-34017E7D2C49}"/>
              </a:ext>
            </a:extLst>
          </p:cNvPr>
          <p:cNvGrpSpPr/>
          <p:nvPr/>
        </p:nvGrpSpPr>
        <p:grpSpPr>
          <a:xfrm>
            <a:off x="8867095" y="3569333"/>
            <a:ext cx="752780" cy="752780"/>
            <a:chOff x="5981699" y="3314699"/>
            <a:chExt cx="1510481" cy="1510481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FAAFD9E-C770-4B71-862C-CA1C14BF4191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201083B-8BB8-4597-AE65-17EDCC2A04F7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36">
            <a:extLst>
              <a:ext uri="{FF2B5EF4-FFF2-40B4-BE49-F238E27FC236}">
                <a16:creationId xmlns:a16="http://schemas.microsoft.com/office/drawing/2014/main" id="{55124513-D5EC-4A8D-B79C-3BD3F8BFB7D3}"/>
              </a:ext>
            </a:extLst>
          </p:cNvPr>
          <p:cNvGrpSpPr/>
          <p:nvPr/>
        </p:nvGrpSpPr>
        <p:grpSpPr>
          <a:xfrm>
            <a:off x="947638" y="4773297"/>
            <a:ext cx="298823" cy="298823"/>
            <a:chOff x="5981700" y="3314700"/>
            <a:chExt cx="714226" cy="71422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8B2A2B6-B22B-4B63-B9A4-2E4FEFFC6939}"/>
                </a:ext>
              </a:extLst>
            </p:cNvPr>
            <p:cNvSpPr/>
            <p:nvPr/>
          </p:nvSpPr>
          <p:spPr>
            <a:xfrm>
              <a:off x="5981700" y="3314700"/>
              <a:ext cx="714226" cy="714226"/>
            </a:xfrm>
            <a:custGeom>
              <a:avLst/>
              <a:gdLst>
                <a:gd name="connsiteX0" fmla="*/ 0 w 714226"/>
                <a:gd name="connsiteY0" fmla="*/ 0 h 714226"/>
                <a:gd name="connsiteX1" fmla="*/ 714226 w 714226"/>
                <a:gd name="connsiteY1" fmla="*/ 0 h 714226"/>
                <a:gd name="connsiteX2" fmla="*/ 714226 w 714226"/>
                <a:gd name="connsiteY2" fmla="*/ 714226 h 714226"/>
                <a:gd name="connsiteX3" fmla="*/ 0 w 714226"/>
                <a:gd name="connsiteY3" fmla="*/ 714226 h 71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226" h="714226">
                  <a:moveTo>
                    <a:pt x="0" y="0"/>
                  </a:moveTo>
                  <a:lnTo>
                    <a:pt x="714226" y="0"/>
                  </a:lnTo>
                  <a:lnTo>
                    <a:pt x="714226" y="714226"/>
                  </a:lnTo>
                  <a:lnTo>
                    <a:pt x="0" y="714226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BE12C0C-276E-4005-94F8-588F1126E78B}"/>
                </a:ext>
              </a:extLst>
            </p:cNvPr>
            <p:cNvSpPr/>
            <p:nvPr/>
          </p:nvSpPr>
          <p:spPr>
            <a:xfrm>
              <a:off x="6070978" y="3403978"/>
              <a:ext cx="535669" cy="535669"/>
            </a:xfrm>
            <a:custGeom>
              <a:avLst/>
              <a:gdLst>
                <a:gd name="connsiteX0" fmla="*/ 476151 w 535669"/>
                <a:gd name="connsiteY0" fmla="*/ 0 h 535669"/>
                <a:gd name="connsiteX1" fmla="*/ 59519 w 535669"/>
                <a:gd name="connsiteY1" fmla="*/ 0 h 535669"/>
                <a:gd name="connsiteX2" fmla="*/ 0 w 535669"/>
                <a:gd name="connsiteY2" fmla="*/ 59519 h 535669"/>
                <a:gd name="connsiteX3" fmla="*/ 0 w 535669"/>
                <a:gd name="connsiteY3" fmla="*/ 476151 h 535669"/>
                <a:gd name="connsiteX4" fmla="*/ 59519 w 535669"/>
                <a:gd name="connsiteY4" fmla="*/ 535670 h 535669"/>
                <a:gd name="connsiteX5" fmla="*/ 476151 w 535669"/>
                <a:gd name="connsiteY5" fmla="*/ 535670 h 535669"/>
                <a:gd name="connsiteX6" fmla="*/ 535670 w 535669"/>
                <a:gd name="connsiteY6" fmla="*/ 476151 h 535669"/>
                <a:gd name="connsiteX7" fmla="*/ 535670 w 535669"/>
                <a:gd name="connsiteY7" fmla="*/ 59519 h 535669"/>
                <a:gd name="connsiteX8" fmla="*/ 476151 w 535669"/>
                <a:gd name="connsiteY8" fmla="*/ 0 h 535669"/>
                <a:gd name="connsiteX9" fmla="*/ 208316 w 535669"/>
                <a:gd name="connsiteY9" fmla="*/ 416632 h 535669"/>
                <a:gd name="connsiteX10" fmla="*/ 59519 w 535669"/>
                <a:gd name="connsiteY10" fmla="*/ 267835 h 535669"/>
                <a:gd name="connsiteX11" fmla="*/ 101480 w 535669"/>
                <a:gd name="connsiteY11" fmla="*/ 225874 h 535669"/>
                <a:gd name="connsiteX12" fmla="*/ 208316 w 535669"/>
                <a:gd name="connsiteY12" fmla="*/ 332413 h 535669"/>
                <a:gd name="connsiteX13" fmla="*/ 434190 w 535669"/>
                <a:gd name="connsiteY13" fmla="*/ 106539 h 535669"/>
                <a:gd name="connsiteX14" fmla="*/ 476151 w 535669"/>
                <a:gd name="connsiteY14" fmla="*/ 148797 h 535669"/>
                <a:gd name="connsiteX15" fmla="*/ 208316 w 535669"/>
                <a:gd name="connsiteY15" fmla="*/ 416632 h 53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5669" h="535669">
                  <a:moveTo>
                    <a:pt x="476151" y="0"/>
                  </a:moveTo>
                  <a:lnTo>
                    <a:pt x="59519" y="0"/>
                  </a:lnTo>
                  <a:cubicBezTo>
                    <a:pt x="26486" y="0"/>
                    <a:pt x="0" y="26783"/>
                    <a:pt x="0" y="59519"/>
                  </a:cubicBezTo>
                  <a:lnTo>
                    <a:pt x="0" y="476151"/>
                  </a:lnTo>
                  <a:cubicBezTo>
                    <a:pt x="0" y="508886"/>
                    <a:pt x="26486" y="535670"/>
                    <a:pt x="59519" y="535670"/>
                  </a:cubicBezTo>
                  <a:lnTo>
                    <a:pt x="476151" y="535670"/>
                  </a:lnTo>
                  <a:cubicBezTo>
                    <a:pt x="509184" y="535670"/>
                    <a:pt x="535670" y="508886"/>
                    <a:pt x="535670" y="476151"/>
                  </a:cubicBezTo>
                  <a:lnTo>
                    <a:pt x="535670" y="59519"/>
                  </a:lnTo>
                  <a:cubicBezTo>
                    <a:pt x="535670" y="26783"/>
                    <a:pt x="509184" y="0"/>
                    <a:pt x="476151" y="0"/>
                  </a:cubicBezTo>
                  <a:close/>
                  <a:moveTo>
                    <a:pt x="208316" y="416632"/>
                  </a:moveTo>
                  <a:lnTo>
                    <a:pt x="59519" y="267835"/>
                  </a:lnTo>
                  <a:lnTo>
                    <a:pt x="101480" y="225874"/>
                  </a:lnTo>
                  <a:lnTo>
                    <a:pt x="208316" y="332413"/>
                  </a:lnTo>
                  <a:lnTo>
                    <a:pt x="434190" y="106539"/>
                  </a:lnTo>
                  <a:lnTo>
                    <a:pt x="476151" y="148797"/>
                  </a:lnTo>
                  <a:lnTo>
                    <a:pt x="208316" y="416632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005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1438129" y="1847444"/>
            <a:ext cx="1913183" cy="2518078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540560-B02F-4699-8C5E-C594BBE4CDBE}"/>
              </a:ext>
            </a:extLst>
          </p:cNvPr>
          <p:cNvGrpSpPr/>
          <p:nvPr/>
        </p:nvGrpSpPr>
        <p:grpSpPr>
          <a:xfrm>
            <a:off x="8796780" y="1978303"/>
            <a:ext cx="2207975" cy="2387219"/>
            <a:chOff x="8646527" y="2998318"/>
            <a:chExt cx="1844827" cy="1994590"/>
          </a:xfrm>
        </p:grpSpPr>
        <p:grpSp>
          <p:nvGrpSpPr>
            <p:cNvPr id="17" name="Graphic 36">
              <a:extLst>
                <a:ext uri="{FF2B5EF4-FFF2-40B4-BE49-F238E27FC236}">
                  <a16:creationId xmlns:a16="http://schemas.microsoft.com/office/drawing/2014/main" id="{1CAF6712-9A1E-4E10-927C-4668C894E20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8402118-2356-4108-BAE6-DB7A881B2505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74D80FB-D76D-439E-91E4-AD4104506A6E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5C3A4E9-FA3C-43CC-9E3C-46631AE718F9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D6BFFE7-CC3F-47A7-BE11-C88A921E480D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B042C6-1923-47C6-AE17-8F07B83BF61C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918895-1C46-49CE-98DE-E8F8F750AAB5}"/>
              </a:ext>
            </a:extLst>
          </p:cNvPr>
          <p:cNvGrpSpPr/>
          <p:nvPr/>
        </p:nvGrpSpPr>
        <p:grpSpPr>
          <a:xfrm>
            <a:off x="5398789" y="2076110"/>
            <a:ext cx="1614223" cy="2181755"/>
            <a:chOff x="4747144" y="4035483"/>
            <a:chExt cx="1614223" cy="2181755"/>
          </a:xfrm>
        </p:grpSpPr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D8EE3183-790E-4848-AE23-E22BCBA79C91}"/>
                </a:ext>
              </a:extLst>
            </p:cNvPr>
            <p:cNvGrpSpPr/>
            <p:nvPr/>
          </p:nvGrpSpPr>
          <p:grpSpPr>
            <a:xfrm>
              <a:off x="4747144" y="4035483"/>
              <a:ext cx="1614223" cy="1698601"/>
              <a:chOff x="4002429" y="3835591"/>
              <a:chExt cx="1090432" cy="1090432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B7ADA5-AA92-443F-864A-9BB14A958EA3}"/>
                  </a:ext>
                </a:extLst>
              </p:cNvPr>
              <p:cNvSpPr/>
              <p:nvPr/>
            </p:nvSpPr>
            <p:spPr>
              <a:xfrm>
                <a:off x="4002429" y="3835591"/>
                <a:ext cx="1090432" cy="1090432"/>
              </a:xfrm>
              <a:custGeom>
                <a:avLst/>
                <a:gdLst>
                  <a:gd name="connsiteX0" fmla="*/ 0 w 1090432"/>
                  <a:gd name="connsiteY0" fmla="*/ 0 h 1090432"/>
                  <a:gd name="connsiteX1" fmla="*/ 1090432 w 1090432"/>
                  <a:gd name="connsiteY1" fmla="*/ 0 h 1090432"/>
                  <a:gd name="connsiteX2" fmla="*/ 1090432 w 1090432"/>
                  <a:gd name="connsiteY2" fmla="*/ 1090432 h 1090432"/>
                  <a:gd name="connsiteX3" fmla="*/ 0 w 1090432"/>
                  <a:gd name="connsiteY3" fmla="*/ 1090432 h 10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432" h="1090432">
                    <a:moveTo>
                      <a:pt x="0" y="0"/>
                    </a:moveTo>
                    <a:lnTo>
                      <a:pt x="1090432" y="0"/>
                    </a:lnTo>
                    <a:lnTo>
                      <a:pt x="1090432" y="1090432"/>
                    </a:lnTo>
                    <a:lnTo>
                      <a:pt x="0" y="1090432"/>
                    </a:lnTo>
                    <a:close/>
                  </a:path>
                </a:pathLst>
              </a:custGeom>
              <a:noFill/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D0DA180-47F4-4635-A29A-19B84D2510D2}"/>
                  </a:ext>
                </a:extLst>
              </p:cNvPr>
              <p:cNvSpPr/>
              <p:nvPr/>
            </p:nvSpPr>
            <p:spPr>
              <a:xfrm>
                <a:off x="4047863" y="4017329"/>
                <a:ext cx="999562" cy="726954"/>
              </a:xfrm>
              <a:custGeom>
                <a:avLst/>
                <a:gdLst>
                  <a:gd name="connsiteX0" fmla="*/ 863259 w 999562"/>
                  <a:gd name="connsiteY0" fmla="*/ 181739 h 726954"/>
                  <a:gd name="connsiteX1" fmla="*/ 726955 w 999562"/>
                  <a:gd name="connsiteY1" fmla="*/ 181739 h 726954"/>
                  <a:gd name="connsiteX2" fmla="*/ 726955 w 999562"/>
                  <a:gd name="connsiteY2" fmla="*/ 0 h 726954"/>
                  <a:gd name="connsiteX3" fmla="*/ 90869 w 999562"/>
                  <a:gd name="connsiteY3" fmla="*/ 0 h 726954"/>
                  <a:gd name="connsiteX4" fmla="*/ 0 w 999562"/>
                  <a:gd name="connsiteY4" fmla="*/ 90869 h 726954"/>
                  <a:gd name="connsiteX5" fmla="*/ 0 w 999562"/>
                  <a:gd name="connsiteY5" fmla="*/ 590651 h 726954"/>
                  <a:gd name="connsiteX6" fmla="*/ 90869 w 999562"/>
                  <a:gd name="connsiteY6" fmla="*/ 590651 h 726954"/>
                  <a:gd name="connsiteX7" fmla="*/ 227173 w 999562"/>
                  <a:gd name="connsiteY7" fmla="*/ 726955 h 726954"/>
                  <a:gd name="connsiteX8" fmla="*/ 363477 w 999562"/>
                  <a:gd name="connsiteY8" fmla="*/ 590651 h 726954"/>
                  <a:gd name="connsiteX9" fmla="*/ 636085 w 999562"/>
                  <a:gd name="connsiteY9" fmla="*/ 590651 h 726954"/>
                  <a:gd name="connsiteX10" fmla="*/ 772389 w 999562"/>
                  <a:gd name="connsiteY10" fmla="*/ 726955 h 726954"/>
                  <a:gd name="connsiteX11" fmla="*/ 908693 w 999562"/>
                  <a:gd name="connsiteY11" fmla="*/ 590651 h 726954"/>
                  <a:gd name="connsiteX12" fmla="*/ 999563 w 999562"/>
                  <a:gd name="connsiteY12" fmla="*/ 590651 h 726954"/>
                  <a:gd name="connsiteX13" fmla="*/ 999563 w 999562"/>
                  <a:gd name="connsiteY13" fmla="*/ 363477 h 726954"/>
                  <a:gd name="connsiteX14" fmla="*/ 863259 w 999562"/>
                  <a:gd name="connsiteY14" fmla="*/ 181739 h 726954"/>
                  <a:gd name="connsiteX15" fmla="*/ 227173 w 999562"/>
                  <a:gd name="connsiteY15" fmla="*/ 658803 h 726954"/>
                  <a:gd name="connsiteX16" fmla="*/ 159021 w 999562"/>
                  <a:gd name="connsiteY16" fmla="*/ 590651 h 726954"/>
                  <a:gd name="connsiteX17" fmla="*/ 227173 w 999562"/>
                  <a:gd name="connsiteY17" fmla="*/ 522499 h 726954"/>
                  <a:gd name="connsiteX18" fmla="*/ 295325 w 999562"/>
                  <a:gd name="connsiteY18" fmla="*/ 590651 h 726954"/>
                  <a:gd name="connsiteX19" fmla="*/ 227173 w 999562"/>
                  <a:gd name="connsiteY19" fmla="*/ 658803 h 726954"/>
                  <a:gd name="connsiteX20" fmla="*/ 840541 w 999562"/>
                  <a:gd name="connsiteY20" fmla="*/ 249891 h 726954"/>
                  <a:gd name="connsiteX21" fmla="*/ 929593 w 999562"/>
                  <a:gd name="connsiteY21" fmla="*/ 363477 h 726954"/>
                  <a:gd name="connsiteX22" fmla="*/ 726955 w 999562"/>
                  <a:gd name="connsiteY22" fmla="*/ 363477 h 726954"/>
                  <a:gd name="connsiteX23" fmla="*/ 726955 w 999562"/>
                  <a:gd name="connsiteY23" fmla="*/ 249891 h 726954"/>
                  <a:gd name="connsiteX24" fmla="*/ 840541 w 999562"/>
                  <a:gd name="connsiteY24" fmla="*/ 249891 h 726954"/>
                  <a:gd name="connsiteX25" fmla="*/ 772389 w 999562"/>
                  <a:gd name="connsiteY25" fmla="*/ 658803 h 726954"/>
                  <a:gd name="connsiteX26" fmla="*/ 704237 w 999562"/>
                  <a:gd name="connsiteY26" fmla="*/ 590651 h 726954"/>
                  <a:gd name="connsiteX27" fmla="*/ 772389 w 999562"/>
                  <a:gd name="connsiteY27" fmla="*/ 522499 h 726954"/>
                  <a:gd name="connsiteX28" fmla="*/ 840541 w 999562"/>
                  <a:gd name="connsiteY28" fmla="*/ 590651 h 726954"/>
                  <a:gd name="connsiteX29" fmla="*/ 772389 w 999562"/>
                  <a:gd name="connsiteY29" fmla="*/ 658803 h 72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99562" h="726954">
                    <a:moveTo>
                      <a:pt x="863259" y="181739"/>
                    </a:moveTo>
                    <a:lnTo>
                      <a:pt x="726955" y="181739"/>
                    </a:lnTo>
                    <a:lnTo>
                      <a:pt x="726955" y="0"/>
                    </a:lnTo>
                    <a:lnTo>
                      <a:pt x="90869" y="0"/>
                    </a:lnTo>
                    <a:cubicBezTo>
                      <a:pt x="40891" y="0"/>
                      <a:pt x="0" y="40891"/>
                      <a:pt x="0" y="90869"/>
                    </a:cubicBezTo>
                    <a:lnTo>
                      <a:pt x="0" y="590651"/>
                    </a:lnTo>
                    <a:lnTo>
                      <a:pt x="90869" y="590651"/>
                    </a:lnTo>
                    <a:cubicBezTo>
                      <a:pt x="90869" y="666072"/>
                      <a:pt x="151752" y="726955"/>
                      <a:pt x="227173" y="726955"/>
                    </a:cubicBezTo>
                    <a:cubicBezTo>
                      <a:pt x="302595" y="726955"/>
                      <a:pt x="363477" y="666072"/>
                      <a:pt x="363477" y="590651"/>
                    </a:cubicBezTo>
                    <a:lnTo>
                      <a:pt x="636085" y="590651"/>
                    </a:lnTo>
                    <a:cubicBezTo>
                      <a:pt x="636085" y="666072"/>
                      <a:pt x="696968" y="726955"/>
                      <a:pt x="772389" y="726955"/>
                    </a:cubicBezTo>
                    <a:cubicBezTo>
                      <a:pt x="847811" y="726955"/>
                      <a:pt x="908693" y="666072"/>
                      <a:pt x="908693" y="590651"/>
                    </a:cubicBezTo>
                    <a:lnTo>
                      <a:pt x="999563" y="590651"/>
                    </a:lnTo>
                    <a:lnTo>
                      <a:pt x="999563" y="363477"/>
                    </a:lnTo>
                    <a:lnTo>
                      <a:pt x="863259" y="181739"/>
                    </a:lnTo>
                    <a:close/>
                    <a:moveTo>
                      <a:pt x="227173" y="658803"/>
                    </a:moveTo>
                    <a:cubicBezTo>
                      <a:pt x="189463" y="658803"/>
                      <a:pt x="159021" y="628361"/>
                      <a:pt x="159021" y="590651"/>
                    </a:cubicBezTo>
                    <a:cubicBezTo>
                      <a:pt x="159021" y="552940"/>
                      <a:pt x="189463" y="522499"/>
                      <a:pt x="227173" y="522499"/>
                    </a:cubicBezTo>
                    <a:cubicBezTo>
                      <a:pt x="264884" y="522499"/>
                      <a:pt x="295325" y="552940"/>
                      <a:pt x="295325" y="590651"/>
                    </a:cubicBezTo>
                    <a:cubicBezTo>
                      <a:pt x="295325" y="628361"/>
                      <a:pt x="264884" y="658803"/>
                      <a:pt x="227173" y="658803"/>
                    </a:cubicBezTo>
                    <a:close/>
                    <a:moveTo>
                      <a:pt x="840541" y="249891"/>
                    </a:moveTo>
                    <a:lnTo>
                      <a:pt x="929593" y="363477"/>
                    </a:lnTo>
                    <a:lnTo>
                      <a:pt x="726955" y="363477"/>
                    </a:lnTo>
                    <a:lnTo>
                      <a:pt x="726955" y="249891"/>
                    </a:lnTo>
                    <a:lnTo>
                      <a:pt x="840541" y="249891"/>
                    </a:lnTo>
                    <a:close/>
                    <a:moveTo>
                      <a:pt x="772389" y="658803"/>
                    </a:moveTo>
                    <a:cubicBezTo>
                      <a:pt x="734679" y="658803"/>
                      <a:pt x="704237" y="628361"/>
                      <a:pt x="704237" y="590651"/>
                    </a:cubicBezTo>
                    <a:cubicBezTo>
                      <a:pt x="704237" y="552940"/>
                      <a:pt x="734679" y="522499"/>
                      <a:pt x="772389" y="522499"/>
                    </a:cubicBezTo>
                    <a:cubicBezTo>
                      <a:pt x="810100" y="522499"/>
                      <a:pt x="840541" y="552940"/>
                      <a:pt x="840541" y="590651"/>
                    </a:cubicBezTo>
                    <a:cubicBezTo>
                      <a:pt x="840541" y="628361"/>
                      <a:pt x="810100" y="658803"/>
                      <a:pt x="772389" y="658803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71B6C0-B6FC-43E5-89B2-02D762C98D32}"/>
                </a:ext>
              </a:extLst>
            </p:cNvPr>
            <p:cNvSpPr txBox="1"/>
            <p:nvPr/>
          </p:nvSpPr>
          <p:spPr>
            <a:xfrm>
              <a:off x="4938921" y="5817128"/>
              <a:ext cx="12306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Riders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662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1438129" y="1847444"/>
            <a:ext cx="1913183" cy="2518078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1FCE0-0C8A-41CE-A886-EE65A4D785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540560-B02F-4699-8C5E-C594BBE4CDBE}"/>
              </a:ext>
            </a:extLst>
          </p:cNvPr>
          <p:cNvGrpSpPr/>
          <p:nvPr/>
        </p:nvGrpSpPr>
        <p:grpSpPr>
          <a:xfrm>
            <a:off x="8796780" y="1978303"/>
            <a:ext cx="2207975" cy="2387219"/>
            <a:chOff x="8646527" y="2998318"/>
            <a:chExt cx="1844827" cy="1994590"/>
          </a:xfrm>
        </p:grpSpPr>
        <p:grpSp>
          <p:nvGrpSpPr>
            <p:cNvPr id="17" name="Graphic 36">
              <a:extLst>
                <a:ext uri="{FF2B5EF4-FFF2-40B4-BE49-F238E27FC236}">
                  <a16:creationId xmlns:a16="http://schemas.microsoft.com/office/drawing/2014/main" id="{1CAF6712-9A1E-4E10-927C-4668C894E20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8402118-2356-4108-BAE6-DB7A881B2505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74D80FB-D76D-439E-91E4-AD4104506A6E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5C3A4E9-FA3C-43CC-9E3C-46631AE718F9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D6BFFE7-CC3F-47A7-BE11-C88A921E480D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B042C6-1923-47C6-AE17-8F07B83BF61C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918895-1C46-49CE-98DE-E8F8F750AAB5}"/>
              </a:ext>
            </a:extLst>
          </p:cNvPr>
          <p:cNvGrpSpPr/>
          <p:nvPr/>
        </p:nvGrpSpPr>
        <p:grpSpPr>
          <a:xfrm>
            <a:off x="5398789" y="2076110"/>
            <a:ext cx="1614223" cy="2181755"/>
            <a:chOff x="4747144" y="4035483"/>
            <a:chExt cx="1614223" cy="2181755"/>
          </a:xfrm>
        </p:grpSpPr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D8EE3183-790E-4848-AE23-E22BCBA79C91}"/>
                </a:ext>
              </a:extLst>
            </p:cNvPr>
            <p:cNvGrpSpPr/>
            <p:nvPr/>
          </p:nvGrpSpPr>
          <p:grpSpPr>
            <a:xfrm>
              <a:off x="4747144" y="4035483"/>
              <a:ext cx="1614223" cy="1698601"/>
              <a:chOff x="4002429" y="3835591"/>
              <a:chExt cx="1090432" cy="1090432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B7ADA5-AA92-443F-864A-9BB14A958EA3}"/>
                  </a:ext>
                </a:extLst>
              </p:cNvPr>
              <p:cNvSpPr/>
              <p:nvPr/>
            </p:nvSpPr>
            <p:spPr>
              <a:xfrm>
                <a:off x="4002429" y="3835591"/>
                <a:ext cx="1090432" cy="1090432"/>
              </a:xfrm>
              <a:custGeom>
                <a:avLst/>
                <a:gdLst>
                  <a:gd name="connsiteX0" fmla="*/ 0 w 1090432"/>
                  <a:gd name="connsiteY0" fmla="*/ 0 h 1090432"/>
                  <a:gd name="connsiteX1" fmla="*/ 1090432 w 1090432"/>
                  <a:gd name="connsiteY1" fmla="*/ 0 h 1090432"/>
                  <a:gd name="connsiteX2" fmla="*/ 1090432 w 1090432"/>
                  <a:gd name="connsiteY2" fmla="*/ 1090432 h 1090432"/>
                  <a:gd name="connsiteX3" fmla="*/ 0 w 1090432"/>
                  <a:gd name="connsiteY3" fmla="*/ 1090432 h 10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432" h="1090432">
                    <a:moveTo>
                      <a:pt x="0" y="0"/>
                    </a:moveTo>
                    <a:lnTo>
                      <a:pt x="1090432" y="0"/>
                    </a:lnTo>
                    <a:lnTo>
                      <a:pt x="1090432" y="1090432"/>
                    </a:lnTo>
                    <a:lnTo>
                      <a:pt x="0" y="1090432"/>
                    </a:lnTo>
                    <a:close/>
                  </a:path>
                </a:pathLst>
              </a:custGeom>
              <a:noFill/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D0DA180-47F4-4635-A29A-19B84D2510D2}"/>
                  </a:ext>
                </a:extLst>
              </p:cNvPr>
              <p:cNvSpPr/>
              <p:nvPr/>
            </p:nvSpPr>
            <p:spPr>
              <a:xfrm>
                <a:off x="4047863" y="4017329"/>
                <a:ext cx="999562" cy="726954"/>
              </a:xfrm>
              <a:custGeom>
                <a:avLst/>
                <a:gdLst>
                  <a:gd name="connsiteX0" fmla="*/ 863259 w 999562"/>
                  <a:gd name="connsiteY0" fmla="*/ 181739 h 726954"/>
                  <a:gd name="connsiteX1" fmla="*/ 726955 w 999562"/>
                  <a:gd name="connsiteY1" fmla="*/ 181739 h 726954"/>
                  <a:gd name="connsiteX2" fmla="*/ 726955 w 999562"/>
                  <a:gd name="connsiteY2" fmla="*/ 0 h 726954"/>
                  <a:gd name="connsiteX3" fmla="*/ 90869 w 999562"/>
                  <a:gd name="connsiteY3" fmla="*/ 0 h 726954"/>
                  <a:gd name="connsiteX4" fmla="*/ 0 w 999562"/>
                  <a:gd name="connsiteY4" fmla="*/ 90869 h 726954"/>
                  <a:gd name="connsiteX5" fmla="*/ 0 w 999562"/>
                  <a:gd name="connsiteY5" fmla="*/ 590651 h 726954"/>
                  <a:gd name="connsiteX6" fmla="*/ 90869 w 999562"/>
                  <a:gd name="connsiteY6" fmla="*/ 590651 h 726954"/>
                  <a:gd name="connsiteX7" fmla="*/ 227173 w 999562"/>
                  <a:gd name="connsiteY7" fmla="*/ 726955 h 726954"/>
                  <a:gd name="connsiteX8" fmla="*/ 363477 w 999562"/>
                  <a:gd name="connsiteY8" fmla="*/ 590651 h 726954"/>
                  <a:gd name="connsiteX9" fmla="*/ 636085 w 999562"/>
                  <a:gd name="connsiteY9" fmla="*/ 590651 h 726954"/>
                  <a:gd name="connsiteX10" fmla="*/ 772389 w 999562"/>
                  <a:gd name="connsiteY10" fmla="*/ 726955 h 726954"/>
                  <a:gd name="connsiteX11" fmla="*/ 908693 w 999562"/>
                  <a:gd name="connsiteY11" fmla="*/ 590651 h 726954"/>
                  <a:gd name="connsiteX12" fmla="*/ 999563 w 999562"/>
                  <a:gd name="connsiteY12" fmla="*/ 590651 h 726954"/>
                  <a:gd name="connsiteX13" fmla="*/ 999563 w 999562"/>
                  <a:gd name="connsiteY13" fmla="*/ 363477 h 726954"/>
                  <a:gd name="connsiteX14" fmla="*/ 863259 w 999562"/>
                  <a:gd name="connsiteY14" fmla="*/ 181739 h 726954"/>
                  <a:gd name="connsiteX15" fmla="*/ 227173 w 999562"/>
                  <a:gd name="connsiteY15" fmla="*/ 658803 h 726954"/>
                  <a:gd name="connsiteX16" fmla="*/ 159021 w 999562"/>
                  <a:gd name="connsiteY16" fmla="*/ 590651 h 726954"/>
                  <a:gd name="connsiteX17" fmla="*/ 227173 w 999562"/>
                  <a:gd name="connsiteY17" fmla="*/ 522499 h 726954"/>
                  <a:gd name="connsiteX18" fmla="*/ 295325 w 999562"/>
                  <a:gd name="connsiteY18" fmla="*/ 590651 h 726954"/>
                  <a:gd name="connsiteX19" fmla="*/ 227173 w 999562"/>
                  <a:gd name="connsiteY19" fmla="*/ 658803 h 726954"/>
                  <a:gd name="connsiteX20" fmla="*/ 840541 w 999562"/>
                  <a:gd name="connsiteY20" fmla="*/ 249891 h 726954"/>
                  <a:gd name="connsiteX21" fmla="*/ 929593 w 999562"/>
                  <a:gd name="connsiteY21" fmla="*/ 363477 h 726954"/>
                  <a:gd name="connsiteX22" fmla="*/ 726955 w 999562"/>
                  <a:gd name="connsiteY22" fmla="*/ 363477 h 726954"/>
                  <a:gd name="connsiteX23" fmla="*/ 726955 w 999562"/>
                  <a:gd name="connsiteY23" fmla="*/ 249891 h 726954"/>
                  <a:gd name="connsiteX24" fmla="*/ 840541 w 999562"/>
                  <a:gd name="connsiteY24" fmla="*/ 249891 h 726954"/>
                  <a:gd name="connsiteX25" fmla="*/ 772389 w 999562"/>
                  <a:gd name="connsiteY25" fmla="*/ 658803 h 726954"/>
                  <a:gd name="connsiteX26" fmla="*/ 704237 w 999562"/>
                  <a:gd name="connsiteY26" fmla="*/ 590651 h 726954"/>
                  <a:gd name="connsiteX27" fmla="*/ 772389 w 999562"/>
                  <a:gd name="connsiteY27" fmla="*/ 522499 h 726954"/>
                  <a:gd name="connsiteX28" fmla="*/ 840541 w 999562"/>
                  <a:gd name="connsiteY28" fmla="*/ 590651 h 726954"/>
                  <a:gd name="connsiteX29" fmla="*/ 772389 w 999562"/>
                  <a:gd name="connsiteY29" fmla="*/ 658803 h 72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99562" h="726954">
                    <a:moveTo>
                      <a:pt x="863259" y="181739"/>
                    </a:moveTo>
                    <a:lnTo>
                      <a:pt x="726955" y="181739"/>
                    </a:lnTo>
                    <a:lnTo>
                      <a:pt x="726955" y="0"/>
                    </a:lnTo>
                    <a:lnTo>
                      <a:pt x="90869" y="0"/>
                    </a:lnTo>
                    <a:cubicBezTo>
                      <a:pt x="40891" y="0"/>
                      <a:pt x="0" y="40891"/>
                      <a:pt x="0" y="90869"/>
                    </a:cubicBezTo>
                    <a:lnTo>
                      <a:pt x="0" y="590651"/>
                    </a:lnTo>
                    <a:lnTo>
                      <a:pt x="90869" y="590651"/>
                    </a:lnTo>
                    <a:cubicBezTo>
                      <a:pt x="90869" y="666072"/>
                      <a:pt x="151752" y="726955"/>
                      <a:pt x="227173" y="726955"/>
                    </a:cubicBezTo>
                    <a:cubicBezTo>
                      <a:pt x="302595" y="726955"/>
                      <a:pt x="363477" y="666072"/>
                      <a:pt x="363477" y="590651"/>
                    </a:cubicBezTo>
                    <a:lnTo>
                      <a:pt x="636085" y="590651"/>
                    </a:lnTo>
                    <a:cubicBezTo>
                      <a:pt x="636085" y="666072"/>
                      <a:pt x="696968" y="726955"/>
                      <a:pt x="772389" y="726955"/>
                    </a:cubicBezTo>
                    <a:cubicBezTo>
                      <a:pt x="847811" y="726955"/>
                      <a:pt x="908693" y="666072"/>
                      <a:pt x="908693" y="590651"/>
                    </a:cubicBezTo>
                    <a:lnTo>
                      <a:pt x="999563" y="590651"/>
                    </a:lnTo>
                    <a:lnTo>
                      <a:pt x="999563" y="363477"/>
                    </a:lnTo>
                    <a:lnTo>
                      <a:pt x="863259" y="181739"/>
                    </a:lnTo>
                    <a:close/>
                    <a:moveTo>
                      <a:pt x="227173" y="658803"/>
                    </a:moveTo>
                    <a:cubicBezTo>
                      <a:pt x="189463" y="658803"/>
                      <a:pt x="159021" y="628361"/>
                      <a:pt x="159021" y="590651"/>
                    </a:cubicBezTo>
                    <a:cubicBezTo>
                      <a:pt x="159021" y="552940"/>
                      <a:pt x="189463" y="522499"/>
                      <a:pt x="227173" y="522499"/>
                    </a:cubicBezTo>
                    <a:cubicBezTo>
                      <a:pt x="264884" y="522499"/>
                      <a:pt x="295325" y="552940"/>
                      <a:pt x="295325" y="590651"/>
                    </a:cubicBezTo>
                    <a:cubicBezTo>
                      <a:pt x="295325" y="628361"/>
                      <a:pt x="264884" y="658803"/>
                      <a:pt x="227173" y="658803"/>
                    </a:cubicBezTo>
                    <a:close/>
                    <a:moveTo>
                      <a:pt x="840541" y="249891"/>
                    </a:moveTo>
                    <a:lnTo>
                      <a:pt x="929593" y="363477"/>
                    </a:lnTo>
                    <a:lnTo>
                      <a:pt x="726955" y="363477"/>
                    </a:lnTo>
                    <a:lnTo>
                      <a:pt x="726955" y="249891"/>
                    </a:lnTo>
                    <a:lnTo>
                      <a:pt x="840541" y="249891"/>
                    </a:lnTo>
                    <a:close/>
                    <a:moveTo>
                      <a:pt x="772389" y="658803"/>
                    </a:moveTo>
                    <a:cubicBezTo>
                      <a:pt x="734679" y="658803"/>
                      <a:pt x="704237" y="628361"/>
                      <a:pt x="704237" y="590651"/>
                    </a:cubicBezTo>
                    <a:cubicBezTo>
                      <a:pt x="704237" y="552940"/>
                      <a:pt x="734679" y="522499"/>
                      <a:pt x="772389" y="522499"/>
                    </a:cubicBezTo>
                    <a:cubicBezTo>
                      <a:pt x="810100" y="522499"/>
                      <a:pt x="840541" y="552940"/>
                      <a:pt x="840541" y="590651"/>
                    </a:cubicBezTo>
                    <a:cubicBezTo>
                      <a:pt x="840541" y="628361"/>
                      <a:pt x="810100" y="658803"/>
                      <a:pt x="772389" y="658803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71B6C0-B6FC-43E5-89B2-02D762C98D32}"/>
                </a:ext>
              </a:extLst>
            </p:cNvPr>
            <p:cNvSpPr txBox="1"/>
            <p:nvPr/>
          </p:nvSpPr>
          <p:spPr>
            <a:xfrm>
              <a:off x="4938921" y="5817128"/>
              <a:ext cx="12306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Riders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0039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81650C-47C1-4A6E-BC51-8F4854AA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Technical Summery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97E36C-8DBF-4C02-A7FD-D4EC892C3745}"/>
              </a:ext>
            </a:extLst>
          </p:cNvPr>
          <p:cNvGrpSpPr/>
          <p:nvPr/>
        </p:nvGrpSpPr>
        <p:grpSpPr>
          <a:xfrm>
            <a:off x="2215482" y="2382559"/>
            <a:ext cx="6268065" cy="769442"/>
            <a:chOff x="4655574" y="1862858"/>
            <a:chExt cx="6268065" cy="76944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2B3F92-63E5-4C85-B83E-5568937BC545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MY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Account System &amp; User Registration</a:t>
              </a:r>
              <a:endPara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79C55B-7FFB-496C-B783-95CAF54BA8E2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Every user should have an account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1B8D18-837D-48C0-882D-E2664F4D5CB1}"/>
              </a:ext>
            </a:extLst>
          </p:cNvPr>
          <p:cNvGrpSpPr/>
          <p:nvPr/>
        </p:nvGrpSpPr>
        <p:grpSpPr>
          <a:xfrm>
            <a:off x="2215482" y="3514051"/>
            <a:ext cx="6268065" cy="769442"/>
            <a:chOff x="4655574" y="1862858"/>
            <a:chExt cx="6268065" cy="76944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CF2210-F846-4721-A5C2-23A17613F66C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Post &amp; Manage Delivery Requests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45D3F3-EED7-4C27-8FC8-84079687B376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Post, Edit, Remove by Sender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5E5A5B-3957-4C3A-9775-BBD9EFF314D5}"/>
              </a:ext>
            </a:extLst>
          </p:cNvPr>
          <p:cNvGrpSpPr/>
          <p:nvPr/>
        </p:nvGrpSpPr>
        <p:grpSpPr>
          <a:xfrm>
            <a:off x="2215482" y="4776948"/>
            <a:ext cx="6268065" cy="769442"/>
            <a:chOff x="4655574" y="1862858"/>
            <a:chExt cx="6268065" cy="76944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FD7C02-A15E-458C-B807-2D3F200DD2F9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Accept &amp; Manage Accepted Delivery Requests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01F794-4516-4C36-AAF5-5CA940CEDC68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Accept, Complete, Cancel a request by Rider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aphic 5">
            <a:extLst>
              <a:ext uri="{FF2B5EF4-FFF2-40B4-BE49-F238E27FC236}">
                <a16:creationId xmlns:a16="http://schemas.microsoft.com/office/drawing/2014/main" id="{575CBD8B-D278-432D-A97D-1EE620D1829D}"/>
              </a:ext>
            </a:extLst>
          </p:cNvPr>
          <p:cNvGrpSpPr/>
          <p:nvPr/>
        </p:nvGrpSpPr>
        <p:grpSpPr>
          <a:xfrm>
            <a:off x="1339952" y="2400375"/>
            <a:ext cx="766608" cy="766608"/>
            <a:chOff x="5981699" y="3314699"/>
            <a:chExt cx="1304003" cy="130400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D411638-2189-4F3D-9151-99A116919C14}"/>
                </a:ext>
              </a:extLst>
            </p:cNvPr>
            <p:cNvSpPr/>
            <p:nvPr/>
          </p:nvSpPr>
          <p:spPr>
            <a:xfrm>
              <a:off x="5981699" y="3314699"/>
              <a:ext cx="1304003" cy="1304003"/>
            </a:xfrm>
            <a:custGeom>
              <a:avLst/>
              <a:gdLst>
                <a:gd name="connsiteX0" fmla="*/ 0 w 1304003"/>
                <a:gd name="connsiteY0" fmla="*/ 0 h 1304003"/>
                <a:gd name="connsiteX1" fmla="*/ 1304003 w 1304003"/>
                <a:gd name="connsiteY1" fmla="*/ 0 h 1304003"/>
                <a:gd name="connsiteX2" fmla="*/ 1304003 w 1304003"/>
                <a:gd name="connsiteY2" fmla="*/ 1304003 h 1304003"/>
                <a:gd name="connsiteX3" fmla="*/ 0 w 1304003"/>
                <a:gd name="connsiteY3" fmla="*/ 1304003 h 130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4003" h="1304003">
                  <a:moveTo>
                    <a:pt x="0" y="0"/>
                  </a:moveTo>
                  <a:lnTo>
                    <a:pt x="1304003" y="0"/>
                  </a:lnTo>
                  <a:lnTo>
                    <a:pt x="1304003" y="1304003"/>
                  </a:lnTo>
                  <a:lnTo>
                    <a:pt x="0" y="1304003"/>
                  </a:lnTo>
                  <a:close/>
                </a:path>
              </a:pathLst>
            </a:custGeom>
            <a:no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FAB0122-B0C0-4FFC-AE08-CDD317EDF4E6}"/>
                </a:ext>
              </a:extLst>
            </p:cNvPr>
            <p:cNvSpPr/>
            <p:nvPr/>
          </p:nvSpPr>
          <p:spPr>
            <a:xfrm>
              <a:off x="6036032" y="3532032"/>
              <a:ext cx="1195336" cy="869335"/>
            </a:xfrm>
            <a:custGeom>
              <a:avLst/>
              <a:gdLst>
                <a:gd name="connsiteX0" fmla="*/ 760668 w 1195336"/>
                <a:gd name="connsiteY0" fmla="*/ 434668 h 869335"/>
                <a:gd name="connsiteX1" fmla="*/ 978002 w 1195336"/>
                <a:gd name="connsiteY1" fmla="*/ 217334 h 869335"/>
                <a:gd name="connsiteX2" fmla="*/ 760668 w 1195336"/>
                <a:gd name="connsiteY2" fmla="*/ 0 h 869335"/>
                <a:gd name="connsiteX3" fmla="*/ 543335 w 1195336"/>
                <a:gd name="connsiteY3" fmla="*/ 217334 h 869335"/>
                <a:gd name="connsiteX4" fmla="*/ 760668 w 1195336"/>
                <a:gd name="connsiteY4" fmla="*/ 434668 h 869335"/>
                <a:gd name="connsiteX5" fmla="*/ 271667 w 1195336"/>
                <a:gd name="connsiteY5" fmla="*/ 326001 h 869335"/>
                <a:gd name="connsiteX6" fmla="*/ 271667 w 1195336"/>
                <a:gd name="connsiteY6" fmla="*/ 163000 h 869335"/>
                <a:gd name="connsiteX7" fmla="*/ 163000 w 1195336"/>
                <a:gd name="connsiteY7" fmla="*/ 163000 h 869335"/>
                <a:gd name="connsiteX8" fmla="*/ 163000 w 1195336"/>
                <a:gd name="connsiteY8" fmla="*/ 326001 h 869335"/>
                <a:gd name="connsiteX9" fmla="*/ 0 w 1195336"/>
                <a:gd name="connsiteY9" fmla="*/ 326001 h 869335"/>
                <a:gd name="connsiteX10" fmla="*/ 0 w 1195336"/>
                <a:gd name="connsiteY10" fmla="*/ 434668 h 869335"/>
                <a:gd name="connsiteX11" fmla="*/ 163000 w 1195336"/>
                <a:gd name="connsiteY11" fmla="*/ 434668 h 869335"/>
                <a:gd name="connsiteX12" fmla="*/ 163000 w 1195336"/>
                <a:gd name="connsiteY12" fmla="*/ 597668 h 869335"/>
                <a:gd name="connsiteX13" fmla="*/ 271667 w 1195336"/>
                <a:gd name="connsiteY13" fmla="*/ 597668 h 869335"/>
                <a:gd name="connsiteX14" fmla="*/ 271667 w 1195336"/>
                <a:gd name="connsiteY14" fmla="*/ 434668 h 869335"/>
                <a:gd name="connsiteX15" fmla="*/ 434668 w 1195336"/>
                <a:gd name="connsiteY15" fmla="*/ 434668 h 869335"/>
                <a:gd name="connsiteX16" fmla="*/ 434668 w 1195336"/>
                <a:gd name="connsiteY16" fmla="*/ 326001 h 869335"/>
                <a:gd name="connsiteX17" fmla="*/ 271667 w 1195336"/>
                <a:gd name="connsiteY17" fmla="*/ 326001 h 869335"/>
                <a:gd name="connsiteX18" fmla="*/ 760668 w 1195336"/>
                <a:gd name="connsiteY18" fmla="*/ 543335 h 869335"/>
                <a:gd name="connsiteX19" fmla="*/ 326001 w 1195336"/>
                <a:gd name="connsiteY19" fmla="*/ 760668 h 869335"/>
                <a:gd name="connsiteX20" fmla="*/ 326001 w 1195336"/>
                <a:gd name="connsiteY20" fmla="*/ 869335 h 869335"/>
                <a:gd name="connsiteX21" fmla="*/ 1195336 w 1195336"/>
                <a:gd name="connsiteY21" fmla="*/ 869335 h 869335"/>
                <a:gd name="connsiteX22" fmla="*/ 1195336 w 1195336"/>
                <a:gd name="connsiteY22" fmla="*/ 760668 h 869335"/>
                <a:gd name="connsiteX23" fmla="*/ 760668 w 1195336"/>
                <a:gd name="connsiteY23" fmla="*/ 543335 h 86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5336" h="869335">
                  <a:moveTo>
                    <a:pt x="760668" y="434668"/>
                  </a:moveTo>
                  <a:cubicBezTo>
                    <a:pt x="880745" y="434668"/>
                    <a:pt x="978002" y="337411"/>
                    <a:pt x="978002" y="217334"/>
                  </a:cubicBezTo>
                  <a:cubicBezTo>
                    <a:pt x="978002" y="97257"/>
                    <a:pt x="880745" y="0"/>
                    <a:pt x="760668" y="0"/>
                  </a:cubicBezTo>
                  <a:cubicBezTo>
                    <a:pt x="640592" y="0"/>
                    <a:pt x="543335" y="97257"/>
                    <a:pt x="543335" y="217334"/>
                  </a:cubicBezTo>
                  <a:cubicBezTo>
                    <a:pt x="543335" y="337411"/>
                    <a:pt x="640592" y="434668"/>
                    <a:pt x="760668" y="434668"/>
                  </a:cubicBezTo>
                  <a:close/>
                  <a:moveTo>
                    <a:pt x="271667" y="326001"/>
                  </a:moveTo>
                  <a:lnTo>
                    <a:pt x="271667" y="163000"/>
                  </a:lnTo>
                  <a:lnTo>
                    <a:pt x="163000" y="163000"/>
                  </a:lnTo>
                  <a:lnTo>
                    <a:pt x="163000" y="326001"/>
                  </a:lnTo>
                  <a:lnTo>
                    <a:pt x="0" y="326001"/>
                  </a:lnTo>
                  <a:lnTo>
                    <a:pt x="0" y="434668"/>
                  </a:lnTo>
                  <a:lnTo>
                    <a:pt x="163000" y="434668"/>
                  </a:lnTo>
                  <a:lnTo>
                    <a:pt x="163000" y="597668"/>
                  </a:lnTo>
                  <a:lnTo>
                    <a:pt x="271667" y="597668"/>
                  </a:lnTo>
                  <a:lnTo>
                    <a:pt x="271667" y="434668"/>
                  </a:lnTo>
                  <a:lnTo>
                    <a:pt x="434668" y="434668"/>
                  </a:lnTo>
                  <a:lnTo>
                    <a:pt x="434668" y="326001"/>
                  </a:lnTo>
                  <a:lnTo>
                    <a:pt x="271667" y="326001"/>
                  </a:lnTo>
                  <a:close/>
                  <a:moveTo>
                    <a:pt x="760668" y="543335"/>
                  </a:moveTo>
                  <a:cubicBezTo>
                    <a:pt x="615598" y="543335"/>
                    <a:pt x="326001" y="616141"/>
                    <a:pt x="326001" y="760668"/>
                  </a:cubicBezTo>
                  <a:lnTo>
                    <a:pt x="326001" y="869335"/>
                  </a:lnTo>
                  <a:lnTo>
                    <a:pt x="1195336" y="869335"/>
                  </a:lnTo>
                  <a:lnTo>
                    <a:pt x="1195336" y="760668"/>
                  </a:lnTo>
                  <a:cubicBezTo>
                    <a:pt x="1195336" y="616141"/>
                    <a:pt x="905739" y="543335"/>
                    <a:pt x="760668" y="54333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B4DB051-51E6-41F4-96FF-E9293B2DD280}"/>
              </a:ext>
            </a:extLst>
          </p:cNvPr>
          <p:cNvGrpSpPr/>
          <p:nvPr/>
        </p:nvGrpSpPr>
        <p:grpSpPr>
          <a:xfrm>
            <a:off x="1339952" y="3584002"/>
            <a:ext cx="766608" cy="766608"/>
            <a:chOff x="1339952" y="3584002"/>
            <a:chExt cx="766608" cy="7666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1861FA3-F4A4-48F9-B308-CB61D4E70A8D}"/>
                </a:ext>
              </a:extLst>
            </p:cNvPr>
            <p:cNvSpPr/>
            <p:nvPr/>
          </p:nvSpPr>
          <p:spPr>
            <a:xfrm>
              <a:off x="1339952" y="3584002"/>
              <a:ext cx="766608" cy="766608"/>
            </a:xfrm>
            <a:custGeom>
              <a:avLst/>
              <a:gdLst>
                <a:gd name="connsiteX0" fmla="*/ 0 w 1844826"/>
                <a:gd name="connsiteY0" fmla="*/ 0 h 1844826"/>
                <a:gd name="connsiteX1" fmla="*/ 1844826 w 1844826"/>
                <a:gd name="connsiteY1" fmla="*/ 0 h 1844826"/>
                <a:gd name="connsiteX2" fmla="*/ 1844826 w 1844826"/>
                <a:gd name="connsiteY2" fmla="*/ 1844826 h 1844826"/>
                <a:gd name="connsiteX3" fmla="*/ 0 w 1844826"/>
                <a:gd name="connsiteY3" fmla="*/ 1844826 h 184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4826" h="1844826">
                  <a:moveTo>
                    <a:pt x="0" y="0"/>
                  </a:moveTo>
                  <a:lnTo>
                    <a:pt x="1844826" y="0"/>
                  </a:lnTo>
                  <a:lnTo>
                    <a:pt x="1844826" y="1844826"/>
                  </a:lnTo>
                  <a:lnTo>
                    <a:pt x="0" y="1844826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DE70320-87B5-4ABE-92DD-2B3E6D697BFF}"/>
                </a:ext>
              </a:extLst>
            </p:cNvPr>
            <p:cNvSpPr/>
            <p:nvPr/>
          </p:nvSpPr>
          <p:spPr>
            <a:xfrm>
              <a:off x="1750192" y="3985024"/>
              <a:ext cx="324426" cy="324426"/>
            </a:xfrm>
            <a:custGeom>
              <a:avLst/>
              <a:gdLst>
                <a:gd name="connsiteX0" fmla="*/ 133350 w 133350"/>
                <a:gd name="connsiteY0" fmla="*/ 76200 h 133350"/>
                <a:gd name="connsiteX1" fmla="*/ 76200 w 133350"/>
                <a:gd name="connsiteY1" fmla="*/ 76200 h 133350"/>
                <a:gd name="connsiteX2" fmla="*/ 76200 w 133350"/>
                <a:gd name="connsiteY2" fmla="*/ 133350 h 133350"/>
                <a:gd name="connsiteX3" fmla="*/ 57150 w 133350"/>
                <a:gd name="connsiteY3" fmla="*/ 133350 h 133350"/>
                <a:gd name="connsiteX4" fmla="*/ 57150 w 133350"/>
                <a:gd name="connsiteY4" fmla="*/ 76200 h 133350"/>
                <a:gd name="connsiteX5" fmla="*/ 0 w 133350"/>
                <a:gd name="connsiteY5" fmla="*/ 76200 h 133350"/>
                <a:gd name="connsiteX6" fmla="*/ 0 w 133350"/>
                <a:gd name="connsiteY6" fmla="*/ 57150 h 133350"/>
                <a:gd name="connsiteX7" fmla="*/ 57150 w 133350"/>
                <a:gd name="connsiteY7" fmla="*/ 57150 h 133350"/>
                <a:gd name="connsiteX8" fmla="*/ 57150 w 133350"/>
                <a:gd name="connsiteY8" fmla="*/ 0 h 133350"/>
                <a:gd name="connsiteX9" fmla="*/ 76200 w 133350"/>
                <a:gd name="connsiteY9" fmla="*/ 0 h 133350"/>
                <a:gd name="connsiteX10" fmla="*/ 76200 w 133350"/>
                <a:gd name="connsiteY10" fmla="*/ 57150 h 133350"/>
                <a:gd name="connsiteX11" fmla="*/ 133350 w 133350"/>
                <a:gd name="connsiteY11" fmla="*/ 57150 h 133350"/>
                <a:gd name="connsiteX12" fmla="*/ 133350 w 133350"/>
                <a:gd name="connsiteY12" fmla="*/ 7620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350" h="133350">
                  <a:moveTo>
                    <a:pt x="133350" y="76200"/>
                  </a:moveTo>
                  <a:lnTo>
                    <a:pt x="76200" y="76200"/>
                  </a:lnTo>
                  <a:lnTo>
                    <a:pt x="76200" y="133350"/>
                  </a:lnTo>
                  <a:lnTo>
                    <a:pt x="57150" y="133350"/>
                  </a:lnTo>
                  <a:lnTo>
                    <a:pt x="57150" y="76200"/>
                  </a:lnTo>
                  <a:lnTo>
                    <a:pt x="0" y="7620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lnTo>
                    <a:pt x="76200" y="0"/>
                  </a:lnTo>
                  <a:lnTo>
                    <a:pt x="76200" y="57150"/>
                  </a:lnTo>
                  <a:lnTo>
                    <a:pt x="133350" y="57150"/>
                  </a:lnTo>
                  <a:lnTo>
                    <a:pt x="133350" y="7620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A1261C1-AA7A-4AAB-B7C7-ABAD8026688E}"/>
                </a:ext>
              </a:extLst>
            </p:cNvPr>
            <p:cNvSpPr/>
            <p:nvPr/>
          </p:nvSpPr>
          <p:spPr>
            <a:xfrm rot="5400000">
              <a:off x="1403836" y="3647886"/>
              <a:ext cx="638840" cy="638840"/>
            </a:xfrm>
            <a:custGeom>
              <a:avLst/>
              <a:gdLst>
                <a:gd name="connsiteX0" fmla="*/ 0 w 638840"/>
                <a:gd name="connsiteY0" fmla="*/ 319739 h 638840"/>
                <a:gd name="connsiteX1" fmla="*/ 319420 w 638840"/>
                <a:gd name="connsiteY1" fmla="*/ 0 h 638840"/>
                <a:gd name="connsiteX2" fmla="*/ 443714 w 638840"/>
                <a:gd name="connsiteY2" fmla="*/ 25119 h 638840"/>
                <a:gd name="connsiteX3" fmla="*/ 446978 w 638840"/>
                <a:gd name="connsiteY3" fmla="*/ 26892 h 638840"/>
                <a:gd name="connsiteX4" fmla="*/ 446978 w 638840"/>
                <a:gd name="connsiteY4" fmla="*/ 93826 h 638840"/>
                <a:gd name="connsiteX5" fmla="*/ 437097 w 638840"/>
                <a:gd name="connsiteY5" fmla="*/ 93826 h 638840"/>
                <a:gd name="connsiteX6" fmla="*/ 418910 w 638840"/>
                <a:gd name="connsiteY6" fmla="*/ 83957 h 638840"/>
                <a:gd name="connsiteX7" fmla="*/ 319420 w 638840"/>
                <a:gd name="connsiteY7" fmla="*/ 63884 h 638840"/>
                <a:gd name="connsiteX8" fmla="*/ 63884 w 638840"/>
                <a:gd name="connsiteY8" fmla="*/ 319420 h 638840"/>
                <a:gd name="connsiteX9" fmla="*/ 319420 w 638840"/>
                <a:gd name="connsiteY9" fmla="*/ 574956 h 638840"/>
                <a:gd name="connsiteX10" fmla="*/ 574956 w 638840"/>
                <a:gd name="connsiteY10" fmla="*/ 319420 h 638840"/>
                <a:gd name="connsiteX11" fmla="*/ 554883 w 638840"/>
                <a:gd name="connsiteY11" fmla="*/ 219930 h 638840"/>
                <a:gd name="connsiteX12" fmla="*/ 534032 w 638840"/>
                <a:gd name="connsiteY12" fmla="*/ 181504 h 638840"/>
                <a:gd name="connsiteX13" fmla="*/ 534032 w 638840"/>
                <a:gd name="connsiteY13" fmla="*/ 180880 h 638840"/>
                <a:gd name="connsiteX14" fmla="*/ 605926 w 638840"/>
                <a:gd name="connsiteY14" fmla="*/ 180880 h 638840"/>
                <a:gd name="connsiteX15" fmla="*/ 613726 w 638840"/>
                <a:gd name="connsiteY15" fmla="*/ 195260 h 638840"/>
                <a:gd name="connsiteX16" fmla="*/ 638840 w 638840"/>
                <a:gd name="connsiteY16" fmla="*/ 319739 h 638840"/>
                <a:gd name="connsiteX17" fmla="*/ 319420 w 638840"/>
                <a:gd name="connsiteY17" fmla="*/ 638840 h 638840"/>
                <a:gd name="connsiteX18" fmla="*/ 0 w 638840"/>
                <a:gd name="connsiteY18" fmla="*/ 319739 h 63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38840" h="638840">
                  <a:moveTo>
                    <a:pt x="0" y="319739"/>
                  </a:moveTo>
                  <a:cubicBezTo>
                    <a:pt x="0" y="143100"/>
                    <a:pt x="143100" y="0"/>
                    <a:pt x="319420" y="0"/>
                  </a:cubicBezTo>
                  <a:cubicBezTo>
                    <a:pt x="363500" y="0"/>
                    <a:pt x="405504" y="8944"/>
                    <a:pt x="443714" y="25119"/>
                  </a:cubicBezTo>
                  <a:lnTo>
                    <a:pt x="446978" y="26892"/>
                  </a:lnTo>
                  <a:lnTo>
                    <a:pt x="446978" y="93826"/>
                  </a:lnTo>
                  <a:lnTo>
                    <a:pt x="437097" y="93826"/>
                  </a:lnTo>
                  <a:lnTo>
                    <a:pt x="418910" y="83957"/>
                  </a:lnTo>
                  <a:cubicBezTo>
                    <a:pt x="388335" y="71031"/>
                    <a:pt x="354716" y="63884"/>
                    <a:pt x="319420" y="63884"/>
                  </a:cubicBezTo>
                  <a:cubicBezTo>
                    <a:pt x="178236" y="63884"/>
                    <a:pt x="63884" y="178236"/>
                    <a:pt x="63884" y="319420"/>
                  </a:cubicBezTo>
                  <a:cubicBezTo>
                    <a:pt x="63884" y="460604"/>
                    <a:pt x="178236" y="574956"/>
                    <a:pt x="319420" y="574956"/>
                  </a:cubicBezTo>
                  <a:cubicBezTo>
                    <a:pt x="460604" y="574956"/>
                    <a:pt x="574956" y="460604"/>
                    <a:pt x="574956" y="319420"/>
                  </a:cubicBezTo>
                  <a:cubicBezTo>
                    <a:pt x="574956" y="284124"/>
                    <a:pt x="567809" y="250505"/>
                    <a:pt x="554883" y="219930"/>
                  </a:cubicBezTo>
                  <a:lnTo>
                    <a:pt x="534032" y="181504"/>
                  </a:lnTo>
                  <a:lnTo>
                    <a:pt x="534032" y="180880"/>
                  </a:lnTo>
                  <a:lnTo>
                    <a:pt x="605926" y="180880"/>
                  </a:lnTo>
                  <a:lnTo>
                    <a:pt x="613726" y="195260"/>
                  </a:lnTo>
                  <a:cubicBezTo>
                    <a:pt x="629896" y="233516"/>
                    <a:pt x="638840" y="275579"/>
                    <a:pt x="638840" y="319739"/>
                  </a:cubicBezTo>
                  <a:cubicBezTo>
                    <a:pt x="638840" y="496059"/>
                    <a:pt x="495740" y="638840"/>
                    <a:pt x="319420" y="638840"/>
                  </a:cubicBezTo>
                  <a:cubicBezTo>
                    <a:pt x="143100" y="638840"/>
                    <a:pt x="0" y="496059"/>
                    <a:pt x="0" y="319739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7FE1E0A-D50B-498E-ACE4-6ACD12297255}"/>
                </a:ext>
              </a:extLst>
            </p:cNvPr>
            <p:cNvSpPr/>
            <p:nvPr/>
          </p:nvSpPr>
          <p:spPr>
            <a:xfrm rot="5400000">
              <a:off x="1632921" y="3865989"/>
              <a:ext cx="287268" cy="170482"/>
            </a:xfrm>
            <a:custGeom>
              <a:avLst/>
              <a:gdLst>
                <a:gd name="connsiteX0" fmla="*/ 0 w 287268"/>
                <a:gd name="connsiteY0" fmla="*/ 170482 h 170482"/>
                <a:gd name="connsiteX1" fmla="*/ 0 w 287268"/>
                <a:gd name="connsiteY1" fmla="*/ 122569 h 170482"/>
                <a:gd name="connsiteX2" fmla="*/ 167696 w 287268"/>
                <a:gd name="connsiteY2" fmla="*/ 122569 h 170482"/>
                <a:gd name="connsiteX3" fmla="*/ 240420 w 287268"/>
                <a:gd name="connsiteY3" fmla="*/ 0 h 170482"/>
                <a:gd name="connsiteX4" fmla="*/ 287268 w 287268"/>
                <a:gd name="connsiteY4" fmla="*/ 0 h 170482"/>
                <a:gd name="connsiteX5" fmla="*/ 287268 w 287268"/>
                <a:gd name="connsiteY5" fmla="*/ 11123 h 170482"/>
                <a:gd name="connsiteX6" fmla="*/ 191652 w 287268"/>
                <a:gd name="connsiteY6" fmla="*/ 170482 h 170482"/>
                <a:gd name="connsiteX7" fmla="*/ 0 w 287268"/>
                <a:gd name="connsiteY7" fmla="*/ 170482 h 17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7268" h="170482">
                  <a:moveTo>
                    <a:pt x="0" y="170482"/>
                  </a:moveTo>
                  <a:lnTo>
                    <a:pt x="0" y="122569"/>
                  </a:lnTo>
                  <a:lnTo>
                    <a:pt x="167696" y="122569"/>
                  </a:lnTo>
                  <a:lnTo>
                    <a:pt x="240420" y="0"/>
                  </a:lnTo>
                  <a:lnTo>
                    <a:pt x="287268" y="0"/>
                  </a:lnTo>
                  <a:lnTo>
                    <a:pt x="287268" y="11123"/>
                  </a:lnTo>
                  <a:lnTo>
                    <a:pt x="191652" y="170482"/>
                  </a:lnTo>
                  <a:lnTo>
                    <a:pt x="0" y="17048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aphic 36">
            <a:extLst>
              <a:ext uri="{FF2B5EF4-FFF2-40B4-BE49-F238E27FC236}">
                <a16:creationId xmlns:a16="http://schemas.microsoft.com/office/drawing/2014/main" id="{AA5AFEBA-B426-47D0-9BE3-3799BA8E950C}"/>
              </a:ext>
            </a:extLst>
          </p:cNvPr>
          <p:cNvGrpSpPr/>
          <p:nvPr/>
        </p:nvGrpSpPr>
        <p:grpSpPr>
          <a:xfrm>
            <a:off x="1339952" y="4779782"/>
            <a:ext cx="766608" cy="766608"/>
            <a:chOff x="5981700" y="3314700"/>
            <a:chExt cx="714226" cy="714226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D0E3F76-546C-4501-8044-B67753CAAF1F}"/>
                </a:ext>
              </a:extLst>
            </p:cNvPr>
            <p:cNvSpPr/>
            <p:nvPr/>
          </p:nvSpPr>
          <p:spPr>
            <a:xfrm>
              <a:off x="5981700" y="3314700"/>
              <a:ext cx="714226" cy="714226"/>
            </a:xfrm>
            <a:custGeom>
              <a:avLst/>
              <a:gdLst>
                <a:gd name="connsiteX0" fmla="*/ 0 w 714226"/>
                <a:gd name="connsiteY0" fmla="*/ 0 h 714226"/>
                <a:gd name="connsiteX1" fmla="*/ 714226 w 714226"/>
                <a:gd name="connsiteY1" fmla="*/ 0 h 714226"/>
                <a:gd name="connsiteX2" fmla="*/ 714226 w 714226"/>
                <a:gd name="connsiteY2" fmla="*/ 714226 h 714226"/>
                <a:gd name="connsiteX3" fmla="*/ 0 w 714226"/>
                <a:gd name="connsiteY3" fmla="*/ 714226 h 71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226" h="714226">
                  <a:moveTo>
                    <a:pt x="0" y="0"/>
                  </a:moveTo>
                  <a:lnTo>
                    <a:pt x="714226" y="0"/>
                  </a:lnTo>
                  <a:lnTo>
                    <a:pt x="714226" y="714226"/>
                  </a:lnTo>
                  <a:lnTo>
                    <a:pt x="0" y="714226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EE04FE0-693D-4C57-B0A3-8C28BAF5DD2C}"/>
                </a:ext>
              </a:extLst>
            </p:cNvPr>
            <p:cNvSpPr/>
            <p:nvPr/>
          </p:nvSpPr>
          <p:spPr>
            <a:xfrm>
              <a:off x="6070978" y="3403978"/>
              <a:ext cx="535669" cy="535669"/>
            </a:xfrm>
            <a:custGeom>
              <a:avLst/>
              <a:gdLst>
                <a:gd name="connsiteX0" fmla="*/ 476151 w 535669"/>
                <a:gd name="connsiteY0" fmla="*/ 0 h 535669"/>
                <a:gd name="connsiteX1" fmla="*/ 59519 w 535669"/>
                <a:gd name="connsiteY1" fmla="*/ 0 h 535669"/>
                <a:gd name="connsiteX2" fmla="*/ 0 w 535669"/>
                <a:gd name="connsiteY2" fmla="*/ 59519 h 535669"/>
                <a:gd name="connsiteX3" fmla="*/ 0 w 535669"/>
                <a:gd name="connsiteY3" fmla="*/ 476151 h 535669"/>
                <a:gd name="connsiteX4" fmla="*/ 59519 w 535669"/>
                <a:gd name="connsiteY4" fmla="*/ 535670 h 535669"/>
                <a:gd name="connsiteX5" fmla="*/ 476151 w 535669"/>
                <a:gd name="connsiteY5" fmla="*/ 535670 h 535669"/>
                <a:gd name="connsiteX6" fmla="*/ 535670 w 535669"/>
                <a:gd name="connsiteY6" fmla="*/ 476151 h 535669"/>
                <a:gd name="connsiteX7" fmla="*/ 535670 w 535669"/>
                <a:gd name="connsiteY7" fmla="*/ 59519 h 535669"/>
                <a:gd name="connsiteX8" fmla="*/ 476151 w 535669"/>
                <a:gd name="connsiteY8" fmla="*/ 0 h 535669"/>
                <a:gd name="connsiteX9" fmla="*/ 208316 w 535669"/>
                <a:gd name="connsiteY9" fmla="*/ 416632 h 535669"/>
                <a:gd name="connsiteX10" fmla="*/ 59519 w 535669"/>
                <a:gd name="connsiteY10" fmla="*/ 267835 h 535669"/>
                <a:gd name="connsiteX11" fmla="*/ 101480 w 535669"/>
                <a:gd name="connsiteY11" fmla="*/ 225874 h 535669"/>
                <a:gd name="connsiteX12" fmla="*/ 208316 w 535669"/>
                <a:gd name="connsiteY12" fmla="*/ 332413 h 535669"/>
                <a:gd name="connsiteX13" fmla="*/ 434190 w 535669"/>
                <a:gd name="connsiteY13" fmla="*/ 106539 h 535669"/>
                <a:gd name="connsiteX14" fmla="*/ 476151 w 535669"/>
                <a:gd name="connsiteY14" fmla="*/ 148797 h 535669"/>
                <a:gd name="connsiteX15" fmla="*/ 208316 w 535669"/>
                <a:gd name="connsiteY15" fmla="*/ 416632 h 53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5669" h="535669">
                  <a:moveTo>
                    <a:pt x="476151" y="0"/>
                  </a:moveTo>
                  <a:lnTo>
                    <a:pt x="59519" y="0"/>
                  </a:lnTo>
                  <a:cubicBezTo>
                    <a:pt x="26486" y="0"/>
                    <a:pt x="0" y="26783"/>
                    <a:pt x="0" y="59519"/>
                  </a:cubicBezTo>
                  <a:lnTo>
                    <a:pt x="0" y="476151"/>
                  </a:lnTo>
                  <a:cubicBezTo>
                    <a:pt x="0" y="508886"/>
                    <a:pt x="26486" y="535670"/>
                    <a:pt x="59519" y="535670"/>
                  </a:cubicBezTo>
                  <a:lnTo>
                    <a:pt x="476151" y="535670"/>
                  </a:lnTo>
                  <a:cubicBezTo>
                    <a:pt x="509184" y="535670"/>
                    <a:pt x="535670" y="508886"/>
                    <a:pt x="535670" y="476151"/>
                  </a:cubicBezTo>
                  <a:lnTo>
                    <a:pt x="535670" y="59519"/>
                  </a:lnTo>
                  <a:cubicBezTo>
                    <a:pt x="535670" y="26783"/>
                    <a:pt x="509184" y="0"/>
                    <a:pt x="476151" y="0"/>
                  </a:cubicBezTo>
                  <a:close/>
                  <a:moveTo>
                    <a:pt x="208316" y="416632"/>
                  </a:moveTo>
                  <a:lnTo>
                    <a:pt x="59519" y="267835"/>
                  </a:lnTo>
                  <a:lnTo>
                    <a:pt x="101480" y="225874"/>
                  </a:lnTo>
                  <a:lnTo>
                    <a:pt x="208316" y="332413"/>
                  </a:lnTo>
                  <a:lnTo>
                    <a:pt x="434190" y="106539"/>
                  </a:lnTo>
                  <a:lnTo>
                    <a:pt x="476151" y="148797"/>
                  </a:lnTo>
                  <a:lnTo>
                    <a:pt x="208316" y="41663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313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aphic 24">
            <a:extLst>
              <a:ext uri="{FF2B5EF4-FFF2-40B4-BE49-F238E27FC236}">
                <a16:creationId xmlns:a16="http://schemas.microsoft.com/office/drawing/2014/main" id="{F3C8EC72-7E27-4613-A6E1-936921567FFC}"/>
              </a:ext>
            </a:extLst>
          </p:cNvPr>
          <p:cNvGrpSpPr/>
          <p:nvPr/>
        </p:nvGrpSpPr>
        <p:grpSpPr>
          <a:xfrm>
            <a:off x="1339952" y="4776948"/>
            <a:ext cx="766608" cy="766608"/>
            <a:chOff x="5981700" y="3314700"/>
            <a:chExt cx="1392494" cy="139249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206108B-ADC8-4C35-9408-50A019D27753}"/>
                </a:ext>
              </a:extLst>
            </p:cNvPr>
            <p:cNvSpPr/>
            <p:nvPr/>
          </p:nvSpPr>
          <p:spPr>
            <a:xfrm>
              <a:off x="5981700" y="3314700"/>
              <a:ext cx="1392494" cy="1392494"/>
            </a:xfrm>
            <a:custGeom>
              <a:avLst/>
              <a:gdLst>
                <a:gd name="connsiteX0" fmla="*/ 0 w 1392494"/>
                <a:gd name="connsiteY0" fmla="*/ 0 h 1392494"/>
                <a:gd name="connsiteX1" fmla="*/ 1392494 w 1392494"/>
                <a:gd name="connsiteY1" fmla="*/ 0 h 1392494"/>
                <a:gd name="connsiteX2" fmla="*/ 1392494 w 1392494"/>
                <a:gd name="connsiteY2" fmla="*/ 1392494 h 1392494"/>
                <a:gd name="connsiteX3" fmla="*/ 0 w 1392494"/>
                <a:gd name="connsiteY3" fmla="*/ 1392494 h 139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494" h="1392494">
                  <a:moveTo>
                    <a:pt x="0" y="0"/>
                  </a:moveTo>
                  <a:lnTo>
                    <a:pt x="1392494" y="0"/>
                  </a:lnTo>
                  <a:lnTo>
                    <a:pt x="1392494" y="1392494"/>
                  </a:lnTo>
                  <a:lnTo>
                    <a:pt x="0" y="1392494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6E18DA5-4D4F-4847-BF7D-DCEB29613848}"/>
                </a:ext>
              </a:extLst>
            </p:cNvPr>
            <p:cNvSpPr/>
            <p:nvPr/>
          </p:nvSpPr>
          <p:spPr>
            <a:xfrm>
              <a:off x="6155761" y="3488761"/>
              <a:ext cx="1044370" cy="1044370"/>
            </a:xfrm>
            <a:custGeom>
              <a:avLst/>
              <a:gdLst>
                <a:gd name="connsiteX0" fmla="*/ 986930 w 1044370"/>
                <a:gd name="connsiteY0" fmla="*/ 718295 h 1044370"/>
                <a:gd name="connsiteX1" fmla="*/ 782117 w 1044370"/>
                <a:gd name="connsiteY1" fmla="*/ 685803 h 1044370"/>
                <a:gd name="connsiteX2" fmla="*/ 723517 w 1044370"/>
                <a:gd name="connsiteY2" fmla="*/ 699728 h 1044370"/>
                <a:gd name="connsiteX3" fmla="*/ 632424 w 1044370"/>
                <a:gd name="connsiteY3" fmla="*/ 814029 h 1044370"/>
                <a:gd name="connsiteX4" fmla="*/ 232663 w 1044370"/>
                <a:gd name="connsiteY4" fmla="*/ 417748 h 1044370"/>
                <a:gd name="connsiteX5" fmla="*/ 345803 w 1044370"/>
                <a:gd name="connsiteY5" fmla="*/ 321434 h 1044370"/>
                <a:gd name="connsiteX6" fmla="*/ 359728 w 1044370"/>
                <a:gd name="connsiteY6" fmla="*/ 262253 h 1044370"/>
                <a:gd name="connsiteX7" fmla="*/ 327236 w 1044370"/>
                <a:gd name="connsiteY7" fmla="*/ 57440 h 1044370"/>
                <a:gd name="connsiteX8" fmla="*/ 269796 w 1044370"/>
                <a:gd name="connsiteY8" fmla="*/ 0 h 1044370"/>
                <a:gd name="connsiteX9" fmla="*/ 69045 w 1044370"/>
                <a:gd name="connsiteY9" fmla="*/ 0 h 1044370"/>
                <a:gd name="connsiteX10" fmla="*/ 0 w 1044370"/>
                <a:gd name="connsiteY10" fmla="*/ 57440 h 1044370"/>
                <a:gd name="connsiteX11" fmla="*/ 986930 w 1044370"/>
                <a:gd name="connsiteY11" fmla="*/ 1044371 h 1044370"/>
                <a:gd name="connsiteX12" fmla="*/ 1044371 w 1044370"/>
                <a:gd name="connsiteY12" fmla="*/ 975906 h 1044370"/>
                <a:gd name="connsiteX13" fmla="*/ 1044371 w 1044370"/>
                <a:gd name="connsiteY13" fmla="*/ 775735 h 1044370"/>
                <a:gd name="connsiteX14" fmla="*/ 986930 w 1044370"/>
                <a:gd name="connsiteY14" fmla="*/ 718295 h 104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4370" h="1044370">
                  <a:moveTo>
                    <a:pt x="986930" y="718295"/>
                  </a:moveTo>
                  <a:cubicBezTo>
                    <a:pt x="915565" y="718295"/>
                    <a:pt x="846520" y="706691"/>
                    <a:pt x="782117" y="685803"/>
                  </a:cubicBezTo>
                  <a:cubicBezTo>
                    <a:pt x="761810" y="678841"/>
                    <a:pt x="739182" y="684063"/>
                    <a:pt x="723517" y="699728"/>
                  </a:cubicBezTo>
                  <a:lnTo>
                    <a:pt x="632424" y="814029"/>
                  </a:lnTo>
                  <a:cubicBezTo>
                    <a:pt x="468226" y="735701"/>
                    <a:pt x="314472" y="587749"/>
                    <a:pt x="232663" y="417748"/>
                  </a:cubicBezTo>
                  <a:lnTo>
                    <a:pt x="345803" y="321434"/>
                  </a:lnTo>
                  <a:cubicBezTo>
                    <a:pt x="361468" y="305188"/>
                    <a:pt x="366110" y="282560"/>
                    <a:pt x="359728" y="262253"/>
                  </a:cubicBezTo>
                  <a:cubicBezTo>
                    <a:pt x="338260" y="197850"/>
                    <a:pt x="327236" y="128806"/>
                    <a:pt x="327236" y="57440"/>
                  </a:cubicBezTo>
                  <a:cubicBezTo>
                    <a:pt x="327236" y="26109"/>
                    <a:pt x="301127" y="0"/>
                    <a:pt x="269796" y="0"/>
                  </a:cubicBezTo>
                  <a:lnTo>
                    <a:pt x="69045" y="0"/>
                  </a:lnTo>
                  <a:cubicBezTo>
                    <a:pt x="37713" y="0"/>
                    <a:pt x="0" y="13925"/>
                    <a:pt x="0" y="57440"/>
                  </a:cubicBezTo>
                  <a:cubicBezTo>
                    <a:pt x="0" y="596452"/>
                    <a:pt x="448499" y="1044371"/>
                    <a:pt x="986930" y="1044371"/>
                  </a:cubicBezTo>
                  <a:cubicBezTo>
                    <a:pt x="1028125" y="1044371"/>
                    <a:pt x="1044371" y="1007818"/>
                    <a:pt x="1044371" y="975906"/>
                  </a:cubicBezTo>
                  <a:lnTo>
                    <a:pt x="1044371" y="775735"/>
                  </a:lnTo>
                  <a:cubicBezTo>
                    <a:pt x="1044371" y="744404"/>
                    <a:pt x="1018261" y="718295"/>
                    <a:pt x="986930" y="71829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aphic 8">
            <a:extLst>
              <a:ext uri="{FF2B5EF4-FFF2-40B4-BE49-F238E27FC236}">
                <a16:creationId xmlns:a16="http://schemas.microsoft.com/office/drawing/2014/main" id="{C85F13D5-82CC-40BE-92FC-0478415E6448}"/>
              </a:ext>
            </a:extLst>
          </p:cNvPr>
          <p:cNvGrpSpPr/>
          <p:nvPr/>
        </p:nvGrpSpPr>
        <p:grpSpPr>
          <a:xfrm>
            <a:off x="1339952" y="3588891"/>
            <a:ext cx="766608" cy="766608"/>
            <a:chOff x="870450" y="2996571"/>
            <a:chExt cx="766608" cy="7666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BEE63E0-34D3-4455-B5D9-64F03DF8A7BD}"/>
                </a:ext>
              </a:extLst>
            </p:cNvPr>
            <p:cNvSpPr/>
            <p:nvPr/>
          </p:nvSpPr>
          <p:spPr>
            <a:xfrm>
              <a:off x="870450" y="2996571"/>
              <a:ext cx="766608" cy="766608"/>
            </a:xfrm>
            <a:custGeom>
              <a:avLst/>
              <a:gdLst>
                <a:gd name="connsiteX0" fmla="*/ 0 w 766608"/>
                <a:gd name="connsiteY0" fmla="*/ 0 h 766608"/>
                <a:gd name="connsiteX1" fmla="*/ 766608 w 766608"/>
                <a:gd name="connsiteY1" fmla="*/ 0 h 766608"/>
                <a:gd name="connsiteX2" fmla="*/ 766608 w 766608"/>
                <a:gd name="connsiteY2" fmla="*/ 766608 h 766608"/>
                <a:gd name="connsiteX3" fmla="*/ 0 w 766608"/>
                <a:gd name="connsiteY3" fmla="*/ 766608 h 76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6608" h="766608">
                  <a:moveTo>
                    <a:pt x="0" y="0"/>
                  </a:moveTo>
                  <a:lnTo>
                    <a:pt x="766608" y="0"/>
                  </a:lnTo>
                  <a:lnTo>
                    <a:pt x="766608" y="766608"/>
                  </a:lnTo>
                  <a:lnTo>
                    <a:pt x="0" y="766608"/>
                  </a:lnTo>
                  <a:close/>
                </a:path>
              </a:pathLst>
            </a:custGeom>
            <a:noFill/>
            <a:ln w="2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3CA8487-7F35-4737-A130-B30C423C756F}"/>
                </a:ext>
              </a:extLst>
            </p:cNvPr>
            <p:cNvSpPr/>
            <p:nvPr/>
          </p:nvSpPr>
          <p:spPr>
            <a:xfrm>
              <a:off x="1030160" y="3060455"/>
              <a:ext cx="447188" cy="638840"/>
            </a:xfrm>
            <a:custGeom>
              <a:avLst/>
              <a:gdLst>
                <a:gd name="connsiteX0" fmla="*/ 223594 w 447188"/>
                <a:gd name="connsiteY0" fmla="*/ 0 h 638840"/>
                <a:gd name="connsiteX1" fmla="*/ 0 w 447188"/>
                <a:gd name="connsiteY1" fmla="*/ 223594 h 638840"/>
                <a:gd name="connsiteX2" fmla="*/ 223594 w 447188"/>
                <a:gd name="connsiteY2" fmla="*/ 638840 h 638840"/>
                <a:gd name="connsiteX3" fmla="*/ 447188 w 447188"/>
                <a:gd name="connsiteY3" fmla="*/ 223594 h 638840"/>
                <a:gd name="connsiteX4" fmla="*/ 223594 w 447188"/>
                <a:gd name="connsiteY4" fmla="*/ 0 h 638840"/>
                <a:gd name="connsiteX5" fmla="*/ 223594 w 447188"/>
                <a:gd name="connsiteY5" fmla="*/ 303449 h 638840"/>
                <a:gd name="connsiteX6" fmla="*/ 143739 w 447188"/>
                <a:gd name="connsiteY6" fmla="*/ 223594 h 638840"/>
                <a:gd name="connsiteX7" fmla="*/ 223594 w 447188"/>
                <a:gd name="connsiteY7" fmla="*/ 143739 h 638840"/>
                <a:gd name="connsiteX8" fmla="*/ 303449 w 447188"/>
                <a:gd name="connsiteY8" fmla="*/ 223594 h 638840"/>
                <a:gd name="connsiteX9" fmla="*/ 223594 w 447188"/>
                <a:gd name="connsiteY9" fmla="*/ 303449 h 63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7188" h="638840">
                  <a:moveTo>
                    <a:pt x="223594" y="0"/>
                  </a:moveTo>
                  <a:cubicBezTo>
                    <a:pt x="99978" y="0"/>
                    <a:pt x="0" y="99978"/>
                    <a:pt x="0" y="223594"/>
                  </a:cubicBezTo>
                  <a:cubicBezTo>
                    <a:pt x="0" y="391290"/>
                    <a:pt x="223594" y="638840"/>
                    <a:pt x="223594" y="638840"/>
                  </a:cubicBezTo>
                  <a:cubicBezTo>
                    <a:pt x="223594" y="638840"/>
                    <a:pt x="447188" y="391290"/>
                    <a:pt x="447188" y="223594"/>
                  </a:cubicBezTo>
                  <a:cubicBezTo>
                    <a:pt x="447188" y="99978"/>
                    <a:pt x="347210" y="0"/>
                    <a:pt x="223594" y="0"/>
                  </a:cubicBezTo>
                  <a:close/>
                  <a:moveTo>
                    <a:pt x="223594" y="303449"/>
                  </a:moveTo>
                  <a:cubicBezTo>
                    <a:pt x="179514" y="303449"/>
                    <a:pt x="143739" y="267674"/>
                    <a:pt x="143739" y="223594"/>
                  </a:cubicBezTo>
                  <a:cubicBezTo>
                    <a:pt x="143739" y="179514"/>
                    <a:pt x="179514" y="143739"/>
                    <a:pt x="223594" y="143739"/>
                  </a:cubicBezTo>
                  <a:cubicBezTo>
                    <a:pt x="267674" y="143739"/>
                    <a:pt x="303449" y="179514"/>
                    <a:pt x="303449" y="223594"/>
                  </a:cubicBezTo>
                  <a:cubicBezTo>
                    <a:pt x="303449" y="267674"/>
                    <a:pt x="267674" y="303449"/>
                    <a:pt x="223594" y="303449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81650C-47C1-4A6E-BC51-8F4854AA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D411638-2189-4F3D-9151-99A116919C14}"/>
              </a:ext>
            </a:extLst>
          </p:cNvPr>
          <p:cNvSpPr/>
          <p:nvPr/>
        </p:nvSpPr>
        <p:spPr>
          <a:xfrm>
            <a:off x="838507" y="2102194"/>
            <a:ext cx="766608" cy="766608"/>
          </a:xfrm>
          <a:custGeom>
            <a:avLst/>
            <a:gdLst>
              <a:gd name="connsiteX0" fmla="*/ 0 w 1304003"/>
              <a:gd name="connsiteY0" fmla="*/ 0 h 1304003"/>
              <a:gd name="connsiteX1" fmla="*/ 1304003 w 1304003"/>
              <a:gd name="connsiteY1" fmla="*/ 0 h 1304003"/>
              <a:gd name="connsiteX2" fmla="*/ 1304003 w 1304003"/>
              <a:gd name="connsiteY2" fmla="*/ 1304003 h 1304003"/>
              <a:gd name="connsiteX3" fmla="*/ 0 w 1304003"/>
              <a:gd name="connsiteY3" fmla="*/ 1304003 h 130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003" h="1304003">
                <a:moveTo>
                  <a:pt x="0" y="0"/>
                </a:moveTo>
                <a:lnTo>
                  <a:pt x="1304003" y="0"/>
                </a:lnTo>
                <a:lnTo>
                  <a:pt x="1304003" y="1304003"/>
                </a:lnTo>
                <a:lnTo>
                  <a:pt x="0" y="1304003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8A5436A-24E6-4F14-B625-4C7A4BB6202D}"/>
              </a:ext>
            </a:extLst>
          </p:cNvPr>
          <p:cNvGrpSpPr/>
          <p:nvPr/>
        </p:nvGrpSpPr>
        <p:grpSpPr>
          <a:xfrm>
            <a:off x="2215482" y="2382559"/>
            <a:ext cx="6268065" cy="769442"/>
            <a:chOff x="4655574" y="1862858"/>
            <a:chExt cx="6268065" cy="76944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4237EE-80FD-4D31-B451-52F2428DF1D4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MY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 of Account Accept/Reject</a:t>
              </a:r>
              <a:endPara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1E28313-A686-4311-92B9-A604B1BA704C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Get a notification for account being accepted/Rejected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EC7F5EC-1F6D-4AC2-A09B-EA5741ABA855}"/>
              </a:ext>
            </a:extLst>
          </p:cNvPr>
          <p:cNvGrpSpPr/>
          <p:nvPr/>
        </p:nvGrpSpPr>
        <p:grpSpPr>
          <a:xfrm>
            <a:off x="2215481" y="3514051"/>
            <a:ext cx="7017009" cy="769442"/>
            <a:chOff x="4655573" y="1862858"/>
            <a:chExt cx="7017009" cy="76944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36E83ED-176C-441D-B3AD-066E1B786BD9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MY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Map for Seller/Rider</a:t>
              </a:r>
              <a:endPara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8C6AB60-6030-465D-939B-D3193791E142}"/>
                </a:ext>
              </a:extLst>
            </p:cNvPr>
            <p:cNvSpPr txBox="1"/>
            <p:nvPr/>
          </p:nvSpPr>
          <p:spPr>
            <a:xfrm>
              <a:off x="4655573" y="2262968"/>
              <a:ext cx="70170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Sender can track the Rider; Rider can follow the GPS to destination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907500A-3605-444F-96D0-D57976650D8D}"/>
              </a:ext>
            </a:extLst>
          </p:cNvPr>
          <p:cNvGrpSpPr/>
          <p:nvPr/>
        </p:nvGrpSpPr>
        <p:grpSpPr>
          <a:xfrm>
            <a:off x="2215482" y="4776948"/>
            <a:ext cx="7528286" cy="769442"/>
            <a:chOff x="4655574" y="1862858"/>
            <a:chExt cx="7528286" cy="7694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0C5447-FB88-4836-8C80-85DDE9C81262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Messaging/Calling feature.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9F21A75-6DED-4D48-8ECF-CC01FF57A288}"/>
                </a:ext>
              </a:extLst>
            </p:cNvPr>
            <p:cNvSpPr txBox="1"/>
            <p:nvPr/>
          </p:nvSpPr>
          <p:spPr>
            <a:xfrm>
              <a:off x="4655574" y="2262968"/>
              <a:ext cx="75282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Rider and Sender can contact by messaging and calling feature provided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7" name="Graphic 5">
            <a:extLst>
              <a:ext uri="{FF2B5EF4-FFF2-40B4-BE49-F238E27FC236}">
                <a16:creationId xmlns:a16="http://schemas.microsoft.com/office/drawing/2014/main" id="{77C44810-F7AC-4496-A980-116708D23152}"/>
              </a:ext>
            </a:extLst>
          </p:cNvPr>
          <p:cNvGrpSpPr/>
          <p:nvPr/>
        </p:nvGrpSpPr>
        <p:grpSpPr>
          <a:xfrm>
            <a:off x="1339952" y="2400375"/>
            <a:ext cx="766608" cy="766608"/>
            <a:chOff x="5981699" y="3314699"/>
            <a:chExt cx="1304003" cy="1304003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48FE0DD-CCA5-4755-84EC-B86770BCE3DA}"/>
                </a:ext>
              </a:extLst>
            </p:cNvPr>
            <p:cNvSpPr/>
            <p:nvPr/>
          </p:nvSpPr>
          <p:spPr>
            <a:xfrm>
              <a:off x="5981699" y="3314699"/>
              <a:ext cx="1304003" cy="1304003"/>
            </a:xfrm>
            <a:custGeom>
              <a:avLst/>
              <a:gdLst>
                <a:gd name="connsiteX0" fmla="*/ 0 w 1304003"/>
                <a:gd name="connsiteY0" fmla="*/ 0 h 1304003"/>
                <a:gd name="connsiteX1" fmla="*/ 1304003 w 1304003"/>
                <a:gd name="connsiteY1" fmla="*/ 0 h 1304003"/>
                <a:gd name="connsiteX2" fmla="*/ 1304003 w 1304003"/>
                <a:gd name="connsiteY2" fmla="*/ 1304003 h 1304003"/>
                <a:gd name="connsiteX3" fmla="*/ 0 w 1304003"/>
                <a:gd name="connsiteY3" fmla="*/ 1304003 h 130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4003" h="1304003">
                  <a:moveTo>
                    <a:pt x="0" y="0"/>
                  </a:moveTo>
                  <a:lnTo>
                    <a:pt x="1304003" y="0"/>
                  </a:lnTo>
                  <a:lnTo>
                    <a:pt x="1304003" y="1304003"/>
                  </a:lnTo>
                  <a:lnTo>
                    <a:pt x="0" y="1304003"/>
                  </a:lnTo>
                  <a:close/>
                </a:path>
              </a:pathLst>
            </a:custGeom>
            <a:no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AD5B8D6-3ED3-4AF3-BF64-F27CAB9D53F4}"/>
                </a:ext>
              </a:extLst>
            </p:cNvPr>
            <p:cNvSpPr/>
            <p:nvPr/>
          </p:nvSpPr>
          <p:spPr>
            <a:xfrm>
              <a:off x="6036032" y="3532032"/>
              <a:ext cx="1195336" cy="869335"/>
            </a:xfrm>
            <a:custGeom>
              <a:avLst/>
              <a:gdLst>
                <a:gd name="connsiteX0" fmla="*/ 760668 w 1195336"/>
                <a:gd name="connsiteY0" fmla="*/ 434668 h 869335"/>
                <a:gd name="connsiteX1" fmla="*/ 978002 w 1195336"/>
                <a:gd name="connsiteY1" fmla="*/ 217334 h 869335"/>
                <a:gd name="connsiteX2" fmla="*/ 760668 w 1195336"/>
                <a:gd name="connsiteY2" fmla="*/ 0 h 869335"/>
                <a:gd name="connsiteX3" fmla="*/ 543335 w 1195336"/>
                <a:gd name="connsiteY3" fmla="*/ 217334 h 869335"/>
                <a:gd name="connsiteX4" fmla="*/ 760668 w 1195336"/>
                <a:gd name="connsiteY4" fmla="*/ 434668 h 869335"/>
                <a:gd name="connsiteX5" fmla="*/ 271667 w 1195336"/>
                <a:gd name="connsiteY5" fmla="*/ 326001 h 869335"/>
                <a:gd name="connsiteX6" fmla="*/ 271667 w 1195336"/>
                <a:gd name="connsiteY6" fmla="*/ 163000 h 869335"/>
                <a:gd name="connsiteX7" fmla="*/ 163000 w 1195336"/>
                <a:gd name="connsiteY7" fmla="*/ 163000 h 869335"/>
                <a:gd name="connsiteX8" fmla="*/ 163000 w 1195336"/>
                <a:gd name="connsiteY8" fmla="*/ 326001 h 869335"/>
                <a:gd name="connsiteX9" fmla="*/ 0 w 1195336"/>
                <a:gd name="connsiteY9" fmla="*/ 326001 h 869335"/>
                <a:gd name="connsiteX10" fmla="*/ 0 w 1195336"/>
                <a:gd name="connsiteY10" fmla="*/ 434668 h 869335"/>
                <a:gd name="connsiteX11" fmla="*/ 163000 w 1195336"/>
                <a:gd name="connsiteY11" fmla="*/ 434668 h 869335"/>
                <a:gd name="connsiteX12" fmla="*/ 163000 w 1195336"/>
                <a:gd name="connsiteY12" fmla="*/ 597668 h 869335"/>
                <a:gd name="connsiteX13" fmla="*/ 271667 w 1195336"/>
                <a:gd name="connsiteY13" fmla="*/ 597668 h 869335"/>
                <a:gd name="connsiteX14" fmla="*/ 271667 w 1195336"/>
                <a:gd name="connsiteY14" fmla="*/ 434668 h 869335"/>
                <a:gd name="connsiteX15" fmla="*/ 434668 w 1195336"/>
                <a:gd name="connsiteY15" fmla="*/ 434668 h 869335"/>
                <a:gd name="connsiteX16" fmla="*/ 434668 w 1195336"/>
                <a:gd name="connsiteY16" fmla="*/ 326001 h 869335"/>
                <a:gd name="connsiteX17" fmla="*/ 271667 w 1195336"/>
                <a:gd name="connsiteY17" fmla="*/ 326001 h 869335"/>
                <a:gd name="connsiteX18" fmla="*/ 760668 w 1195336"/>
                <a:gd name="connsiteY18" fmla="*/ 543335 h 869335"/>
                <a:gd name="connsiteX19" fmla="*/ 326001 w 1195336"/>
                <a:gd name="connsiteY19" fmla="*/ 760668 h 869335"/>
                <a:gd name="connsiteX20" fmla="*/ 326001 w 1195336"/>
                <a:gd name="connsiteY20" fmla="*/ 869335 h 869335"/>
                <a:gd name="connsiteX21" fmla="*/ 1195336 w 1195336"/>
                <a:gd name="connsiteY21" fmla="*/ 869335 h 869335"/>
                <a:gd name="connsiteX22" fmla="*/ 1195336 w 1195336"/>
                <a:gd name="connsiteY22" fmla="*/ 760668 h 869335"/>
                <a:gd name="connsiteX23" fmla="*/ 760668 w 1195336"/>
                <a:gd name="connsiteY23" fmla="*/ 543335 h 86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5336" h="869335">
                  <a:moveTo>
                    <a:pt x="760668" y="434668"/>
                  </a:moveTo>
                  <a:cubicBezTo>
                    <a:pt x="880745" y="434668"/>
                    <a:pt x="978002" y="337411"/>
                    <a:pt x="978002" y="217334"/>
                  </a:cubicBezTo>
                  <a:cubicBezTo>
                    <a:pt x="978002" y="97257"/>
                    <a:pt x="880745" y="0"/>
                    <a:pt x="760668" y="0"/>
                  </a:cubicBezTo>
                  <a:cubicBezTo>
                    <a:pt x="640592" y="0"/>
                    <a:pt x="543335" y="97257"/>
                    <a:pt x="543335" y="217334"/>
                  </a:cubicBezTo>
                  <a:cubicBezTo>
                    <a:pt x="543335" y="337411"/>
                    <a:pt x="640592" y="434668"/>
                    <a:pt x="760668" y="434668"/>
                  </a:cubicBezTo>
                  <a:close/>
                  <a:moveTo>
                    <a:pt x="271667" y="326001"/>
                  </a:moveTo>
                  <a:lnTo>
                    <a:pt x="271667" y="163000"/>
                  </a:lnTo>
                  <a:lnTo>
                    <a:pt x="163000" y="163000"/>
                  </a:lnTo>
                  <a:lnTo>
                    <a:pt x="163000" y="326001"/>
                  </a:lnTo>
                  <a:lnTo>
                    <a:pt x="0" y="326001"/>
                  </a:lnTo>
                  <a:lnTo>
                    <a:pt x="0" y="434668"/>
                  </a:lnTo>
                  <a:lnTo>
                    <a:pt x="163000" y="434668"/>
                  </a:lnTo>
                  <a:lnTo>
                    <a:pt x="163000" y="597668"/>
                  </a:lnTo>
                  <a:lnTo>
                    <a:pt x="271667" y="597668"/>
                  </a:lnTo>
                  <a:lnTo>
                    <a:pt x="271667" y="434668"/>
                  </a:lnTo>
                  <a:lnTo>
                    <a:pt x="434668" y="434668"/>
                  </a:lnTo>
                  <a:lnTo>
                    <a:pt x="434668" y="326001"/>
                  </a:lnTo>
                  <a:lnTo>
                    <a:pt x="271667" y="326001"/>
                  </a:lnTo>
                  <a:close/>
                  <a:moveTo>
                    <a:pt x="760668" y="543335"/>
                  </a:moveTo>
                  <a:cubicBezTo>
                    <a:pt x="615598" y="543335"/>
                    <a:pt x="326001" y="616141"/>
                    <a:pt x="326001" y="760668"/>
                  </a:cubicBezTo>
                  <a:lnTo>
                    <a:pt x="326001" y="869335"/>
                  </a:lnTo>
                  <a:lnTo>
                    <a:pt x="1195336" y="869335"/>
                  </a:lnTo>
                  <a:lnTo>
                    <a:pt x="1195336" y="760668"/>
                  </a:lnTo>
                  <a:cubicBezTo>
                    <a:pt x="1195336" y="616141"/>
                    <a:pt x="905739" y="543335"/>
                    <a:pt x="760668" y="54333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22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81650C-47C1-4A6E-BC51-8F4854AA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3D8439D-0588-4EE0-8971-6D1F7E11F046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78A3D9E-1E26-4150-9FC8-7BF38EAE1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4A42BB1-8080-44BB-9DCE-BDD5CF4E75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8658B6A-B2E3-41C7-AD48-C14D6776DA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0DF159-D849-48AD-A270-76F19FB15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2E8A2FD2-226C-48E9-B5A6-D06CD27D5D67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32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81650C-47C1-4A6E-BC51-8F4854AA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BB2F620-E5D2-40CE-9686-2EC9AEE690AC}"/>
              </a:ext>
            </a:extLst>
          </p:cNvPr>
          <p:cNvGrpSpPr/>
          <p:nvPr/>
        </p:nvGrpSpPr>
        <p:grpSpPr>
          <a:xfrm>
            <a:off x="6038408" y="1900110"/>
            <a:ext cx="4966347" cy="4009587"/>
            <a:chOff x="6038408" y="1900110"/>
            <a:chExt cx="4966347" cy="400958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D19EB30-0829-41A4-9790-79ED08A5FACE}"/>
                </a:ext>
              </a:extLst>
            </p:cNvPr>
            <p:cNvGrpSpPr/>
            <p:nvPr/>
          </p:nvGrpSpPr>
          <p:grpSpPr>
            <a:xfrm>
              <a:off x="6729468" y="1900110"/>
              <a:ext cx="1089630" cy="1362493"/>
              <a:chOff x="5877274" y="1889613"/>
              <a:chExt cx="1089630" cy="1362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3FC3CF8-31B7-429B-8702-EB4E1B8CB13B}"/>
                  </a:ext>
                </a:extLst>
              </p:cNvPr>
              <p:cNvSpPr/>
              <p:nvPr/>
            </p:nvSpPr>
            <p:spPr>
              <a:xfrm>
                <a:off x="5889904" y="1889613"/>
                <a:ext cx="1064371" cy="136248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F5F6879-A0E1-4A3E-A6B6-D138434CDE79}"/>
                  </a:ext>
                </a:extLst>
              </p:cNvPr>
              <p:cNvCxnSpPr/>
              <p:nvPr/>
            </p:nvCxnSpPr>
            <p:spPr>
              <a:xfrm>
                <a:off x="5889904" y="2180384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0AE922-121D-4B31-8E7C-5D769F0DC156}"/>
                  </a:ext>
                </a:extLst>
              </p:cNvPr>
              <p:cNvSpPr txBox="1"/>
              <p:nvPr/>
            </p:nvSpPr>
            <p:spPr>
              <a:xfrm>
                <a:off x="5889904" y="1904194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User Account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034ABE6-D21E-4E75-96E3-CB9C714148B3}"/>
                  </a:ext>
                </a:extLst>
              </p:cNvPr>
              <p:cNvSpPr txBox="1"/>
              <p:nvPr/>
            </p:nvSpPr>
            <p:spPr>
              <a:xfrm>
                <a:off x="5889904" y="2209546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Account ID</a:t>
                </a:r>
                <a:endParaRPr lang="en-US" sz="1100" b="1" u="sng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CF96D84-2E4C-468C-B0E6-D250A7B8C484}"/>
                  </a:ext>
                </a:extLst>
              </p:cNvPr>
              <p:cNvSpPr txBox="1"/>
              <p:nvPr/>
            </p:nvSpPr>
            <p:spPr>
              <a:xfrm>
                <a:off x="5889904" y="2473241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Username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527952C-487B-4C69-B0DC-4DE878ADEA12}"/>
                  </a:ext>
                </a:extLst>
              </p:cNvPr>
              <p:cNvSpPr txBox="1"/>
              <p:nvPr/>
            </p:nvSpPr>
            <p:spPr>
              <a:xfrm>
                <a:off x="5889904" y="2734851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Password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8C12170-11DC-470F-A84D-2F76D62207A9}"/>
                  </a:ext>
                </a:extLst>
              </p:cNvPr>
              <p:cNvSpPr txBox="1"/>
              <p:nvPr/>
            </p:nvSpPr>
            <p:spPr>
              <a:xfrm>
                <a:off x="5877274" y="2990496"/>
                <a:ext cx="108963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Email Address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0A0BC42-99DA-4F08-9190-3CEEE18E02DF}"/>
                </a:ext>
              </a:extLst>
            </p:cNvPr>
            <p:cNvGrpSpPr/>
            <p:nvPr/>
          </p:nvGrpSpPr>
          <p:grpSpPr>
            <a:xfrm>
              <a:off x="6662909" y="3265575"/>
              <a:ext cx="1410872" cy="521099"/>
              <a:chOff x="6662909" y="3265575"/>
              <a:chExt cx="1410872" cy="521099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78A3D9E-1E26-4150-9FC8-7BF38EAE18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62909" y="3620842"/>
                <a:ext cx="0" cy="16583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4A42BB1-8080-44BB-9DCE-BDD5CF4E75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3781" y="3620842"/>
                <a:ext cx="0" cy="1658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8658B6A-B2E3-41C7-AD48-C14D6776DA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62909" y="3620843"/>
                <a:ext cx="1410872" cy="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A0DF159-D849-48AD-A270-76F19FB15A3A}"/>
                  </a:ext>
                </a:extLst>
              </p:cNvPr>
              <p:cNvCxnSpPr>
                <a:cxnSpLocks/>
                <a:endCxn id="43" idx="3"/>
              </p:cNvCxnSpPr>
              <p:nvPr/>
            </p:nvCxnSpPr>
            <p:spPr>
              <a:xfrm flipV="1">
                <a:off x="7314419" y="3329883"/>
                <a:ext cx="0" cy="290834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2E8A2FD2-226C-48E9-B5A6-D06CD27D5D67}"/>
                  </a:ext>
                </a:extLst>
              </p:cNvPr>
              <p:cNvSpPr/>
              <p:nvPr/>
            </p:nvSpPr>
            <p:spPr>
              <a:xfrm>
                <a:off x="7277120" y="3265575"/>
                <a:ext cx="74597" cy="64308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8B97976-D957-4E6F-A689-74E82C2FE5D5}"/>
                </a:ext>
              </a:extLst>
            </p:cNvPr>
            <p:cNvGrpSpPr/>
            <p:nvPr/>
          </p:nvGrpSpPr>
          <p:grpSpPr>
            <a:xfrm>
              <a:off x="6038408" y="3782044"/>
              <a:ext cx="1064371" cy="634406"/>
              <a:chOff x="5186214" y="3771547"/>
              <a:chExt cx="1064371" cy="634406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60D8BB8-E85C-4F26-A34F-BA8C39A0FDD6}"/>
                  </a:ext>
                </a:extLst>
              </p:cNvPr>
              <p:cNvSpPr/>
              <p:nvPr/>
            </p:nvSpPr>
            <p:spPr>
              <a:xfrm>
                <a:off x="5186214" y="3771547"/>
                <a:ext cx="1064371" cy="634406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8643C01-B798-45CD-B8CA-A85688401669}"/>
                  </a:ext>
                </a:extLst>
              </p:cNvPr>
              <p:cNvCxnSpPr/>
              <p:nvPr/>
            </p:nvCxnSpPr>
            <p:spPr>
              <a:xfrm>
                <a:off x="5186214" y="4062318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7C2AD2A-CC96-4381-B6CE-A7E299DCA296}"/>
                  </a:ext>
                </a:extLst>
              </p:cNvPr>
              <p:cNvSpPr txBox="1"/>
              <p:nvPr/>
            </p:nvSpPr>
            <p:spPr>
              <a:xfrm>
                <a:off x="5186214" y="3786128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Rider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245C52F-8B69-44D5-A91C-090E339A9116}"/>
                  </a:ext>
                </a:extLst>
              </p:cNvPr>
              <p:cNvSpPr txBox="1"/>
              <p:nvPr/>
            </p:nvSpPr>
            <p:spPr>
              <a:xfrm>
                <a:off x="5186214" y="4091480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Vehicle Info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BA9B21-CDFA-4260-AF74-FB4530F723B5}"/>
                </a:ext>
              </a:extLst>
            </p:cNvPr>
            <p:cNvGrpSpPr/>
            <p:nvPr/>
          </p:nvGrpSpPr>
          <p:grpSpPr>
            <a:xfrm>
              <a:off x="7819098" y="3782044"/>
              <a:ext cx="1064371" cy="388998"/>
              <a:chOff x="6966904" y="3771547"/>
              <a:chExt cx="1064371" cy="388998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24A514D-CF57-4474-9A2B-B7512F2A17E3}"/>
                  </a:ext>
                </a:extLst>
              </p:cNvPr>
              <p:cNvSpPr/>
              <p:nvPr/>
            </p:nvSpPr>
            <p:spPr>
              <a:xfrm>
                <a:off x="6966904" y="3771547"/>
                <a:ext cx="1064371" cy="38899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840EE0D-BA8C-41C6-86CF-63D8837CB8FE}"/>
                  </a:ext>
                </a:extLst>
              </p:cNvPr>
              <p:cNvCxnSpPr/>
              <p:nvPr/>
            </p:nvCxnSpPr>
            <p:spPr>
              <a:xfrm>
                <a:off x="6966904" y="4062318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819282D-185A-4104-A1EE-97548503879D}"/>
                  </a:ext>
                </a:extLst>
              </p:cNvPr>
              <p:cNvSpPr txBox="1"/>
              <p:nvPr/>
            </p:nvSpPr>
            <p:spPr>
              <a:xfrm>
                <a:off x="6966904" y="3786128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Sender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18C8CA6-A02E-4FB9-9946-80746E2B7A51}"/>
                </a:ext>
              </a:extLst>
            </p:cNvPr>
            <p:cNvGrpSpPr/>
            <p:nvPr/>
          </p:nvGrpSpPr>
          <p:grpSpPr>
            <a:xfrm>
              <a:off x="9721831" y="3780675"/>
              <a:ext cx="1282924" cy="1165824"/>
              <a:chOff x="8638316" y="3558535"/>
              <a:chExt cx="1282924" cy="1165824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8D120A4-1CA7-4905-8044-76538F4C022A}"/>
                  </a:ext>
                </a:extLst>
              </p:cNvPr>
              <p:cNvSpPr/>
              <p:nvPr/>
            </p:nvSpPr>
            <p:spPr>
              <a:xfrm>
                <a:off x="8687847" y="3558535"/>
                <a:ext cx="1183864" cy="116582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F440420-7DCA-4A7F-AF14-CA03DFF31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7847" y="3849306"/>
                <a:ext cx="1183864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0B9D0E0-BC57-4C25-9FE3-2EA9A003EA61}"/>
                  </a:ext>
                </a:extLst>
              </p:cNvPr>
              <p:cNvSpPr txBox="1"/>
              <p:nvPr/>
            </p:nvSpPr>
            <p:spPr>
              <a:xfrm>
                <a:off x="8747593" y="3573116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B4880A1-C3BC-4729-8128-3503BFDC9B59}"/>
                  </a:ext>
                </a:extLst>
              </p:cNvPr>
              <p:cNvSpPr txBox="1"/>
              <p:nvPr/>
            </p:nvSpPr>
            <p:spPr>
              <a:xfrm>
                <a:off x="8747593" y="3878468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ID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49004DE-2AE7-4A4F-943D-AB416373DA5A}"/>
                  </a:ext>
                </a:extLst>
              </p:cNvPr>
              <p:cNvSpPr txBox="1"/>
              <p:nvPr/>
            </p:nvSpPr>
            <p:spPr>
              <a:xfrm>
                <a:off x="8747593" y="4142163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Address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949AE068-F0EC-48D9-BDD3-66A33FC40D26}"/>
                  </a:ext>
                </a:extLst>
              </p:cNvPr>
              <p:cNvSpPr txBox="1"/>
              <p:nvPr/>
            </p:nvSpPr>
            <p:spPr>
              <a:xfrm>
                <a:off x="8638316" y="4403773"/>
                <a:ext cx="1282924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Description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70C3E4C-4FFF-489E-A904-DC349FCC5B54}"/>
                </a:ext>
              </a:extLst>
            </p:cNvPr>
            <p:cNvGrpSpPr/>
            <p:nvPr/>
          </p:nvGrpSpPr>
          <p:grpSpPr>
            <a:xfrm>
              <a:off x="7061991" y="4782278"/>
              <a:ext cx="1064371" cy="1127419"/>
              <a:chOff x="6209797" y="4771781"/>
              <a:chExt cx="1064371" cy="1127419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D712977A-3677-44FD-9A22-DA219AD5B825}"/>
                  </a:ext>
                </a:extLst>
              </p:cNvPr>
              <p:cNvSpPr/>
              <p:nvPr/>
            </p:nvSpPr>
            <p:spPr>
              <a:xfrm>
                <a:off x="6209797" y="4771781"/>
                <a:ext cx="1064371" cy="112741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FF278489-0125-4F12-B4FC-F2E3FC021C35}"/>
                  </a:ext>
                </a:extLst>
              </p:cNvPr>
              <p:cNvCxnSpPr/>
              <p:nvPr/>
            </p:nvCxnSpPr>
            <p:spPr>
              <a:xfrm>
                <a:off x="6209797" y="5062552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2CD5C4F-0EEF-439B-836B-DB88A599FB00}"/>
                  </a:ext>
                </a:extLst>
              </p:cNvPr>
              <p:cNvSpPr txBox="1"/>
              <p:nvPr/>
            </p:nvSpPr>
            <p:spPr>
              <a:xfrm>
                <a:off x="6209797" y="4786362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Request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D540DD4-E3AD-4227-B97E-8868409005EA}"/>
                  </a:ext>
                </a:extLst>
              </p:cNvPr>
              <p:cNvSpPr txBox="1"/>
              <p:nvPr/>
            </p:nvSpPr>
            <p:spPr>
              <a:xfrm>
                <a:off x="6209797" y="5091714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Request ID</a:t>
                </a:r>
                <a:endParaRPr lang="en-US" sz="1100" b="1" u="sng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8CCF67DD-C081-409A-86BB-24FE8F858446}"/>
                  </a:ext>
                </a:extLst>
              </p:cNvPr>
              <p:cNvSpPr txBox="1"/>
              <p:nvPr/>
            </p:nvSpPr>
            <p:spPr>
              <a:xfrm>
                <a:off x="6209797" y="5355409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 err="1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DateTime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99D8E4F-48EF-4585-B548-F7F2BB13E0D4}"/>
                  </a:ext>
                </a:extLst>
              </p:cNvPr>
              <p:cNvSpPr txBox="1"/>
              <p:nvPr/>
            </p:nvSpPr>
            <p:spPr>
              <a:xfrm>
                <a:off x="6209797" y="5617019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Destination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D93200B-3A6E-439A-98A4-A889E9E0E263}"/>
                </a:ext>
              </a:extLst>
            </p:cNvPr>
            <p:cNvCxnSpPr>
              <a:stCxn id="114" idx="3"/>
            </p:cNvCxnSpPr>
            <p:nvPr/>
          </p:nvCxnSpPr>
          <p:spPr>
            <a:xfrm>
              <a:off x="8883469" y="3976543"/>
              <a:ext cx="887893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3AB3A7-935E-4845-8E5A-6F904E3BB087}"/>
                </a:ext>
              </a:extLst>
            </p:cNvPr>
            <p:cNvSpPr txBox="1"/>
            <p:nvPr/>
          </p:nvSpPr>
          <p:spPr>
            <a:xfrm>
              <a:off x="8846728" y="3802868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D9782DA-18D5-49B4-9F77-04E4C80FBA6E}"/>
                </a:ext>
              </a:extLst>
            </p:cNvPr>
            <p:cNvSpPr txBox="1"/>
            <p:nvPr/>
          </p:nvSpPr>
          <p:spPr>
            <a:xfrm>
              <a:off x="9464230" y="3806605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1FB3966-83A3-4840-8B98-2C813E3D9F62}"/>
                </a:ext>
              </a:extLst>
            </p:cNvPr>
            <p:cNvCxnSpPr>
              <a:cxnSpLocks/>
              <a:stCxn id="147" idx="3"/>
              <a:endCxn id="126" idx="1"/>
            </p:cNvCxnSpPr>
            <p:nvPr/>
          </p:nvCxnSpPr>
          <p:spPr>
            <a:xfrm flipV="1">
              <a:off x="8126362" y="4363587"/>
              <a:ext cx="1645000" cy="98240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40E8771-3C89-4691-B66A-D1D30AD37BCE}"/>
                </a:ext>
              </a:extLst>
            </p:cNvPr>
            <p:cNvSpPr txBox="1"/>
            <p:nvPr/>
          </p:nvSpPr>
          <p:spPr>
            <a:xfrm>
              <a:off x="8066616" y="5289168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0B3AEB-1AAE-469C-9518-CB80E7D36830}"/>
                </a:ext>
              </a:extLst>
            </p:cNvPr>
            <p:cNvSpPr txBox="1"/>
            <p:nvPr/>
          </p:nvSpPr>
          <p:spPr>
            <a:xfrm>
              <a:off x="9381081" y="4276425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10C9A9A-9FF5-4BD0-BD8E-599399673D79}"/>
                </a:ext>
              </a:extLst>
            </p:cNvPr>
            <p:cNvCxnSpPr>
              <a:cxnSpLocks/>
              <a:stCxn id="150" idx="1"/>
              <a:endCxn id="105" idx="2"/>
            </p:cNvCxnSpPr>
            <p:nvPr/>
          </p:nvCxnSpPr>
          <p:spPr>
            <a:xfrm flipH="1" flipV="1">
              <a:off x="6570594" y="4416450"/>
              <a:ext cx="491397" cy="816566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77B70CE-13DA-40F9-A8B1-CBB147AF46E0}"/>
                </a:ext>
              </a:extLst>
            </p:cNvPr>
            <p:cNvSpPr txBox="1"/>
            <p:nvPr/>
          </p:nvSpPr>
          <p:spPr>
            <a:xfrm>
              <a:off x="6289589" y="4433036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EF31872-5663-4B65-ACC4-709134ECF9A0}"/>
                </a:ext>
              </a:extLst>
            </p:cNvPr>
            <p:cNvSpPr txBox="1"/>
            <p:nvPr/>
          </p:nvSpPr>
          <p:spPr>
            <a:xfrm>
              <a:off x="6742249" y="5109367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902DC59-4F24-47B0-AF47-0137AFFD1850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F054DB7-2A86-4CF4-A759-BEF4DF399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A3D6B55-20DB-42B1-8653-E2C6CCC9E6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AECCE2A-BF70-4BD4-9541-28A1E83027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35B94E9C-CAE9-488C-9D5E-D6F0C8B6C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5A565D91-5B8F-4E24-9670-3811362B94B4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4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81650C-47C1-4A6E-BC51-8F4854AA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88DB9D1-5C9B-4F8C-90B7-B90A97994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200490"/>
              </p:ext>
            </p:extLst>
          </p:nvPr>
        </p:nvGraphicFramePr>
        <p:xfrm>
          <a:off x="5777113" y="1760192"/>
          <a:ext cx="4684834" cy="4408596"/>
        </p:xfrm>
        <a:graphic>
          <a:graphicData uri="http://schemas.openxmlformats.org/drawingml/2006/table">
            <a:tbl>
              <a:tblPr/>
              <a:tblGrid>
                <a:gridCol w="1030213">
                  <a:extLst>
                    <a:ext uri="{9D8B030D-6E8A-4147-A177-3AD203B41FA5}">
                      <a16:colId xmlns:a16="http://schemas.microsoft.com/office/drawing/2014/main" val="3144014544"/>
                    </a:ext>
                  </a:extLst>
                </a:gridCol>
                <a:gridCol w="1060292">
                  <a:extLst>
                    <a:ext uri="{9D8B030D-6E8A-4147-A177-3AD203B41FA5}">
                      <a16:colId xmlns:a16="http://schemas.microsoft.com/office/drawing/2014/main" val="1392614240"/>
                    </a:ext>
                  </a:extLst>
                </a:gridCol>
                <a:gridCol w="1165568">
                  <a:extLst>
                    <a:ext uri="{9D8B030D-6E8A-4147-A177-3AD203B41FA5}">
                      <a16:colId xmlns:a16="http://schemas.microsoft.com/office/drawing/2014/main" val="3518051515"/>
                    </a:ext>
                  </a:extLst>
                </a:gridCol>
                <a:gridCol w="1428761">
                  <a:extLst>
                    <a:ext uri="{9D8B030D-6E8A-4147-A177-3AD203B41FA5}">
                      <a16:colId xmlns:a16="http://schemas.microsoft.com/office/drawing/2014/main" val="744459118"/>
                    </a:ext>
                  </a:extLst>
                </a:gridCol>
              </a:tblGrid>
              <a:tr h="3166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Use case name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Registration</a:t>
                      </a:r>
                      <a:endParaRPr lang="en-US" sz="1200" dirty="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369654"/>
                  </a:ext>
                </a:extLst>
              </a:tr>
              <a:tr h="3166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Scenario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New user wants to join the platform by creating a new user-account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56281"/>
                  </a:ext>
                </a:extLst>
              </a:tr>
              <a:tr h="3166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Triggering Event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Select Create Account in Menu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365933"/>
                  </a:ext>
                </a:extLst>
              </a:tr>
              <a:tr h="43415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Brief description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Users either create a sender-account/rider-account by entering their basic information and vehicle information if necessary.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52517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Actors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User, Admin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906004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Stakeholders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Platform’s User management, User</a:t>
                      </a:r>
                      <a:endParaRPr lang="en-US" sz="1200" dirty="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219327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Preconditions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Make sure user is not repeating the registration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635677"/>
                  </a:ext>
                </a:extLst>
              </a:tr>
              <a:tr h="3166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Postconditions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New user accounts must be saved in the database.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 information must be validate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571858"/>
                  </a:ext>
                </a:extLst>
              </a:tr>
              <a:tr h="316639"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Flow of activities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User (Actor 1)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Admin (Actor 2)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483385"/>
                  </a:ext>
                </a:extLst>
              </a:tr>
              <a:tr h="4341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 enter basic information</a:t>
                      </a: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 Validate user information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1.2 Check if its rider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9469"/>
                  </a:ext>
                </a:extLst>
              </a:tr>
              <a:tr h="551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" indent="-142875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User enter vehicle information (only if rider)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751144"/>
                  </a:ext>
                </a:extLst>
              </a:tr>
              <a:tr h="4341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 Admin verifies vehicle information</a:t>
                      </a:r>
                      <a:endParaRPr lang="fr-FR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3.1 Updates database and save new account information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99770"/>
                  </a:ext>
                </a:extLst>
              </a:tr>
              <a:tr h="3166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Exception Conditions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1.1: User information not valid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3: Admin reject user registration</a:t>
                      </a:r>
                      <a:endParaRPr lang="en-US" sz="1200" dirty="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912062"/>
                  </a:ext>
                </a:extLst>
              </a:tr>
            </a:tbl>
          </a:graphicData>
        </a:graphic>
      </p:graphicFrame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59431C5-5867-4BB2-AE18-89B313C99121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E114F5D-6BAA-4F79-8140-96B581ED92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58068C5-7A3D-4F75-B509-F47F84AF43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68C9BCC-AD0C-43E8-9583-4996CC779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6920689-CE44-4344-8653-81C658E64D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DD7C3E90-3A7D-4739-BA4A-3B7017CF9B19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762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close up of a map&#10;&#10;Description automatically generated">
            <a:extLst>
              <a:ext uri="{FF2B5EF4-FFF2-40B4-BE49-F238E27FC236}">
                <a16:creationId xmlns:a16="http://schemas.microsoft.com/office/drawing/2014/main" id="{F5E60DEF-F3A8-4186-A031-85895758C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51" y="1320694"/>
            <a:ext cx="5860074" cy="8476721"/>
          </a:xfrm>
          <a:prstGeom prst="rect">
            <a:avLst/>
          </a:prstGeom>
        </p:spPr>
      </p:pic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BB4CE50-BDF4-4AF1-80E2-610AAD45260F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44A1A76-E58A-45B8-A728-DBD6297532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6063E90-8A1D-49E3-AEC1-1FA25CC011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24CB9016-FF46-470C-9460-20DFF01994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2D54739-38A0-49B4-8F95-A953E18A03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E38199ED-D97E-491B-BD35-4835C2A3A848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8824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9579163-986A-417F-90ED-BED331F1BF75}"/>
              </a:ext>
            </a:extLst>
          </p:cNvPr>
          <p:cNvGrpSpPr/>
          <p:nvPr/>
        </p:nvGrpSpPr>
        <p:grpSpPr>
          <a:xfrm>
            <a:off x="734981" y="3303641"/>
            <a:ext cx="10532459" cy="967693"/>
            <a:chOff x="734981" y="3303641"/>
            <a:chExt cx="10532459" cy="96769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310594-44B9-4BB3-A933-920019464570}"/>
                </a:ext>
              </a:extLst>
            </p:cNvPr>
            <p:cNvSpPr/>
            <p:nvPr/>
          </p:nvSpPr>
          <p:spPr>
            <a:xfrm>
              <a:off x="734981" y="3306296"/>
              <a:ext cx="10532459" cy="9650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9BCFA0-CCA2-4250-8C7B-ED6D075781DB}"/>
                </a:ext>
              </a:extLst>
            </p:cNvPr>
            <p:cNvSpPr txBox="1"/>
            <p:nvPr/>
          </p:nvSpPr>
          <p:spPr>
            <a:xfrm>
              <a:off x="1977687" y="3384852"/>
              <a:ext cx="734010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Requirements &amp; Design</a:t>
              </a:r>
              <a:br>
                <a:rPr lang="en-US" sz="2400" b="1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Functional/Non-Functional Requirements, Modeling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16" name="Picture 2" descr="Technical Diagrams Stock Photos, Images &amp; Photography | Shutterstock">
              <a:extLst>
                <a:ext uri="{FF2B5EF4-FFF2-40B4-BE49-F238E27FC236}">
                  <a16:creationId xmlns:a16="http://schemas.microsoft.com/office/drawing/2014/main" id="{6B64E078-38FE-4BE5-9266-36DADFC463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12" t="-250" r="17167" b="9489"/>
            <a:stretch/>
          </p:blipFill>
          <p:spPr bwMode="auto">
            <a:xfrm>
              <a:off x="734981" y="3303641"/>
              <a:ext cx="1015139" cy="965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C8C6E5-A231-436A-B99F-3A22420A1E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In this presentation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ECD5F2-0CBA-4B93-A83D-9E421438CB06}"/>
              </a:ext>
            </a:extLst>
          </p:cNvPr>
          <p:cNvGrpSpPr/>
          <p:nvPr/>
        </p:nvGrpSpPr>
        <p:grpSpPr>
          <a:xfrm>
            <a:off x="734981" y="2046458"/>
            <a:ext cx="10532459" cy="965038"/>
            <a:chOff x="734981" y="2376812"/>
            <a:chExt cx="5228939" cy="14205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AF27D8-9F3D-4DAB-8C4E-FCE7334EC585}"/>
                </a:ext>
              </a:extLst>
            </p:cNvPr>
            <p:cNvSpPr/>
            <p:nvPr/>
          </p:nvSpPr>
          <p:spPr>
            <a:xfrm>
              <a:off x="734981" y="2376812"/>
              <a:ext cx="5228939" cy="14205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Background information">
              <a:extLst>
                <a:ext uri="{FF2B5EF4-FFF2-40B4-BE49-F238E27FC236}">
                  <a16:creationId xmlns:a16="http://schemas.microsoft.com/office/drawing/2014/main" id="{F766AD4B-9B43-4378-8F23-7A892CE2D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44"/>
                      </a14:imgEffect>
                      <a14:imgEffect>
                        <a14:saturation sat="7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981" y="2376812"/>
              <a:ext cx="490039" cy="1420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759D40-30CA-4EE2-80FD-1029235EF82A}"/>
                </a:ext>
              </a:extLst>
            </p:cNvPr>
            <p:cNvSpPr txBox="1"/>
            <p:nvPr/>
          </p:nvSpPr>
          <p:spPr>
            <a:xfrm>
              <a:off x="1351934" y="2492452"/>
              <a:ext cx="3644066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Background Information</a:t>
              </a:r>
              <a:br>
                <a:rPr lang="en-US" sz="2400" b="1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 to the project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4197F31-7ABC-4B5A-9E9D-AB0B1E3C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504EA94-ED2C-4700-A114-C469B0DFC8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FA46585-1F05-4FD6-ADEB-F29F371421C9}"/>
              </a:ext>
            </a:extLst>
          </p:cNvPr>
          <p:cNvGrpSpPr/>
          <p:nvPr/>
        </p:nvGrpSpPr>
        <p:grpSpPr>
          <a:xfrm>
            <a:off x="734981" y="4554589"/>
            <a:ext cx="10532459" cy="965039"/>
            <a:chOff x="734981" y="4150710"/>
            <a:chExt cx="10532459" cy="96503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644BA8-48A2-4DE0-A87F-AA7624DD391D}"/>
                </a:ext>
              </a:extLst>
            </p:cNvPr>
            <p:cNvSpPr/>
            <p:nvPr/>
          </p:nvSpPr>
          <p:spPr>
            <a:xfrm>
              <a:off x="734981" y="4150711"/>
              <a:ext cx="10532459" cy="9650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5E33C66-F860-4D85-96B8-CC34BFC4E5C4}"/>
                </a:ext>
              </a:extLst>
            </p:cNvPr>
            <p:cNvSpPr txBox="1"/>
            <p:nvPr/>
          </p:nvSpPr>
          <p:spPr>
            <a:xfrm>
              <a:off x="1977687" y="4229267"/>
              <a:ext cx="734010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UI Design</a:t>
              </a:r>
              <a:br>
                <a:rPr lang="en-US" sz="2400" b="1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UI</a:t>
              </a:r>
              <a:r>
                <a:rPr lang="en-US" sz="2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Concept and Demos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12" name="Picture 8" descr="Moonlight N' Stuff - UX &amp; UI App Design Services">
              <a:extLst>
                <a:ext uri="{FF2B5EF4-FFF2-40B4-BE49-F238E27FC236}">
                  <a16:creationId xmlns:a16="http://schemas.microsoft.com/office/drawing/2014/main" id="{0BD6868A-F2F3-4A78-BC8B-1BB9548EB8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93" t="1320" r="8041" b="-1320"/>
            <a:stretch/>
          </p:blipFill>
          <p:spPr bwMode="auto">
            <a:xfrm>
              <a:off x="734982" y="4150710"/>
              <a:ext cx="1015138" cy="9650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20795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close up of a map&#10;&#10;Description automatically generated">
            <a:extLst>
              <a:ext uri="{FF2B5EF4-FFF2-40B4-BE49-F238E27FC236}">
                <a16:creationId xmlns:a16="http://schemas.microsoft.com/office/drawing/2014/main" id="{F5E60DEF-F3A8-4186-A031-85895758C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51" y="-2387352"/>
            <a:ext cx="5860074" cy="8476721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F781202A-B608-46B5-B88F-2E8BC7B7AC26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FB5CDE0-DDA4-42D7-922F-00FECA4876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0BF5291-9495-47B5-8C42-E3F670255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38040C-4D30-4E07-A4C6-9FC5151274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0E1E62F-6DE4-4660-B47A-FE4D61CBF0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D3BA153-AF1A-421F-A09D-11163D5C0344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0708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5CB0D0-2040-4FDB-9CFD-27EA563D4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25290"/>
              </p:ext>
            </p:extLst>
          </p:nvPr>
        </p:nvGraphicFramePr>
        <p:xfrm>
          <a:off x="5621864" y="1891430"/>
          <a:ext cx="5746559" cy="4055271"/>
        </p:xfrm>
        <a:graphic>
          <a:graphicData uri="http://schemas.openxmlformats.org/drawingml/2006/table">
            <a:tbl>
              <a:tblPr/>
              <a:tblGrid>
                <a:gridCol w="1261665">
                  <a:extLst>
                    <a:ext uri="{9D8B030D-6E8A-4147-A177-3AD203B41FA5}">
                      <a16:colId xmlns:a16="http://schemas.microsoft.com/office/drawing/2014/main" val="2275961056"/>
                    </a:ext>
                  </a:extLst>
                </a:gridCol>
                <a:gridCol w="2108913">
                  <a:extLst>
                    <a:ext uri="{9D8B030D-6E8A-4147-A177-3AD203B41FA5}">
                      <a16:colId xmlns:a16="http://schemas.microsoft.com/office/drawing/2014/main" val="272234819"/>
                    </a:ext>
                  </a:extLst>
                </a:gridCol>
                <a:gridCol w="2375981">
                  <a:extLst>
                    <a:ext uri="{9D8B030D-6E8A-4147-A177-3AD203B41FA5}">
                      <a16:colId xmlns:a16="http://schemas.microsoft.com/office/drawing/2014/main" val="717646435"/>
                    </a:ext>
                  </a:extLst>
                </a:gridCol>
              </a:tblGrid>
              <a:tr h="3234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Use case name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Update personal information.</a:t>
                      </a:r>
                      <a:endParaRPr lang="en-US" sz="1500" dirty="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16803"/>
                  </a:ext>
                </a:extLst>
              </a:tr>
              <a:tr h="2793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Scenario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When a user wishes to update their personal information (name, email, password etc).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0470"/>
                  </a:ext>
                </a:extLst>
              </a:tr>
              <a:tr h="25557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Triggering Event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 selects Update My Information in the settings menu.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914022"/>
                  </a:ext>
                </a:extLst>
              </a:tr>
              <a:tr h="3996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Brief description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Users update their personal information by entering new information.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40334"/>
                  </a:ext>
                </a:extLst>
              </a:tr>
              <a:tr h="2513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Actors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175034"/>
                  </a:ext>
                </a:extLst>
              </a:tr>
              <a:tr h="2513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Stakeholders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Platform’s User Management, User</a:t>
                      </a:r>
                      <a:endParaRPr lang="en-US" sz="1500" dirty="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24258"/>
                  </a:ext>
                </a:extLst>
              </a:tr>
              <a:tr h="2513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Preconditions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None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382231"/>
                  </a:ext>
                </a:extLst>
              </a:tr>
              <a:tr h="3996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Postconditions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New information has to be valid</a:t>
                      </a:r>
                      <a:endParaRPr lang="en-US" sz="15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New information must be updated in the database.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93759"/>
                  </a:ext>
                </a:extLst>
              </a:tr>
              <a:tr h="251356"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Flow of activities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User (Actor)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2997"/>
                  </a:ext>
                </a:extLst>
              </a:tr>
              <a:tr h="5480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Select an information to change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500">
                          <a:effectLst/>
                        </a:rPr>
                      </a:b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27640"/>
                  </a:ext>
                </a:extLst>
              </a:tr>
              <a:tr h="3996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" indent="-142875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Enter a new information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 Validate entered information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761631"/>
                  </a:ext>
                </a:extLst>
              </a:tr>
              <a:tr h="3996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Exception Conditions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Information unchangeable (Date of birth, IC Number)</a:t>
                      </a:r>
                      <a:endParaRPr lang="en-US" sz="15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 Information invalid</a:t>
                      </a:r>
                      <a:endParaRPr lang="en-US" sz="1500" dirty="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73607"/>
                  </a:ext>
                </a:extLst>
              </a:tr>
            </a:tbl>
          </a:graphicData>
        </a:graphic>
      </p:graphicFrame>
      <p:grpSp>
        <p:nvGrpSpPr>
          <p:cNvPr id="72" name="Group 71">
            <a:extLst>
              <a:ext uri="{FF2B5EF4-FFF2-40B4-BE49-F238E27FC236}">
                <a16:creationId xmlns:a16="http://schemas.microsoft.com/office/drawing/2014/main" id="{0E33CFEC-5498-41AB-95D4-C3482D8660D3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B66FA6-EC48-4A1C-995E-9383ADAC7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07E92C-E724-458D-8EAD-34FD6B3FB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F24502-C08C-4F02-B5CB-DD0FE3ABC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77F2FC9-2A88-455F-9631-1666B4CB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53DC751-B945-45AB-87A8-4AFC82D2DCDF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7351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C429592-E064-4F82-9A4D-027793799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65" y="1192903"/>
            <a:ext cx="5077463" cy="685800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2C3F3CDB-2D7B-486A-95A5-FB88CEED4C72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FC09535-E925-459F-8114-5231C7B000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408A978-5000-47AA-9A0A-1AE958593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8CAA8F9-E2D1-4E2C-977B-5B09788D85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B7D105E-6491-4983-8E06-4545BA50A9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E260E1CE-FFCE-4F73-B546-A1546E2AD233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5449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63668AE1-B3E4-44AF-913A-2BEF7C3B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65" y="-746776"/>
            <a:ext cx="5077463" cy="685800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864D814D-4B04-4A9A-B07A-51D99364C252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02CB92F-D1A8-4EB5-967C-9ABC801848A5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E0C1DEF-44D2-424F-BDEE-685EB01AE7B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68D116D-1CCA-4830-B7E5-E91C435F7F77}"/>
                  </a:ext>
                </a:extLst>
              </p:cNvPr>
              <p:cNvCxnSpPr>
                <a:cxnSpLocks/>
                <a:stCxn id="90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A061D5F-F9D7-450B-8CA5-B4C310F994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DDCC3968-282A-460D-A60B-FA252CC087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46C69922-A402-4A3C-A372-29D290E66E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B9AA32D-8BB9-46DD-9FBA-3DAAB49E7EB6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E1ECF7E-A814-4012-937C-CD322F3B4FB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6E75080-C92E-4C55-A6DC-6821FE4D8FC9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3DF9499-621A-48F0-9386-E28FF728191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15EC8D4B-8EFE-4D99-B4E4-EC59762913D3}"/>
                  </a:ext>
                </a:extLst>
              </p:cNvPr>
              <p:cNvCxnSpPr>
                <a:cxnSpLocks/>
                <a:stCxn id="108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B5911B50-576B-41E3-8BDF-1441025E90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7787461-0FF3-4A0D-BB76-A98E6769E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35F9D19F-A90A-4C26-AE13-EE761A14F0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54E6029-3F22-43A1-B750-E15765581B68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447769C-BBF7-4539-B079-519D2C1DD574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513CA11-A43B-482D-BE2B-ACB1B9ADFB84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75E5F365-C795-4EDD-8CFA-F5AA0ECA2A4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AB4F03A-3D35-455D-9774-7DDEE16759E8}"/>
                  </a:ext>
                </a:extLst>
              </p:cNvPr>
              <p:cNvCxnSpPr>
                <a:cxnSpLocks/>
                <a:stCxn id="12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74AAFE87-77B6-4862-B09E-72A015033B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A751143-25FF-46D7-967A-E7F901CC7C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1EC1E2B-4EA2-4507-9939-8B1A8F6187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DD76577-6920-4D4D-9943-732F4C726934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61EBF50-77B5-49E0-BA3B-6B3C70B4762E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DDE4097-850E-4A7E-B7F5-B61466794426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20DABB96-3F92-4302-8394-D3D18ACE321B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6F634101-DC6B-4866-BF22-E7D8C6C1EAE7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071BCE1-46A0-4688-90CB-AA1E1186E2C6}"/>
                  </a:ext>
                </a:extLst>
              </p:cNvPr>
              <p:cNvCxnSpPr>
                <a:cxnSpLocks/>
                <a:stCxn id="136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26B59CA-A9E5-4F86-A358-E3C1B15083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63120D2-5538-4026-A982-525A338661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FAA64407-C1E2-4030-A41C-AD6C10DA6E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FF154F7-E07B-460B-8C07-969BCF5597B1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65BCE8A9-F59A-4FE2-9031-F253C2C37CDB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FAAB696-4181-43ED-A51A-56B9DF551CD8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20AD4FDA-7B50-4E98-AE41-5A8D17D1D1B7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8FC6058-33DA-4257-906F-C876D24DD550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087FCE9-B681-4F8F-9D95-96C1155AF623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0348FC58-B590-413A-9E23-0142AF72B436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7CE76523-DA9D-494E-8192-CF207663CD32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A61640E-3D3A-415D-A6F3-14C36750DD11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45C05A0C-3DC1-4445-BB94-35681540A78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CE2CA3B3-5EAF-44D2-BA67-63E97CA900AC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259B4CE-9FD9-41A1-9636-9C552057526C}"/>
              </a:ext>
            </a:extLst>
          </p:cNvPr>
          <p:cNvCxnSpPr>
            <a:cxnSpLocks/>
            <a:stCxn id="153" idx="2"/>
            <a:endCxn id="148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86F7C3C-298B-4A88-9A39-AA4CB2A6BC07}"/>
              </a:ext>
            </a:extLst>
          </p:cNvPr>
          <p:cNvCxnSpPr>
            <a:cxnSpLocks/>
            <a:stCxn id="152" idx="2"/>
            <a:endCxn id="148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29CFB54-8386-4CF0-9E28-B57B391AA111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06A9E60-5B7C-4D0B-9A5A-478B226A3E15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1C901109-EB9F-439F-91D5-2D847A679265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2167DCE-3251-47DE-B2EA-7CFAD2B327FA}"/>
              </a:ext>
            </a:extLst>
          </p:cNvPr>
          <p:cNvCxnSpPr>
            <a:stCxn id="164" idx="2"/>
            <a:endCxn id="145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14EFF34-10C9-4BF3-BDFA-FA74BBF74596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AE7CDBC-3B5C-405A-A7A2-51134CA6CAED}"/>
              </a:ext>
            </a:extLst>
          </p:cNvPr>
          <p:cNvCxnSpPr>
            <a:cxnSpLocks/>
            <a:endCxn id="164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905E086-1F8D-475C-BEDD-706AC9E6B8F1}"/>
              </a:ext>
            </a:extLst>
          </p:cNvPr>
          <p:cNvCxnSpPr>
            <a:cxnSpLocks/>
            <a:stCxn id="145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D96E56A-06ED-466A-97B6-2E7712CCD5FF}"/>
              </a:ext>
            </a:extLst>
          </p:cNvPr>
          <p:cNvCxnSpPr>
            <a:cxnSpLocks/>
            <a:stCxn id="146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5C4CAE6-7632-4C89-98D0-F9E567295128}"/>
              </a:ext>
            </a:extLst>
          </p:cNvPr>
          <p:cNvCxnSpPr>
            <a:cxnSpLocks/>
            <a:stCxn id="147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AC6017F-4051-47D9-B519-7E308FFCF11A}"/>
              </a:ext>
            </a:extLst>
          </p:cNvPr>
          <p:cNvCxnSpPr>
            <a:cxnSpLocks/>
            <a:stCxn id="148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6376BC1-D2E2-4796-BD95-5B47ACC2DC2B}"/>
              </a:ext>
            </a:extLst>
          </p:cNvPr>
          <p:cNvCxnSpPr>
            <a:cxnSpLocks/>
            <a:stCxn id="149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237F5D0-67E6-4B22-855E-71D84AF71F0A}"/>
              </a:ext>
            </a:extLst>
          </p:cNvPr>
          <p:cNvCxnSpPr>
            <a:cxnSpLocks/>
            <a:stCxn id="150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04DF82E3-232E-470A-B055-76577AE3CD6A}"/>
              </a:ext>
            </a:extLst>
          </p:cNvPr>
          <p:cNvCxnSpPr>
            <a:cxnSpLocks/>
            <a:stCxn id="15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86794AB7-59B0-4197-8E57-FCE32EE576E5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3E9C40B-EC9E-4834-BBC5-D0EAE5F789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0272331-21B4-46F5-89FD-C223DB5B0F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28C4511-0B2D-49B2-97CB-61B3363B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F889157-E2B5-4684-B66E-1FCAB9BF8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9D4E7F21-7D91-4D42-ACD4-EDE7594E10F8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9676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E33CFEC-5498-41AB-95D4-C3482D8660D3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B66FA6-EC48-4A1C-995E-9383ADAC7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07E92C-E724-458D-8EAD-34FD6B3FB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F24502-C08C-4F02-B5CB-DD0FE3ABC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77F2FC9-2A88-455F-9631-1666B4CB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53DC751-B945-45AB-87A8-4AFC82D2DCDF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CD7407-5E74-4FFE-B20A-B4E6BAFF4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727817"/>
              </p:ext>
            </p:extLst>
          </p:nvPr>
        </p:nvGraphicFramePr>
        <p:xfrm>
          <a:off x="5785204" y="2007247"/>
          <a:ext cx="5632339" cy="3852373"/>
        </p:xfrm>
        <a:graphic>
          <a:graphicData uri="http://schemas.openxmlformats.org/drawingml/2006/table">
            <a:tbl>
              <a:tblPr/>
              <a:tblGrid>
                <a:gridCol w="1137299">
                  <a:extLst>
                    <a:ext uri="{9D8B030D-6E8A-4147-A177-3AD203B41FA5}">
                      <a16:colId xmlns:a16="http://schemas.microsoft.com/office/drawing/2014/main" val="3945192181"/>
                    </a:ext>
                  </a:extLst>
                </a:gridCol>
                <a:gridCol w="2166284">
                  <a:extLst>
                    <a:ext uri="{9D8B030D-6E8A-4147-A177-3AD203B41FA5}">
                      <a16:colId xmlns:a16="http://schemas.microsoft.com/office/drawing/2014/main" val="1907670976"/>
                    </a:ext>
                  </a:extLst>
                </a:gridCol>
                <a:gridCol w="2328756">
                  <a:extLst>
                    <a:ext uri="{9D8B030D-6E8A-4147-A177-3AD203B41FA5}">
                      <a16:colId xmlns:a16="http://schemas.microsoft.com/office/drawing/2014/main" val="822601889"/>
                    </a:ext>
                  </a:extLst>
                </a:gridCol>
              </a:tblGrid>
              <a:tr h="236937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Use case name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Post Requests</a:t>
                      </a:r>
                      <a:endParaRPr lang="en-US" sz="2100">
                        <a:effectLst/>
                      </a:endParaRPr>
                    </a:p>
                  </a:txBody>
                  <a:tcPr marL="108314" marR="108314" marT="54157" marB="541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286094"/>
                  </a:ext>
                </a:extLst>
              </a:tr>
              <a:tr h="346605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Scenario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When a user wishes a rider can come and pick up some items and deliver to a relatively nearby destination</a:t>
                      </a:r>
                      <a:endParaRPr lang="en-US" sz="2100">
                        <a:effectLst/>
                      </a:endParaRPr>
                    </a:p>
                  </a:txBody>
                  <a:tcPr marL="108314" marR="108314" marT="54157" marB="541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631480"/>
                  </a:ext>
                </a:extLst>
              </a:tr>
              <a:tr h="346605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Triggering Event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Sender selects the Post Request button from the menu.</a:t>
                      </a:r>
                      <a:endParaRPr lang="en-US" sz="2100">
                        <a:effectLst/>
                      </a:endParaRPr>
                    </a:p>
                  </a:txBody>
                  <a:tcPr marL="108314" marR="108314" marT="54157" marB="541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428978"/>
                  </a:ext>
                </a:extLst>
              </a:tr>
              <a:tr h="346605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Brief description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Senders post a “Delivery Request” by selecting a start point (a store) and entering a destination address.</a:t>
                      </a:r>
                      <a:endParaRPr lang="en-US" sz="2100">
                        <a:effectLst/>
                      </a:endParaRPr>
                    </a:p>
                  </a:txBody>
                  <a:tcPr marL="108314" marR="108314" marT="54157" marB="541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068551"/>
                  </a:ext>
                </a:extLst>
              </a:tr>
              <a:tr h="191806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Actors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Sender</a:t>
                      </a:r>
                      <a:endParaRPr lang="en-US" sz="2100">
                        <a:effectLst/>
                      </a:endParaRPr>
                    </a:p>
                  </a:txBody>
                  <a:tcPr marL="108314" marR="108314" marT="54157" marB="541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66140"/>
                  </a:ext>
                </a:extLst>
              </a:tr>
              <a:tr h="330960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Stakeholders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 (Sender, Rider)</a:t>
                      </a:r>
                      <a:endParaRPr lang="en-US" sz="2100">
                        <a:effectLst/>
                      </a:endParaRPr>
                    </a:p>
                  </a:txBody>
                  <a:tcPr marL="108314" marR="108314" marT="54157" marB="541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660189"/>
                  </a:ext>
                </a:extLst>
              </a:tr>
              <a:tr h="330960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Preconditions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None</a:t>
                      </a:r>
                      <a:endParaRPr lang="en-US" sz="2100">
                        <a:effectLst/>
                      </a:endParaRPr>
                    </a:p>
                  </a:txBody>
                  <a:tcPr marL="108314" marR="108314" marT="54157" marB="541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657448"/>
                  </a:ext>
                </a:extLst>
              </a:tr>
              <a:tr h="330960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Postconditions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Requests should be open for riders who are nearby the selected starting point.</a:t>
                      </a:r>
                      <a:endParaRPr lang="en-US" sz="2100">
                        <a:effectLst/>
                      </a:endParaRPr>
                    </a:p>
                  </a:txBody>
                  <a:tcPr marL="108314" marR="108314" marT="54157" marB="541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237567"/>
                  </a:ext>
                </a:extLst>
              </a:tr>
              <a:tr h="236937">
                <a:tc row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Flow of activities</a:t>
                      </a:r>
                      <a:endParaRPr lang="en-US" sz="2100">
                        <a:effectLst/>
                      </a:endParaRPr>
                    </a:p>
                  </a:txBody>
                  <a:tcPr marL="108314" marR="108314" marT="54157" marB="541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Sender (Actor)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System (Actor)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121235"/>
                  </a:ext>
                </a:extLst>
              </a:tr>
              <a:tr h="3466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Select a starting point and destination address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 Validate destination address</a:t>
                      </a:r>
                      <a:endParaRPr lang="en-US" sz="2100">
                        <a:effectLst/>
                      </a:endParaRPr>
                    </a:p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1.2 Generate a new request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088874"/>
                  </a:ext>
                </a:extLst>
              </a:tr>
              <a:tr h="346605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Exception Conditions</a:t>
                      </a:r>
                      <a:endParaRPr lang="en-US" sz="2100" dirty="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 Destination address invalid</a:t>
                      </a:r>
                      <a:endParaRPr lang="en-US" sz="2100" dirty="0">
                        <a:effectLst/>
                      </a:endParaRPr>
                    </a:p>
                  </a:txBody>
                  <a:tcPr marL="108314" marR="108314" marT="54157" marB="541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297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78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2129BA-A3C1-4AE8-84F5-4582F51F5652}"/>
              </a:ext>
            </a:extLst>
          </p:cNvPr>
          <p:cNvSpPr/>
          <p:nvPr/>
        </p:nvSpPr>
        <p:spPr>
          <a:xfrm>
            <a:off x="6607903" y="1285599"/>
            <a:ext cx="3862671" cy="47907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C10C2407-6661-4950-BC43-E4DE45013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472" r="49497" b="30000"/>
          <a:stretch/>
        </p:blipFill>
        <p:spPr bwMode="auto">
          <a:xfrm>
            <a:off x="6730199" y="1388264"/>
            <a:ext cx="3591089" cy="461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DBA73FCC-E572-46F8-9CCA-FE3325ECB3B6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2C2DA51-5858-435A-AB40-6021FE54DB63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91A8665-2386-4849-8188-B2F6AD14F82F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684FC8F2-5BEE-44DE-9E81-ACA0D45617CF}"/>
                  </a:ext>
                </a:extLst>
              </p:cNvPr>
              <p:cNvCxnSpPr>
                <a:cxnSpLocks/>
                <a:stCxn id="106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083166EF-AE52-41D6-B050-177418A262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0DA5B67-128B-4D6B-99BD-E7C2FAC66B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81DDC608-2F52-428E-ADFF-65D3710140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D9323DB-09E6-4DB8-A0FA-C5B7FAC262C0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C11ED09-EAF1-4902-B549-AB44AF53B781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3A92931-CFFE-4DDF-A4E4-D91554AAD40F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041B9342-CA5E-46A4-B189-2BFE04B7DC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7C3D99F-F8B7-4B53-A281-C499CD4C6790}"/>
                  </a:ext>
                </a:extLst>
              </p:cNvPr>
              <p:cNvCxnSpPr>
                <a:cxnSpLocks/>
                <a:stCxn id="11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421D50CE-9D5C-4594-A19A-872C63008A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F734403D-9C74-47B3-89F7-96E29F332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66F27E63-2F45-4413-A585-9EAC0D5DEF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C723917-5DFE-48BE-9589-6891E5B415FF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9D41B35-BEED-40B9-8CCE-684BA3266CFB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CFEE1A0C-F75F-4E20-8411-1E452E448F8C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38F6F37B-5946-4507-BC9F-0168C5D46DE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69A3EFCF-3CF3-4CE9-9A68-EF75B93C2C01}"/>
                  </a:ext>
                </a:extLst>
              </p:cNvPr>
              <p:cNvCxnSpPr>
                <a:cxnSpLocks/>
                <a:stCxn id="13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0E14A36A-070D-4EC5-8BC6-0950C8E396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274989B0-2649-4AF4-82F8-701CE8A2BC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AD453FC6-F504-4E16-8E1F-A1F63AA2B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D4AC509-8D7B-4D04-B691-A58025104504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9F02F4C-15C1-4658-9872-ED1BAEB37FA4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D8AE9DE-6344-4A90-821D-6FDCD88531A1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21258C72-B7A5-4B4F-8D94-341837FAAEAE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B447D1B7-7B7F-4195-BE25-06A6009D6C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C0833B11-1AC2-4EEF-9A0D-B6C82E4E548F}"/>
                  </a:ext>
                </a:extLst>
              </p:cNvPr>
              <p:cNvCxnSpPr>
                <a:cxnSpLocks/>
                <a:stCxn id="14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05AE713B-68C4-4A3C-AB4B-7996A78841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C0C648F9-31C8-40A7-90FB-66AE0190FA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B3010330-D4B7-43FD-8D69-69E9AF52F7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5D15D20-A075-4C16-8850-5C359F377930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55980B58-29D3-4558-AD35-AAD261B7736A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606857AF-8677-4EE2-A3EA-5CB8E96589F5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27AC48D2-0674-4EBE-82E7-47CF5D0CABC6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F398B71-D3ED-4C3E-AD0A-DCAD07D03D63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F0611601-23B8-480E-AB84-E11B106C52DD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975BF3BA-0F45-49C9-A356-4E9A5DB6365A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F491829-6623-4D14-8AA2-A0A2DF567DE5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EA1B1EB-8A40-43C9-8D74-B09B9265F1D9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764B5B46-B0E3-417A-8BDC-CA9C6FAEADC3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2D91922-940B-4EDF-9995-17A8B4FD0263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9EC5283-15DD-48DD-91C0-19B15815C92B}"/>
              </a:ext>
            </a:extLst>
          </p:cNvPr>
          <p:cNvCxnSpPr>
            <a:cxnSpLocks/>
            <a:stCxn id="159" idx="2"/>
            <a:endCxn id="154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71241E6E-328D-4938-BFD0-73CE0ED44A7C}"/>
              </a:ext>
            </a:extLst>
          </p:cNvPr>
          <p:cNvCxnSpPr>
            <a:cxnSpLocks/>
            <a:stCxn id="158" idx="2"/>
            <a:endCxn id="154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8739579-6C94-4DCE-B24A-2D4ACB84D139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1931DFD-D6BA-41DD-8FDA-5CBFE314D4DA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0E556F4D-741A-4CA9-A5DB-48A181C0F0C7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99E7F016-297A-450E-A369-D1FAE88AE30D}"/>
              </a:ext>
            </a:extLst>
          </p:cNvPr>
          <p:cNvCxnSpPr>
            <a:stCxn id="164" idx="2"/>
            <a:endCxn id="15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B6E9AB42-C65D-4EE1-89A6-A810841B4B47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C25FD91-3681-47B4-A3CB-0607DB398DBE}"/>
              </a:ext>
            </a:extLst>
          </p:cNvPr>
          <p:cNvCxnSpPr>
            <a:cxnSpLocks/>
            <a:endCxn id="164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0C95A8D-9F07-427B-93DE-CBF1D47028CC}"/>
              </a:ext>
            </a:extLst>
          </p:cNvPr>
          <p:cNvCxnSpPr>
            <a:cxnSpLocks/>
            <a:stCxn id="15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978A976-6D8E-4326-AFF7-FE61B894A106}"/>
              </a:ext>
            </a:extLst>
          </p:cNvPr>
          <p:cNvCxnSpPr>
            <a:cxnSpLocks/>
            <a:stCxn id="15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26CB3AC-B719-4C36-8402-27A2CF705D64}"/>
              </a:ext>
            </a:extLst>
          </p:cNvPr>
          <p:cNvCxnSpPr>
            <a:cxnSpLocks/>
            <a:stCxn id="153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76D28FE-0FD0-40E2-A7A8-211A698969E0}"/>
              </a:ext>
            </a:extLst>
          </p:cNvPr>
          <p:cNvCxnSpPr>
            <a:cxnSpLocks/>
            <a:stCxn id="154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FA42661-2D2A-44F5-B0B1-9731989B41BE}"/>
              </a:ext>
            </a:extLst>
          </p:cNvPr>
          <p:cNvCxnSpPr>
            <a:cxnSpLocks/>
            <a:stCxn id="155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C657380-0EA5-4C7A-AFF5-9D3FF5E50603}"/>
              </a:ext>
            </a:extLst>
          </p:cNvPr>
          <p:cNvCxnSpPr>
            <a:cxnSpLocks/>
            <a:stCxn id="156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7D09812-16EF-4123-BCFF-949EC1C71C59}"/>
              </a:ext>
            </a:extLst>
          </p:cNvPr>
          <p:cNvCxnSpPr>
            <a:cxnSpLocks/>
            <a:stCxn id="157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F7CEDEF-940B-41C6-8554-FF23585E68B7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1D2DDEC-A3FC-43FE-8FCA-CDDFDB49AF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7A69F5D-8702-44AA-A0D9-9ECF96E338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F0BA79A-4472-4DFF-B6B6-E2541236F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AC4FC3E-52C5-4B71-880E-455B07253D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8FECD812-82EB-4575-A632-08F2B7033276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979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E33CFEC-5498-41AB-95D4-C3482D8660D3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B66FA6-EC48-4A1C-995E-9383ADAC7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07E92C-E724-458D-8EAD-34FD6B3FB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F24502-C08C-4F02-B5CB-DD0FE3ABC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77F2FC9-2A88-455F-9631-1666B4CB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53DC751-B945-45AB-87A8-4AFC82D2DCDF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20A7633-C3F1-4892-859C-54B1A3011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041625"/>
              </p:ext>
            </p:extLst>
          </p:nvPr>
        </p:nvGraphicFramePr>
        <p:xfrm>
          <a:off x="5608795" y="1891430"/>
          <a:ext cx="5508146" cy="4106241"/>
        </p:xfrm>
        <a:graphic>
          <a:graphicData uri="http://schemas.openxmlformats.org/drawingml/2006/table">
            <a:tbl>
              <a:tblPr/>
              <a:tblGrid>
                <a:gridCol w="1101629">
                  <a:extLst>
                    <a:ext uri="{9D8B030D-6E8A-4147-A177-3AD203B41FA5}">
                      <a16:colId xmlns:a16="http://schemas.microsoft.com/office/drawing/2014/main" val="3760616371"/>
                    </a:ext>
                  </a:extLst>
                </a:gridCol>
                <a:gridCol w="1401272">
                  <a:extLst>
                    <a:ext uri="{9D8B030D-6E8A-4147-A177-3AD203B41FA5}">
                      <a16:colId xmlns:a16="http://schemas.microsoft.com/office/drawing/2014/main" val="3981086021"/>
                    </a:ext>
                  </a:extLst>
                </a:gridCol>
                <a:gridCol w="1198573">
                  <a:extLst>
                    <a:ext uri="{9D8B030D-6E8A-4147-A177-3AD203B41FA5}">
                      <a16:colId xmlns:a16="http://schemas.microsoft.com/office/drawing/2014/main" val="1359932216"/>
                    </a:ext>
                  </a:extLst>
                </a:gridCol>
                <a:gridCol w="1806672">
                  <a:extLst>
                    <a:ext uri="{9D8B030D-6E8A-4147-A177-3AD203B41FA5}">
                      <a16:colId xmlns:a16="http://schemas.microsoft.com/office/drawing/2014/main" val="3364986635"/>
                    </a:ext>
                  </a:extLst>
                </a:gridCol>
              </a:tblGrid>
              <a:tr h="239368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Use case name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Manage Request (Edit, Remove).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88138"/>
                  </a:ext>
                </a:extLst>
              </a:tr>
              <a:tr h="228487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Scenario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When a user wishes to update their posted request (Starting point, destination).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293109"/>
                  </a:ext>
                </a:extLst>
              </a:tr>
              <a:tr h="334244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Triggering Event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Sender select edit button for a certain request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74230"/>
                  </a:ext>
                </a:extLst>
              </a:tr>
              <a:tr h="334244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Brief description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Sender modifies the address, starting point by selecting a new address or starting point, or removes the request.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14825"/>
                  </a:ext>
                </a:extLst>
              </a:tr>
              <a:tr h="228487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Actors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Sender, Rider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23651"/>
                  </a:ext>
                </a:extLst>
              </a:tr>
              <a:tr h="239368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Stakeholders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Users (Sender, Rider)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78347"/>
                  </a:ext>
                </a:extLst>
              </a:tr>
              <a:tr h="217607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Preconditions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Request must exist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141"/>
                  </a:ext>
                </a:extLst>
              </a:tr>
              <a:tr h="334244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Postconditions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Request must be updated</a:t>
                      </a:r>
                      <a:endParaRPr lang="en-US">
                        <a:effectLst/>
                      </a:endParaRPr>
                    </a:p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If the request is being accepted, the modification must be notified to the rider.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017737"/>
                  </a:ext>
                </a:extLst>
              </a:tr>
              <a:tr h="228487">
                <a:tc rowSpan="3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Flow of activities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Sender (Actor 1)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Rider (Actor 2)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188729"/>
                  </a:ext>
                </a:extLst>
              </a:tr>
              <a:tr h="7398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Select edit or remove, and type in a new information if edit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 Validate information</a:t>
                      </a:r>
                      <a:endParaRPr lang="en-US">
                        <a:effectLst/>
                      </a:endParaRPr>
                    </a:p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1.2 See if any rider accept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1.3 Establish communication between Rider &amp; Sender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101866"/>
                  </a:ext>
                </a:extLst>
              </a:tr>
              <a:tr h="6475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Accept changes</a:t>
                      </a:r>
                      <a:endParaRPr lang="en-US" dirty="0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 Update the changes in system/Database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109028"/>
                  </a:ext>
                </a:extLst>
              </a:tr>
              <a:tr h="334244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Exception Conditions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 Information invalid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Rider do not accept the changes</a:t>
                      </a:r>
                      <a:endParaRPr lang="en-US" dirty="0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05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368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E33CFEC-5498-41AB-95D4-C3482D8660D3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B66FA6-EC48-4A1C-995E-9383ADAC7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07E92C-E724-458D-8EAD-34FD6B3FB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F24502-C08C-4F02-B5CB-DD0FE3ABC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77F2FC9-2A88-455F-9631-1666B4CB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53DC751-B945-45AB-87A8-4AFC82D2DCDF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A7515E-FE0C-4184-8880-381ADC3E9034}"/>
              </a:ext>
            </a:extLst>
          </p:cNvPr>
          <p:cNvGrpSpPr/>
          <p:nvPr/>
        </p:nvGrpSpPr>
        <p:grpSpPr>
          <a:xfrm>
            <a:off x="6289308" y="1324778"/>
            <a:ext cx="4715447" cy="8941767"/>
            <a:chOff x="6165266" y="1877518"/>
            <a:chExt cx="4715447" cy="89417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DA0C9C-6744-4173-A91E-49722C168DA7}"/>
                </a:ext>
              </a:extLst>
            </p:cNvPr>
            <p:cNvSpPr/>
            <p:nvPr/>
          </p:nvSpPr>
          <p:spPr>
            <a:xfrm>
              <a:off x="6165266" y="1877518"/>
              <a:ext cx="4715447" cy="89417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410" name="Picture 2">
              <a:extLst>
                <a:ext uri="{FF2B5EF4-FFF2-40B4-BE49-F238E27FC236}">
                  <a16:creationId xmlns:a16="http://schemas.microsoft.com/office/drawing/2014/main" id="{B401916F-20C9-4BB6-AF04-C12DBD6830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88" t="3732"/>
            <a:stretch/>
          </p:blipFill>
          <p:spPr bwMode="auto">
            <a:xfrm>
              <a:off x="6330571" y="1946223"/>
              <a:ext cx="4508879" cy="8833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72791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E33CFEC-5498-41AB-95D4-C3482D8660D3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B66FA6-EC48-4A1C-995E-9383ADAC7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07E92C-E724-458D-8EAD-34FD6B3FB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F24502-C08C-4F02-B5CB-DD0FE3ABC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77F2FC9-2A88-455F-9631-1666B4CB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53DC751-B945-45AB-87A8-4AFC82D2DCDF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A7515E-FE0C-4184-8880-381ADC3E9034}"/>
              </a:ext>
            </a:extLst>
          </p:cNvPr>
          <p:cNvGrpSpPr/>
          <p:nvPr/>
        </p:nvGrpSpPr>
        <p:grpSpPr>
          <a:xfrm>
            <a:off x="6289308" y="-2600575"/>
            <a:ext cx="4715447" cy="8941767"/>
            <a:chOff x="6165266" y="1877518"/>
            <a:chExt cx="4715447" cy="89417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DA0C9C-6744-4173-A91E-49722C168DA7}"/>
                </a:ext>
              </a:extLst>
            </p:cNvPr>
            <p:cNvSpPr/>
            <p:nvPr/>
          </p:nvSpPr>
          <p:spPr>
            <a:xfrm>
              <a:off x="6165266" y="1877518"/>
              <a:ext cx="4715447" cy="89417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410" name="Picture 2">
              <a:extLst>
                <a:ext uri="{FF2B5EF4-FFF2-40B4-BE49-F238E27FC236}">
                  <a16:creationId xmlns:a16="http://schemas.microsoft.com/office/drawing/2014/main" id="{B401916F-20C9-4BB6-AF04-C12DBD6830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88" t="3732"/>
            <a:stretch/>
          </p:blipFill>
          <p:spPr bwMode="auto">
            <a:xfrm>
              <a:off x="6330571" y="1946223"/>
              <a:ext cx="4508879" cy="8833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818291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  <a:endParaRPr lang="en-US" sz="8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E33CFEC-5498-41AB-95D4-C3482D8660D3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B66FA6-EC48-4A1C-995E-9383ADAC7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07E92C-E724-458D-8EAD-34FD6B3FB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F24502-C08C-4F02-B5CB-DD0FE3ABC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77F2FC9-2A88-455F-9631-1666B4CB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53DC751-B945-45AB-87A8-4AFC82D2DCDF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1C4A05-738E-41F8-B0C5-A04680C1E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376716"/>
              </p:ext>
            </p:extLst>
          </p:nvPr>
        </p:nvGraphicFramePr>
        <p:xfrm>
          <a:off x="5427245" y="2069085"/>
          <a:ext cx="6217967" cy="3906521"/>
        </p:xfrm>
        <a:graphic>
          <a:graphicData uri="http://schemas.openxmlformats.org/drawingml/2006/table">
            <a:tbl>
              <a:tblPr/>
              <a:tblGrid>
                <a:gridCol w="1255551">
                  <a:extLst>
                    <a:ext uri="{9D8B030D-6E8A-4147-A177-3AD203B41FA5}">
                      <a16:colId xmlns:a16="http://schemas.microsoft.com/office/drawing/2014/main" val="2943434649"/>
                    </a:ext>
                  </a:extLst>
                </a:gridCol>
                <a:gridCol w="2391526">
                  <a:extLst>
                    <a:ext uri="{9D8B030D-6E8A-4147-A177-3AD203B41FA5}">
                      <a16:colId xmlns:a16="http://schemas.microsoft.com/office/drawing/2014/main" val="3228408603"/>
                    </a:ext>
                  </a:extLst>
                </a:gridCol>
                <a:gridCol w="2570890">
                  <a:extLst>
                    <a:ext uri="{9D8B030D-6E8A-4147-A177-3AD203B41FA5}">
                      <a16:colId xmlns:a16="http://schemas.microsoft.com/office/drawing/2014/main" val="3361856303"/>
                    </a:ext>
                  </a:extLst>
                </a:gridCol>
              </a:tblGrid>
              <a:tr h="261573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Use case name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Accept Request</a:t>
                      </a:r>
                      <a:endParaRPr lang="en-US" sz="2400">
                        <a:effectLst/>
                      </a:endParaRPr>
                    </a:p>
                  </a:txBody>
                  <a:tcPr marL="119576" marR="119576" marT="59788" marB="597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786802"/>
                  </a:ext>
                </a:extLst>
              </a:tr>
              <a:tr h="249117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Scenario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Rider wishes to accept a delivery request</a:t>
                      </a:r>
                      <a:endParaRPr lang="en-US" sz="2400">
                        <a:effectLst/>
                      </a:endParaRPr>
                    </a:p>
                  </a:txBody>
                  <a:tcPr marL="119576" marR="119576" marT="59788" marB="597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402992"/>
                  </a:ext>
                </a:extLst>
              </a:tr>
              <a:tr h="382644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Triggering Event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Rider select an available request and select accept request</a:t>
                      </a:r>
                      <a:endParaRPr lang="en-US" sz="2400">
                        <a:effectLst/>
                      </a:endParaRPr>
                    </a:p>
                  </a:txBody>
                  <a:tcPr marL="119576" marR="119576" marT="59788" marB="597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687167"/>
                  </a:ext>
                </a:extLst>
              </a:tr>
              <a:tr h="249117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Brief description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Rider accepts a delivery request by selecting the accept option of an request</a:t>
                      </a:r>
                      <a:endParaRPr lang="en-US" sz="2400">
                        <a:effectLst/>
                      </a:endParaRPr>
                    </a:p>
                  </a:txBody>
                  <a:tcPr marL="119576" marR="119576" marT="59788" marB="597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122581"/>
                  </a:ext>
                </a:extLst>
              </a:tr>
              <a:tr h="211750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Actors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Rider</a:t>
                      </a:r>
                      <a:endParaRPr lang="en-US" sz="2400">
                        <a:effectLst/>
                      </a:endParaRPr>
                    </a:p>
                  </a:txBody>
                  <a:tcPr marL="119576" marR="119576" marT="59788" marB="597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547250"/>
                  </a:ext>
                </a:extLst>
              </a:tr>
              <a:tr h="261573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Stakeholders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Rider, Sender</a:t>
                      </a:r>
                      <a:endParaRPr lang="en-US" sz="2400">
                        <a:effectLst/>
                      </a:endParaRPr>
                    </a:p>
                  </a:txBody>
                  <a:tcPr marL="119576" marR="119576" marT="59788" marB="597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695249"/>
                  </a:ext>
                </a:extLst>
              </a:tr>
              <a:tr h="382644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Preconditions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Request is not being accepted by anyone else</a:t>
                      </a:r>
                      <a:endParaRPr lang="en-US" sz="2400">
                        <a:effectLst/>
                      </a:endParaRPr>
                    </a:p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Request is nearby</a:t>
                      </a:r>
                      <a:endParaRPr lang="en-US" sz="2400">
                        <a:effectLst/>
                      </a:endParaRPr>
                    </a:p>
                  </a:txBody>
                  <a:tcPr marL="119576" marR="119576" marT="59788" marB="597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353697"/>
                  </a:ext>
                </a:extLst>
              </a:tr>
              <a:tr h="261573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Postconditions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 other rider should be able to accept the same request</a:t>
                      </a:r>
                      <a:endParaRPr lang="en-US" sz="2400">
                        <a:effectLst/>
                      </a:endParaRPr>
                    </a:p>
                  </a:txBody>
                  <a:tcPr marL="119576" marR="119576" marT="59788" marB="597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763428"/>
                  </a:ext>
                </a:extLst>
              </a:tr>
              <a:tr h="261573">
                <a:tc row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Flow of activities</a:t>
                      </a:r>
                      <a:endParaRPr lang="en-US" sz="2400">
                        <a:effectLst/>
                      </a:endParaRPr>
                    </a:p>
                  </a:txBody>
                  <a:tcPr marL="119576" marR="119576" marT="59788" marB="597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Rider (Actor)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180721"/>
                  </a:ext>
                </a:extLst>
              </a:tr>
              <a:tr h="3826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Select accept request option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 Send  notification to sender: Request being accepted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921921"/>
                  </a:ext>
                </a:extLst>
              </a:tr>
              <a:tr h="382644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Exception Conditions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None</a:t>
                      </a:r>
                      <a:endParaRPr lang="en-US" sz="2400" dirty="0">
                        <a:effectLst/>
                      </a:endParaRPr>
                    </a:p>
                  </a:txBody>
                  <a:tcPr marL="119576" marR="119576" marT="59788" marB="597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58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389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0109427-051C-4FCC-A0BD-21CA34C2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4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48AFE2-FAFC-4F58-955D-B8C13E273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Background Information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A4559F2-1B6C-4A81-9737-79CFF87C5A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D459F-BE62-417A-AAD5-C6BAB2317DBF}"/>
              </a:ext>
            </a:extLst>
          </p:cNvPr>
          <p:cNvSpPr txBox="1"/>
          <p:nvPr/>
        </p:nvSpPr>
        <p:spPr>
          <a:xfrm>
            <a:off x="515963" y="4251740"/>
            <a:ext cx="31677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Background Information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Introduction to the project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7D6D9-E620-44AE-B4D1-8B9255F23B06}"/>
              </a:ext>
            </a:extLst>
          </p:cNvPr>
          <p:cNvSpPr txBox="1"/>
          <p:nvPr/>
        </p:nvSpPr>
        <p:spPr>
          <a:xfrm>
            <a:off x="4210494" y="2069056"/>
            <a:ext cx="56548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this section:</a:t>
            </a:r>
          </a:p>
          <a:p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 Groups and Other Stakeholders</a:t>
            </a:r>
          </a:p>
        </p:txBody>
      </p:sp>
      <p:pic>
        <p:nvPicPr>
          <p:cNvPr id="18" name="Picture 2" descr="Background information">
            <a:extLst>
              <a:ext uri="{FF2B5EF4-FFF2-40B4-BE49-F238E27FC236}">
                <a16:creationId xmlns:a16="http://schemas.microsoft.com/office/drawing/2014/main" id="{D7F2249D-ECA0-4AA5-9FE7-590B46D43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44"/>
                    </a14:imgEffect>
                    <a14:imgEffect>
                      <a14:saturation sa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2" y="1312734"/>
            <a:ext cx="2910632" cy="278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350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  <a:endParaRPr lang="en-US" sz="8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E33CFEC-5498-41AB-95D4-C3482D8660D3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B66FA6-EC48-4A1C-995E-9383ADAC7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07E92C-E724-458D-8EAD-34FD6B3FB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F24502-C08C-4F02-B5CB-DD0FE3ABC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77F2FC9-2A88-455F-9631-1666B4CB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53DC751-B945-45AB-87A8-4AFC82D2DCDF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32D4BF6-F9A9-459B-BF9C-A167EA9F0689}"/>
              </a:ext>
            </a:extLst>
          </p:cNvPr>
          <p:cNvGrpSpPr/>
          <p:nvPr/>
        </p:nvGrpSpPr>
        <p:grpSpPr>
          <a:xfrm>
            <a:off x="6517431" y="1805354"/>
            <a:ext cx="4181257" cy="4199098"/>
            <a:chOff x="6289309" y="1324779"/>
            <a:chExt cx="2909328" cy="2921742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A24A045-F8D1-4EE2-847C-0C4E6FFE83EF}"/>
                </a:ext>
              </a:extLst>
            </p:cNvPr>
            <p:cNvSpPr/>
            <p:nvPr/>
          </p:nvSpPr>
          <p:spPr>
            <a:xfrm>
              <a:off x="6289309" y="1324779"/>
              <a:ext cx="2909328" cy="29217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506" name="Picture 2">
              <a:extLst>
                <a:ext uri="{FF2B5EF4-FFF2-40B4-BE49-F238E27FC236}">
                  <a16:creationId xmlns:a16="http://schemas.microsoft.com/office/drawing/2014/main" id="{5F59AE78-D783-4D65-ACDA-A1455ED48A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886" r="53252"/>
            <a:stretch/>
          </p:blipFill>
          <p:spPr bwMode="auto">
            <a:xfrm>
              <a:off x="6411604" y="1401445"/>
              <a:ext cx="2778493" cy="2677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9343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  <a:endParaRPr lang="en-US" sz="8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E33CFEC-5498-41AB-95D4-C3482D8660D3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B66FA6-EC48-4A1C-995E-9383ADAC7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07E92C-E724-458D-8EAD-34FD6B3FB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F24502-C08C-4F02-B5CB-DD0FE3ABC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77F2FC9-2A88-455F-9631-1666B4CB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53DC751-B945-45AB-87A8-4AFC82D2DCDF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E6C2B10-AE4A-4D15-A6AC-9796D9A27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207586"/>
              </p:ext>
            </p:extLst>
          </p:nvPr>
        </p:nvGraphicFramePr>
        <p:xfrm>
          <a:off x="5484075" y="2102649"/>
          <a:ext cx="6172450" cy="3624358"/>
        </p:xfrm>
        <a:graphic>
          <a:graphicData uri="http://schemas.openxmlformats.org/drawingml/2006/table">
            <a:tbl>
              <a:tblPr/>
              <a:tblGrid>
                <a:gridCol w="1246360">
                  <a:extLst>
                    <a:ext uri="{9D8B030D-6E8A-4147-A177-3AD203B41FA5}">
                      <a16:colId xmlns:a16="http://schemas.microsoft.com/office/drawing/2014/main" val="2758541746"/>
                    </a:ext>
                  </a:extLst>
                </a:gridCol>
                <a:gridCol w="2374019">
                  <a:extLst>
                    <a:ext uri="{9D8B030D-6E8A-4147-A177-3AD203B41FA5}">
                      <a16:colId xmlns:a16="http://schemas.microsoft.com/office/drawing/2014/main" val="4033810439"/>
                    </a:ext>
                  </a:extLst>
                </a:gridCol>
                <a:gridCol w="2552071">
                  <a:extLst>
                    <a:ext uri="{9D8B030D-6E8A-4147-A177-3AD203B41FA5}">
                      <a16:colId xmlns:a16="http://schemas.microsoft.com/office/drawing/2014/main" val="1813552999"/>
                    </a:ext>
                  </a:extLst>
                </a:gridCol>
              </a:tblGrid>
              <a:tr h="259658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Use case name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Revoke/Cancel Accepted Request</a:t>
                      </a:r>
                      <a:endParaRPr lang="en-US" sz="2300">
                        <a:effectLst/>
                      </a:endParaRPr>
                    </a:p>
                  </a:txBody>
                  <a:tcPr marL="118701" marR="118701" marT="59350" marB="59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04814"/>
                  </a:ext>
                </a:extLst>
              </a:tr>
              <a:tr h="247294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Scenario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Rider wishes to drop/cancel an accepted delivery request</a:t>
                      </a:r>
                      <a:endParaRPr lang="en-US" sz="2300">
                        <a:effectLst/>
                      </a:endParaRPr>
                    </a:p>
                  </a:txBody>
                  <a:tcPr marL="118701" marR="118701" marT="59350" marB="59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631005"/>
                  </a:ext>
                </a:extLst>
              </a:tr>
              <a:tr h="379843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Triggering Event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Rider select the accepted request and press revoke/cancel button</a:t>
                      </a:r>
                      <a:endParaRPr lang="en-US" sz="2300">
                        <a:effectLst/>
                      </a:endParaRPr>
                    </a:p>
                  </a:txBody>
                  <a:tcPr marL="118701" marR="118701" marT="59350" marB="59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39643"/>
                  </a:ext>
                </a:extLst>
              </a:tr>
              <a:tr h="247294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Brief description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Rider revokes an accepted request.</a:t>
                      </a:r>
                      <a:endParaRPr lang="en-US" sz="2300">
                        <a:effectLst/>
                      </a:endParaRPr>
                    </a:p>
                  </a:txBody>
                  <a:tcPr marL="118701" marR="118701" marT="59350" marB="59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06509"/>
                  </a:ext>
                </a:extLst>
              </a:tr>
              <a:tr h="210200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Actors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Rider</a:t>
                      </a:r>
                      <a:endParaRPr lang="en-US" sz="2300">
                        <a:effectLst/>
                      </a:endParaRPr>
                    </a:p>
                  </a:txBody>
                  <a:tcPr marL="118701" marR="118701" marT="59350" marB="59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53960"/>
                  </a:ext>
                </a:extLst>
              </a:tr>
              <a:tr h="201792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Stakeholders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Rider, Sender</a:t>
                      </a:r>
                      <a:endParaRPr lang="en-US" sz="2300">
                        <a:effectLst/>
                      </a:endParaRPr>
                    </a:p>
                  </a:txBody>
                  <a:tcPr marL="118701" marR="118701" marT="59350" marB="59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590696"/>
                  </a:ext>
                </a:extLst>
              </a:tr>
              <a:tr h="362697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Preconditions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Request is being accepted </a:t>
                      </a:r>
                      <a:endParaRPr lang="en-US" sz="2300">
                        <a:effectLst/>
                      </a:endParaRPr>
                    </a:p>
                  </a:txBody>
                  <a:tcPr marL="118701" marR="118701" marT="59350" marB="59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12923"/>
                  </a:ext>
                </a:extLst>
              </a:tr>
              <a:tr h="362697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Postconditions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Request status must be updated and saved in system/database</a:t>
                      </a:r>
                      <a:endParaRPr lang="en-US" sz="2300">
                        <a:effectLst/>
                      </a:endParaRPr>
                    </a:p>
                  </a:txBody>
                  <a:tcPr marL="118701" marR="118701" marT="59350" marB="59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293277"/>
                  </a:ext>
                </a:extLst>
              </a:tr>
              <a:tr h="222564">
                <a:tc row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Flow of activities</a:t>
                      </a:r>
                      <a:endParaRPr lang="en-US" sz="2300">
                        <a:effectLst/>
                      </a:endParaRPr>
                    </a:p>
                  </a:txBody>
                  <a:tcPr marL="118701" marR="118701" marT="59350" marB="59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Rider (Actor)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355574"/>
                  </a:ext>
                </a:extLst>
              </a:tr>
              <a:tr h="3798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Select revoke/cancel option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 Send notification to sender: Request being canceled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880481"/>
                  </a:ext>
                </a:extLst>
              </a:tr>
              <a:tr h="379843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Exception Conditions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None</a:t>
                      </a:r>
                      <a:endParaRPr lang="en-US" sz="2300" dirty="0">
                        <a:effectLst/>
                      </a:endParaRPr>
                    </a:p>
                  </a:txBody>
                  <a:tcPr marL="118701" marR="118701" marT="59350" marB="59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947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88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  <a:endParaRPr lang="en-US" sz="8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E33CFEC-5498-41AB-95D4-C3482D8660D3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B66FA6-EC48-4A1C-995E-9383ADAC7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07E92C-E724-458D-8EAD-34FD6B3FB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F24502-C08C-4F02-B5CB-DD0FE3ABC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77F2FC9-2A88-455F-9631-1666B4CB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53DC751-B945-45AB-87A8-4AFC82D2DCDF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2FBE05F-8574-431C-8965-55DF5C0FF84F}"/>
              </a:ext>
            </a:extLst>
          </p:cNvPr>
          <p:cNvGrpSpPr/>
          <p:nvPr/>
        </p:nvGrpSpPr>
        <p:grpSpPr>
          <a:xfrm>
            <a:off x="6517431" y="1805354"/>
            <a:ext cx="4181257" cy="4199098"/>
            <a:chOff x="6289309" y="1324779"/>
            <a:chExt cx="2909328" cy="2921742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77355A7-48DC-41AF-A3CE-F9AC96ECB200}"/>
                </a:ext>
              </a:extLst>
            </p:cNvPr>
            <p:cNvSpPr/>
            <p:nvPr/>
          </p:nvSpPr>
          <p:spPr>
            <a:xfrm>
              <a:off x="6289309" y="1324779"/>
              <a:ext cx="2909328" cy="29217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Picture 2">
              <a:extLst>
                <a:ext uri="{FF2B5EF4-FFF2-40B4-BE49-F238E27FC236}">
                  <a16:creationId xmlns:a16="http://schemas.microsoft.com/office/drawing/2014/main" id="{D4971DEA-955C-456B-A46E-E11F14A6AB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7" t="314" r="52275" b="49572"/>
            <a:stretch/>
          </p:blipFill>
          <p:spPr bwMode="auto">
            <a:xfrm>
              <a:off x="6411604" y="1401445"/>
              <a:ext cx="2778493" cy="2677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3468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  <a:endParaRPr lang="en-US" sz="8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E33CFEC-5498-41AB-95D4-C3482D8660D3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B66FA6-EC48-4A1C-995E-9383ADAC7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07E92C-E724-458D-8EAD-34FD6B3FB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F24502-C08C-4F02-B5CB-DD0FE3ABC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77F2FC9-2A88-455F-9631-1666B4CB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53DC751-B945-45AB-87A8-4AFC82D2DCDF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368711E-E511-4F45-95DB-A9FFD2877F78}"/>
              </a:ext>
            </a:extLst>
          </p:cNvPr>
          <p:cNvGrpSpPr/>
          <p:nvPr/>
        </p:nvGrpSpPr>
        <p:grpSpPr>
          <a:xfrm>
            <a:off x="6527861" y="1324778"/>
            <a:ext cx="4562210" cy="5431616"/>
            <a:chOff x="6517431" y="1805352"/>
            <a:chExt cx="4562210" cy="644221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3824684-A849-45F2-8A4D-570DFCF11DAC}"/>
                </a:ext>
              </a:extLst>
            </p:cNvPr>
            <p:cNvSpPr/>
            <p:nvPr/>
          </p:nvSpPr>
          <p:spPr>
            <a:xfrm>
              <a:off x="6517431" y="1805352"/>
              <a:ext cx="4562210" cy="6442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Picture 2">
              <a:extLst>
                <a:ext uri="{FF2B5EF4-FFF2-40B4-BE49-F238E27FC236}">
                  <a16:creationId xmlns:a16="http://schemas.microsoft.com/office/drawing/2014/main" id="{1106B480-747F-450E-9CAC-6FA708E02D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00" t="6034" r="-675" b="23350"/>
            <a:stretch/>
          </p:blipFill>
          <p:spPr bwMode="auto">
            <a:xfrm>
              <a:off x="6693191" y="1915537"/>
              <a:ext cx="4311564" cy="617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01475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E5D5CC0-A3A0-44DA-9724-8ECC34DD4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18" y="2537796"/>
            <a:ext cx="5915025" cy="2771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0B10C004-FC0B-473A-A1CB-658D3A59BB16}"/>
              </a:ext>
            </a:extLst>
          </p:cNvPr>
          <p:cNvGrpSpPr/>
          <p:nvPr/>
        </p:nvGrpSpPr>
        <p:grpSpPr>
          <a:xfrm>
            <a:off x="449946" y="1929022"/>
            <a:ext cx="4966347" cy="4009587"/>
            <a:chOff x="6038408" y="1900110"/>
            <a:chExt cx="4966347" cy="400958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0886A6D-ABF1-4759-8447-4ECEC9419012}"/>
                </a:ext>
              </a:extLst>
            </p:cNvPr>
            <p:cNvGrpSpPr/>
            <p:nvPr/>
          </p:nvGrpSpPr>
          <p:grpSpPr>
            <a:xfrm>
              <a:off x="6729468" y="1900110"/>
              <a:ext cx="1089630" cy="1362493"/>
              <a:chOff x="5877274" y="1889613"/>
              <a:chExt cx="1089630" cy="1362493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D3EC0372-A597-437C-AD59-3834412D2787}"/>
                  </a:ext>
                </a:extLst>
              </p:cNvPr>
              <p:cNvSpPr/>
              <p:nvPr/>
            </p:nvSpPr>
            <p:spPr>
              <a:xfrm>
                <a:off x="5889904" y="1889613"/>
                <a:ext cx="1064371" cy="136248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D4E545FC-19D0-4AF8-9887-8DCC1787CAD9}"/>
                  </a:ext>
                </a:extLst>
              </p:cNvPr>
              <p:cNvCxnSpPr/>
              <p:nvPr/>
            </p:nvCxnSpPr>
            <p:spPr>
              <a:xfrm>
                <a:off x="5889904" y="2180384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FA6CB2C-7352-49C0-A639-D79449508958}"/>
                  </a:ext>
                </a:extLst>
              </p:cNvPr>
              <p:cNvSpPr txBox="1"/>
              <p:nvPr/>
            </p:nvSpPr>
            <p:spPr>
              <a:xfrm>
                <a:off x="5889904" y="1908715"/>
                <a:ext cx="1064370" cy="27223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User Account</a:t>
                </a:r>
                <a:endParaRPr lang="en-US" sz="11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28AFD6E-591C-47CE-90B6-7D24FC024E3D}"/>
                  </a:ext>
                </a:extLst>
              </p:cNvPr>
              <p:cNvSpPr txBox="1"/>
              <p:nvPr/>
            </p:nvSpPr>
            <p:spPr>
              <a:xfrm>
                <a:off x="5889904" y="2209546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Account ID</a:t>
                </a:r>
                <a:endParaRPr lang="en-US" sz="1100" b="1" u="sng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C9277823-7973-4244-B578-DE89CC879C16}"/>
                  </a:ext>
                </a:extLst>
              </p:cNvPr>
              <p:cNvSpPr txBox="1"/>
              <p:nvPr/>
            </p:nvSpPr>
            <p:spPr>
              <a:xfrm>
                <a:off x="5889904" y="2473241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Username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26FD08EE-3EF6-4203-9DB1-460CB9C46B91}"/>
                  </a:ext>
                </a:extLst>
              </p:cNvPr>
              <p:cNvSpPr txBox="1"/>
              <p:nvPr/>
            </p:nvSpPr>
            <p:spPr>
              <a:xfrm>
                <a:off x="5889904" y="2734851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Password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A9516D5-0F85-4AD7-9701-57D04095DC55}"/>
                  </a:ext>
                </a:extLst>
              </p:cNvPr>
              <p:cNvSpPr txBox="1"/>
              <p:nvPr/>
            </p:nvSpPr>
            <p:spPr>
              <a:xfrm>
                <a:off x="5877274" y="2990496"/>
                <a:ext cx="108963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Email Address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AE41BE8-CFC6-4EEC-B844-11F1D52472D8}"/>
                </a:ext>
              </a:extLst>
            </p:cNvPr>
            <p:cNvGrpSpPr/>
            <p:nvPr/>
          </p:nvGrpSpPr>
          <p:grpSpPr>
            <a:xfrm>
              <a:off x="6662909" y="3265575"/>
              <a:ext cx="1410872" cy="521099"/>
              <a:chOff x="6662909" y="3265575"/>
              <a:chExt cx="1410872" cy="521099"/>
            </a:xfrm>
          </p:grpSpPr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2F17034-1F6C-44F5-A487-8545C958AE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62909" y="3620842"/>
                <a:ext cx="0" cy="16583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2FD747E9-50DA-4274-9206-B7BCABA39D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3781" y="3620842"/>
                <a:ext cx="0" cy="1658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5639BB4E-5436-4319-9BA4-CC6DC93AB0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62909" y="3620843"/>
                <a:ext cx="1410872" cy="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1CCB403-E6FE-4FAC-8AB3-A3CB559286A1}"/>
                  </a:ext>
                </a:extLst>
              </p:cNvPr>
              <p:cNvCxnSpPr>
                <a:cxnSpLocks/>
                <a:endCxn id="155" idx="3"/>
              </p:cNvCxnSpPr>
              <p:nvPr/>
            </p:nvCxnSpPr>
            <p:spPr>
              <a:xfrm flipV="1">
                <a:off x="7314419" y="3329883"/>
                <a:ext cx="0" cy="290834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5" name="Isosceles Triangle 154">
                <a:extLst>
                  <a:ext uri="{FF2B5EF4-FFF2-40B4-BE49-F238E27FC236}">
                    <a16:creationId xmlns:a16="http://schemas.microsoft.com/office/drawing/2014/main" id="{15780258-90B3-40F2-806B-152A781DB38D}"/>
                  </a:ext>
                </a:extLst>
              </p:cNvPr>
              <p:cNvSpPr/>
              <p:nvPr/>
            </p:nvSpPr>
            <p:spPr>
              <a:xfrm>
                <a:off x="7277120" y="3265575"/>
                <a:ext cx="74597" cy="64308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A7EB86A-6CCA-42FD-84D5-CC700ACAC512}"/>
                </a:ext>
              </a:extLst>
            </p:cNvPr>
            <p:cNvGrpSpPr/>
            <p:nvPr/>
          </p:nvGrpSpPr>
          <p:grpSpPr>
            <a:xfrm>
              <a:off x="6038408" y="3782044"/>
              <a:ext cx="1064371" cy="634406"/>
              <a:chOff x="5186214" y="3771547"/>
              <a:chExt cx="1064371" cy="634406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09BDF0B1-4D47-4166-B625-69BFF05E599C}"/>
                  </a:ext>
                </a:extLst>
              </p:cNvPr>
              <p:cNvSpPr/>
              <p:nvPr/>
            </p:nvSpPr>
            <p:spPr>
              <a:xfrm>
                <a:off x="5186214" y="3771547"/>
                <a:ext cx="1064371" cy="634406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E23E29DE-4092-4BD1-8D2F-B89A09A90BF4}"/>
                  </a:ext>
                </a:extLst>
              </p:cNvPr>
              <p:cNvCxnSpPr/>
              <p:nvPr/>
            </p:nvCxnSpPr>
            <p:spPr>
              <a:xfrm>
                <a:off x="5186214" y="4062318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E1942FF-95F3-443A-B911-03DBD2D211F4}"/>
                  </a:ext>
                </a:extLst>
              </p:cNvPr>
              <p:cNvSpPr txBox="1"/>
              <p:nvPr/>
            </p:nvSpPr>
            <p:spPr>
              <a:xfrm>
                <a:off x="5186214" y="3786128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Rider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9E8C6CA-2920-4880-947C-1761FFA6A87A}"/>
                  </a:ext>
                </a:extLst>
              </p:cNvPr>
              <p:cNvSpPr txBox="1"/>
              <p:nvPr/>
            </p:nvSpPr>
            <p:spPr>
              <a:xfrm>
                <a:off x="5186214" y="4091480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Vehicle Info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8FFE587-7F61-489A-8029-DFFD5CA58890}"/>
                </a:ext>
              </a:extLst>
            </p:cNvPr>
            <p:cNvGrpSpPr/>
            <p:nvPr/>
          </p:nvGrpSpPr>
          <p:grpSpPr>
            <a:xfrm>
              <a:off x="7819098" y="3782044"/>
              <a:ext cx="1064371" cy="388998"/>
              <a:chOff x="6966904" y="3771547"/>
              <a:chExt cx="1064371" cy="388998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4DD73041-F00D-47AF-AE35-83E73CC56A8E}"/>
                  </a:ext>
                </a:extLst>
              </p:cNvPr>
              <p:cNvSpPr/>
              <p:nvPr/>
            </p:nvSpPr>
            <p:spPr>
              <a:xfrm>
                <a:off x="6966904" y="3771547"/>
                <a:ext cx="1064371" cy="38899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6382ADEE-DFA8-4F05-919E-2D61DCF99E0A}"/>
                  </a:ext>
                </a:extLst>
              </p:cNvPr>
              <p:cNvCxnSpPr/>
              <p:nvPr/>
            </p:nvCxnSpPr>
            <p:spPr>
              <a:xfrm>
                <a:off x="6966904" y="4062318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45C73E0-9242-4904-90D6-B71F27FC9215}"/>
                  </a:ext>
                </a:extLst>
              </p:cNvPr>
              <p:cNvSpPr txBox="1"/>
              <p:nvPr/>
            </p:nvSpPr>
            <p:spPr>
              <a:xfrm>
                <a:off x="6966904" y="3786128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Sender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7C88D86-573E-4BA0-A72F-026EF00D1C0D}"/>
                </a:ext>
              </a:extLst>
            </p:cNvPr>
            <p:cNvGrpSpPr/>
            <p:nvPr/>
          </p:nvGrpSpPr>
          <p:grpSpPr>
            <a:xfrm>
              <a:off x="9721831" y="3780675"/>
              <a:ext cx="1282924" cy="1165824"/>
              <a:chOff x="8638316" y="3558535"/>
              <a:chExt cx="1282924" cy="1165824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7957BE44-0196-49BB-ADF2-A1094D15D64C}"/>
                  </a:ext>
                </a:extLst>
              </p:cNvPr>
              <p:cNvSpPr/>
              <p:nvPr/>
            </p:nvSpPr>
            <p:spPr>
              <a:xfrm>
                <a:off x="8687847" y="3558535"/>
                <a:ext cx="1183864" cy="116582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A951FE0C-C94F-4D26-A4E2-0E70D200A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7847" y="3849306"/>
                <a:ext cx="1183864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07BD7A0-6616-47CD-A2E9-F2EF3A3F8E38}"/>
                  </a:ext>
                </a:extLst>
              </p:cNvPr>
              <p:cNvSpPr txBox="1"/>
              <p:nvPr/>
            </p:nvSpPr>
            <p:spPr>
              <a:xfrm>
                <a:off x="8747593" y="3573116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3DA4E4B-BBC6-4038-82EF-A287DE2FB1BB}"/>
                  </a:ext>
                </a:extLst>
              </p:cNvPr>
              <p:cNvSpPr txBox="1"/>
              <p:nvPr/>
            </p:nvSpPr>
            <p:spPr>
              <a:xfrm>
                <a:off x="8747593" y="3878468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ID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62D10DD-462D-4076-8653-B3DDE382641B}"/>
                  </a:ext>
                </a:extLst>
              </p:cNvPr>
              <p:cNvSpPr txBox="1"/>
              <p:nvPr/>
            </p:nvSpPr>
            <p:spPr>
              <a:xfrm>
                <a:off x="8747593" y="4142163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Address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D308553-4134-4706-A097-995DD63483B0}"/>
                  </a:ext>
                </a:extLst>
              </p:cNvPr>
              <p:cNvSpPr txBox="1"/>
              <p:nvPr/>
            </p:nvSpPr>
            <p:spPr>
              <a:xfrm>
                <a:off x="8638316" y="4403773"/>
                <a:ext cx="1282924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Description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77EB30C-5F0C-4D71-A44A-D517E943C110}"/>
                </a:ext>
              </a:extLst>
            </p:cNvPr>
            <p:cNvGrpSpPr/>
            <p:nvPr/>
          </p:nvGrpSpPr>
          <p:grpSpPr>
            <a:xfrm>
              <a:off x="7061991" y="4782278"/>
              <a:ext cx="1064371" cy="1127419"/>
              <a:chOff x="6209797" y="4771781"/>
              <a:chExt cx="1064371" cy="1127419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E5B57E3-2EB9-4434-9AAE-99E5D2C173F3}"/>
                  </a:ext>
                </a:extLst>
              </p:cNvPr>
              <p:cNvSpPr/>
              <p:nvPr/>
            </p:nvSpPr>
            <p:spPr>
              <a:xfrm>
                <a:off x="6209797" y="4771781"/>
                <a:ext cx="1064371" cy="112741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0409C534-26E7-4389-B5B0-254BCF76667F}"/>
                  </a:ext>
                </a:extLst>
              </p:cNvPr>
              <p:cNvCxnSpPr/>
              <p:nvPr/>
            </p:nvCxnSpPr>
            <p:spPr>
              <a:xfrm>
                <a:off x="6209797" y="5047972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386FF78-E819-4801-9DC2-E4D5C0E04C0A}"/>
                  </a:ext>
                </a:extLst>
              </p:cNvPr>
              <p:cNvSpPr txBox="1"/>
              <p:nvPr/>
            </p:nvSpPr>
            <p:spPr>
              <a:xfrm>
                <a:off x="6209797" y="4773282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Request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977BFED-0116-4163-84BB-2247E26983D0}"/>
                  </a:ext>
                </a:extLst>
              </p:cNvPr>
              <p:cNvSpPr txBox="1"/>
              <p:nvPr/>
            </p:nvSpPr>
            <p:spPr>
              <a:xfrm>
                <a:off x="6209797" y="5091714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Request ID</a:t>
                </a:r>
                <a:endParaRPr lang="en-US" sz="1100" b="1" u="sng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8ABB6A2-9C34-4F7B-8D39-6D8A737F83BA}"/>
                  </a:ext>
                </a:extLst>
              </p:cNvPr>
              <p:cNvSpPr txBox="1"/>
              <p:nvPr/>
            </p:nvSpPr>
            <p:spPr>
              <a:xfrm>
                <a:off x="6209797" y="5355409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 err="1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DateTime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21C14F67-9A5C-4BA8-901F-55027416B44F}"/>
                  </a:ext>
                </a:extLst>
              </p:cNvPr>
              <p:cNvSpPr txBox="1"/>
              <p:nvPr/>
            </p:nvSpPr>
            <p:spPr>
              <a:xfrm>
                <a:off x="6209797" y="5617019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Destination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9C00DB2-E1A6-4F55-BF27-7BA960347E9B}"/>
                </a:ext>
              </a:extLst>
            </p:cNvPr>
            <p:cNvCxnSpPr>
              <a:stCxn id="144" idx="3"/>
            </p:cNvCxnSpPr>
            <p:nvPr/>
          </p:nvCxnSpPr>
          <p:spPr>
            <a:xfrm>
              <a:off x="8883469" y="3976543"/>
              <a:ext cx="887893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FC255D0-FD3B-485D-A401-C8D22C1881ED}"/>
                </a:ext>
              </a:extLst>
            </p:cNvPr>
            <p:cNvSpPr txBox="1"/>
            <p:nvPr/>
          </p:nvSpPr>
          <p:spPr>
            <a:xfrm>
              <a:off x="8846728" y="3802868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B1AA331-B4ED-49C0-84C1-D2AF44B20E0E}"/>
                </a:ext>
              </a:extLst>
            </p:cNvPr>
            <p:cNvSpPr txBox="1"/>
            <p:nvPr/>
          </p:nvSpPr>
          <p:spPr>
            <a:xfrm>
              <a:off x="9464230" y="3806605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5A54E00-8284-41A9-BDBB-E7AE087C16B7}"/>
                </a:ext>
              </a:extLst>
            </p:cNvPr>
            <p:cNvCxnSpPr>
              <a:cxnSpLocks/>
              <a:stCxn id="125" idx="3"/>
              <a:endCxn id="135" idx="1"/>
            </p:cNvCxnSpPr>
            <p:nvPr/>
          </p:nvCxnSpPr>
          <p:spPr>
            <a:xfrm flipV="1">
              <a:off x="8126362" y="4363587"/>
              <a:ext cx="1645000" cy="98240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80FD1F2-F52F-4D21-9C89-123412E46C94}"/>
                </a:ext>
              </a:extLst>
            </p:cNvPr>
            <p:cNvSpPr txBox="1"/>
            <p:nvPr/>
          </p:nvSpPr>
          <p:spPr>
            <a:xfrm>
              <a:off x="8066616" y="5289168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6C71B1F-B01F-4DAD-84DB-A40C3CAF7C7C}"/>
                </a:ext>
              </a:extLst>
            </p:cNvPr>
            <p:cNvSpPr txBox="1"/>
            <p:nvPr/>
          </p:nvSpPr>
          <p:spPr>
            <a:xfrm>
              <a:off x="9381081" y="4276425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7BE4039-F417-40B6-82B6-9BE6F5EAE3EA}"/>
                </a:ext>
              </a:extLst>
            </p:cNvPr>
            <p:cNvCxnSpPr>
              <a:cxnSpLocks/>
              <a:stCxn id="130" idx="1"/>
              <a:endCxn id="147" idx="2"/>
            </p:cNvCxnSpPr>
            <p:nvPr/>
          </p:nvCxnSpPr>
          <p:spPr>
            <a:xfrm flipH="1" flipV="1">
              <a:off x="6570594" y="4416450"/>
              <a:ext cx="491397" cy="816566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E1DF422-7D0A-4CA9-B2A3-C9AB64F7D0F6}"/>
                </a:ext>
              </a:extLst>
            </p:cNvPr>
            <p:cNvSpPr txBox="1"/>
            <p:nvPr/>
          </p:nvSpPr>
          <p:spPr>
            <a:xfrm>
              <a:off x="6289589" y="4433036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9D02EB9-7D61-4804-9809-8588CDA76E58}"/>
                </a:ext>
              </a:extLst>
            </p:cNvPr>
            <p:cNvSpPr txBox="1"/>
            <p:nvPr/>
          </p:nvSpPr>
          <p:spPr>
            <a:xfrm>
              <a:off x="6742249" y="5109367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6336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8DD8A5-1610-4E08-AC47-B74468392711}"/>
              </a:ext>
            </a:extLst>
          </p:cNvPr>
          <p:cNvGrpSpPr/>
          <p:nvPr/>
        </p:nvGrpSpPr>
        <p:grpSpPr>
          <a:xfrm>
            <a:off x="5465268" y="2961762"/>
            <a:ext cx="6276232" cy="1775389"/>
            <a:chOff x="5323048" y="2352996"/>
            <a:chExt cx="6412493" cy="1697922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DAFFF69-B2D5-45F3-811B-388E326BB992}"/>
                </a:ext>
              </a:extLst>
            </p:cNvPr>
            <p:cNvSpPr/>
            <p:nvPr/>
          </p:nvSpPr>
          <p:spPr>
            <a:xfrm>
              <a:off x="5323048" y="2352996"/>
              <a:ext cx="6412493" cy="16979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434" name="Picture 2">
              <a:extLst>
                <a:ext uri="{FF2B5EF4-FFF2-40B4-BE49-F238E27FC236}">
                  <a16:creationId xmlns:a16="http://schemas.microsoft.com/office/drawing/2014/main" id="{35BCFE63-2286-46BA-87FD-3011B522B2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512"/>
            <a:stretch/>
          </p:blipFill>
          <p:spPr bwMode="auto">
            <a:xfrm>
              <a:off x="5479149" y="2467731"/>
              <a:ext cx="6078266" cy="1526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1C83F83-F288-48ED-AD0B-05956D76D91E}"/>
              </a:ext>
            </a:extLst>
          </p:cNvPr>
          <p:cNvGrpSpPr/>
          <p:nvPr/>
        </p:nvGrpSpPr>
        <p:grpSpPr>
          <a:xfrm>
            <a:off x="449946" y="1929022"/>
            <a:ext cx="4966347" cy="4009587"/>
            <a:chOff x="6038408" y="1900110"/>
            <a:chExt cx="4966347" cy="40095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2221E86-D817-4A86-91BA-33AD0ED4BB9C}"/>
                </a:ext>
              </a:extLst>
            </p:cNvPr>
            <p:cNvGrpSpPr/>
            <p:nvPr/>
          </p:nvGrpSpPr>
          <p:grpSpPr>
            <a:xfrm>
              <a:off x="6729468" y="1900110"/>
              <a:ext cx="1089630" cy="1362493"/>
              <a:chOff x="5877274" y="1889613"/>
              <a:chExt cx="1089630" cy="1362493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F8E815B-F761-4E82-8F1C-5FB1BB769EC3}"/>
                  </a:ext>
                </a:extLst>
              </p:cNvPr>
              <p:cNvSpPr/>
              <p:nvPr/>
            </p:nvSpPr>
            <p:spPr>
              <a:xfrm>
                <a:off x="5889904" y="1889613"/>
                <a:ext cx="1064371" cy="136248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97D1EFB-1B87-4FF2-B679-E9E69E5ABAB1}"/>
                  </a:ext>
                </a:extLst>
              </p:cNvPr>
              <p:cNvCxnSpPr/>
              <p:nvPr/>
            </p:nvCxnSpPr>
            <p:spPr>
              <a:xfrm>
                <a:off x="5889904" y="2180384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358C2F-FDE7-429C-A42B-7631B6B934CE}"/>
                  </a:ext>
                </a:extLst>
              </p:cNvPr>
              <p:cNvSpPr txBox="1"/>
              <p:nvPr/>
            </p:nvSpPr>
            <p:spPr>
              <a:xfrm>
                <a:off x="5889904" y="1904194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User Account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1B43B9-512B-4FB3-954A-4DA5553FD28B}"/>
                  </a:ext>
                </a:extLst>
              </p:cNvPr>
              <p:cNvSpPr txBox="1"/>
              <p:nvPr/>
            </p:nvSpPr>
            <p:spPr>
              <a:xfrm>
                <a:off x="5889904" y="2209546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Account ID</a:t>
                </a:r>
                <a:endParaRPr lang="en-US" sz="1100" b="1" u="sng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88EC762-8513-4C47-8FA0-B8F516899D18}"/>
                  </a:ext>
                </a:extLst>
              </p:cNvPr>
              <p:cNvSpPr txBox="1"/>
              <p:nvPr/>
            </p:nvSpPr>
            <p:spPr>
              <a:xfrm>
                <a:off x="5889904" y="2473241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Username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9DB7544-76DE-4AD4-A614-8CF76C785FC5}"/>
                  </a:ext>
                </a:extLst>
              </p:cNvPr>
              <p:cNvSpPr txBox="1"/>
              <p:nvPr/>
            </p:nvSpPr>
            <p:spPr>
              <a:xfrm>
                <a:off x="5889904" y="2734851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Password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6476310-A61B-4896-8081-BFD26B8E93DA}"/>
                  </a:ext>
                </a:extLst>
              </p:cNvPr>
              <p:cNvSpPr txBox="1"/>
              <p:nvPr/>
            </p:nvSpPr>
            <p:spPr>
              <a:xfrm>
                <a:off x="5877274" y="2990496"/>
                <a:ext cx="108963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Email Address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17D637F-D6A7-41B6-AFBB-44360A51F8E1}"/>
                </a:ext>
              </a:extLst>
            </p:cNvPr>
            <p:cNvGrpSpPr/>
            <p:nvPr/>
          </p:nvGrpSpPr>
          <p:grpSpPr>
            <a:xfrm>
              <a:off x="6662909" y="3265575"/>
              <a:ext cx="1410872" cy="521099"/>
              <a:chOff x="6662909" y="3265575"/>
              <a:chExt cx="1410872" cy="521099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623D21D-1123-44BA-B2F0-57BF09E0EE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62909" y="3620842"/>
                <a:ext cx="0" cy="16583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B82733E-2045-45E3-B1A3-FF863C252F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3781" y="3620842"/>
                <a:ext cx="0" cy="1658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D1D4016-65E7-4F8E-8CB0-76CF2C593C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62909" y="3620843"/>
                <a:ext cx="1410872" cy="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17534F2-141A-48E1-957A-DDE47D6206ED}"/>
                  </a:ext>
                </a:extLst>
              </p:cNvPr>
              <p:cNvCxnSpPr>
                <a:cxnSpLocks/>
                <a:endCxn id="48" idx="3"/>
              </p:cNvCxnSpPr>
              <p:nvPr/>
            </p:nvCxnSpPr>
            <p:spPr>
              <a:xfrm flipV="1">
                <a:off x="7314419" y="3329883"/>
                <a:ext cx="0" cy="290834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694D6808-353A-4AFF-923F-F72AC2FC2DB7}"/>
                  </a:ext>
                </a:extLst>
              </p:cNvPr>
              <p:cNvSpPr/>
              <p:nvPr/>
            </p:nvSpPr>
            <p:spPr>
              <a:xfrm>
                <a:off x="7277120" y="3265575"/>
                <a:ext cx="74597" cy="64308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902F31F-85FB-43C4-A6B8-AF86EC639DC9}"/>
                </a:ext>
              </a:extLst>
            </p:cNvPr>
            <p:cNvGrpSpPr/>
            <p:nvPr/>
          </p:nvGrpSpPr>
          <p:grpSpPr>
            <a:xfrm>
              <a:off x="6038408" y="3782044"/>
              <a:ext cx="1064371" cy="634406"/>
              <a:chOff x="5186214" y="3771547"/>
              <a:chExt cx="1064371" cy="63440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B0028D-B218-4F75-BD01-637716641796}"/>
                  </a:ext>
                </a:extLst>
              </p:cNvPr>
              <p:cNvSpPr/>
              <p:nvPr/>
            </p:nvSpPr>
            <p:spPr>
              <a:xfrm>
                <a:off x="5186214" y="3771547"/>
                <a:ext cx="1064371" cy="634406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311441E-44CA-42C6-84CF-CBF27E0B2826}"/>
                  </a:ext>
                </a:extLst>
              </p:cNvPr>
              <p:cNvCxnSpPr/>
              <p:nvPr/>
            </p:nvCxnSpPr>
            <p:spPr>
              <a:xfrm>
                <a:off x="5186214" y="4062318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482AC1-350E-4956-815B-E4F4C31946C4}"/>
                  </a:ext>
                </a:extLst>
              </p:cNvPr>
              <p:cNvSpPr txBox="1"/>
              <p:nvPr/>
            </p:nvSpPr>
            <p:spPr>
              <a:xfrm>
                <a:off x="5186214" y="3786128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Rider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70F5E5C-BD17-4DB7-8D16-CDA5B349B482}"/>
                  </a:ext>
                </a:extLst>
              </p:cNvPr>
              <p:cNvSpPr txBox="1"/>
              <p:nvPr/>
            </p:nvSpPr>
            <p:spPr>
              <a:xfrm>
                <a:off x="5186214" y="4091480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Vehicle Info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847F81F-F080-4CFC-87BE-9249696F66FA}"/>
                </a:ext>
              </a:extLst>
            </p:cNvPr>
            <p:cNvGrpSpPr/>
            <p:nvPr/>
          </p:nvGrpSpPr>
          <p:grpSpPr>
            <a:xfrm>
              <a:off x="7819098" y="3782044"/>
              <a:ext cx="1064371" cy="388998"/>
              <a:chOff x="6966904" y="3771547"/>
              <a:chExt cx="1064371" cy="38899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038BF7C-B104-4144-8601-6C900C60BE25}"/>
                  </a:ext>
                </a:extLst>
              </p:cNvPr>
              <p:cNvSpPr/>
              <p:nvPr/>
            </p:nvSpPr>
            <p:spPr>
              <a:xfrm>
                <a:off x="6966904" y="3771547"/>
                <a:ext cx="1064371" cy="38899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1DDD108-3A3B-483F-9F07-06265AB75A6A}"/>
                  </a:ext>
                </a:extLst>
              </p:cNvPr>
              <p:cNvCxnSpPr/>
              <p:nvPr/>
            </p:nvCxnSpPr>
            <p:spPr>
              <a:xfrm>
                <a:off x="6966904" y="4062318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1ED4F-6026-45F4-979A-CD9D0DE0028B}"/>
                  </a:ext>
                </a:extLst>
              </p:cNvPr>
              <p:cNvSpPr txBox="1"/>
              <p:nvPr/>
            </p:nvSpPr>
            <p:spPr>
              <a:xfrm>
                <a:off x="6966904" y="3786128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Sender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8D8163-FFB6-4F04-8C17-A50A6CF6A4D0}"/>
                </a:ext>
              </a:extLst>
            </p:cNvPr>
            <p:cNvGrpSpPr/>
            <p:nvPr/>
          </p:nvGrpSpPr>
          <p:grpSpPr>
            <a:xfrm>
              <a:off x="9721831" y="3780675"/>
              <a:ext cx="1282924" cy="1165824"/>
              <a:chOff x="8638316" y="3558535"/>
              <a:chExt cx="1282924" cy="116582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33217DF-20B7-482E-ACCA-91AD8241418E}"/>
                  </a:ext>
                </a:extLst>
              </p:cNvPr>
              <p:cNvSpPr/>
              <p:nvPr/>
            </p:nvSpPr>
            <p:spPr>
              <a:xfrm>
                <a:off x="8687847" y="3558535"/>
                <a:ext cx="1183864" cy="116582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9A179AD-8097-42BF-AA37-0D875A138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7847" y="3849306"/>
                <a:ext cx="1183864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A4D95D-3017-4FE3-8416-A49E5D9A287C}"/>
                  </a:ext>
                </a:extLst>
              </p:cNvPr>
              <p:cNvSpPr txBox="1"/>
              <p:nvPr/>
            </p:nvSpPr>
            <p:spPr>
              <a:xfrm>
                <a:off x="8747593" y="3573116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C8358A5-926A-438E-AF7D-2526FEBEA8E7}"/>
                  </a:ext>
                </a:extLst>
              </p:cNvPr>
              <p:cNvSpPr txBox="1"/>
              <p:nvPr/>
            </p:nvSpPr>
            <p:spPr>
              <a:xfrm>
                <a:off x="8747593" y="3878468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ID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207A89F-F4FA-46AC-B2B3-867668A08E9D}"/>
                  </a:ext>
                </a:extLst>
              </p:cNvPr>
              <p:cNvSpPr txBox="1"/>
              <p:nvPr/>
            </p:nvSpPr>
            <p:spPr>
              <a:xfrm>
                <a:off x="8747593" y="4142163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Address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5D7C149-52F9-4885-A53C-DD0FFDDA5EA6}"/>
                  </a:ext>
                </a:extLst>
              </p:cNvPr>
              <p:cNvSpPr txBox="1"/>
              <p:nvPr/>
            </p:nvSpPr>
            <p:spPr>
              <a:xfrm>
                <a:off x="8638316" y="4403773"/>
                <a:ext cx="1282924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Description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1340238-980C-4D36-912F-B29EE33F745C}"/>
                </a:ext>
              </a:extLst>
            </p:cNvPr>
            <p:cNvGrpSpPr/>
            <p:nvPr/>
          </p:nvGrpSpPr>
          <p:grpSpPr>
            <a:xfrm>
              <a:off x="7061991" y="4782278"/>
              <a:ext cx="1064371" cy="1127419"/>
              <a:chOff x="6209797" y="4771781"/>
              <a:chExt cx="1064371" cy="112741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786FEB0-D217-46E6-B9D1-5152FE82B731}"/>
                  </a:ext>
                </a:extLst>
              </p:cNvPr>
              <p:cNvSpPr/>
              <p:nvPr/>
            </p:nvSpPr>
            <p:spPr>
              <a:xfrm>
                <a:off x="6209797" y="4771781"/>
                <a:ext cx="1064371" cy="112741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CF63D97-346F-4D93-A384-CC567CEB6BEA}"/>
                  </a:ext>
                </a:extLst>
              </p:cNvPr>
              <p:cNvCxnSpPr/>
              <p:nvPr/>
            </p:nvCxnSpPr>
            <p:spPr>
              <a:xfrm>
                <a:off x="6209797" y="5047972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D5D6DD-81E0-4CB6-9BF4-4FBD116A72AC}"/>
                  </a:ext>
                </a:extLst>
              </p:cNvPr>
              <p:cNvSpPr txBox="1"/>
              <p:nvPr/>
            </p:nvSpPr>
            <p:spPr>
              <a:xfrm>
                <a:off x="6209797" y="4773282"/>
                <a:ext cx="1064370" cy="28777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Request</a:t>
                </a:r>
                <a:endParaRPr lang="en-US" sz="11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794BB4-C4AC-4DFB-8687-34E673933323}"/>
                  </a:ext>
                </a:extLst>
              </p:cNvPr>
              <p:cNvSpPr txBox="1"/>
              <p:nvPr/>
            </p:nvSpPr>
            <p:spPr>
              <a:xfrm>
                <a:off x="6209797" y="5091714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Request ID</a:t>
                </a:r>
                <a:endParaRPr lang="en-US" sz="1100" b="1" u="sng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7C7582-085E-4DF5-A0F8-8E1EA5A9D3CC}"/>
                  </a:ext>
                </a:extLst>
              </p:cNvPr>
              <p:cNvSpPr txBox="1"/>
              <p:nvPr/>
            </p:nvSpPr>
            <p:spPr>
              <a:xfrm>
                <a:off x="6209797" y="5355409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 err="1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DateTime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9C33AE-563C-4D3E-8021-757D07129D8D}"/>
                  </a:ext>
                </a:extLst>
              </p:cNvPr>
              <p:cNvSpPr txBox="1"/>
              <p:nvPr/>
            </p:nvSpPr>
            <p:spPr>
              <a:xfrm>
                <a:off x="6209797" y="5617019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Destination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43CA9A-4897-4909-BE3D-6CC6C982DBA8}"/>
                </a:ext>
              </a:extLst>
            </p:cNvPr>
            <p:cNvCxnSpPr>
              <a:stCxn id="37" idx="3"/>
            </p:cNvCxnSpPr>
            <p:nvPr/>
          </p:nvCxnSpPr>
          <p:spPr>
            <a:xfrm>
              <a:off x="8883469" y="3976543"/>
              <a:ext cx="887893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4C887BA-472A-41C9-A84A-DF0ADD5C0122}"/>
                </a:ext>
              </a:extLst>
            </p:cNvPr>
            <p:cNvSpPr txBox="1"/>
            <p:nvPr/>
          </p:nvSpPr>
          <p:spPr>
            <a:xfrm>
              <a:off x="8846728" y="3802868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2E6C5D-4B75-45C8-861B-841C988B9A30}"/>
                </a:ext>
              </a:extLst>
            </p:cNvPr>
            <p:cNvSpPr txBox="1"/>
            <p:nvPr/>
          </p:nvSpPr>
          <p:spPr>
            <a:xfrm>
              <a:off x="9464230" y="3806605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CEE577E-D9F8-4392-9D7A-F5924FA4B0C6}"/>
                </a:ext>
              </a:extLst>
            </p:cNvPr>
            <p:cNvCxnSpPr>
              <a:cxnSpLocks/>
              <a:stCxn id="25" idx="3"/>
              <a:endCxn id="31" idx="1"/>
            </p:cNvCxnSpPr>
            <p:nvPr/>
          </p:nvCxnSpPr>
          <p:spPr>
            <a:xfrm flipV="1">
              <a:off x="8126362" y="4363587"/>
              <a:ext cx="1645000" cy="98240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5619681-7C28-4A35-BFF5-A98D70091B76}"/>
                </a:ext>
              </a:extLst>
            </p:cNvPr>
            <p:cNvSpPr txBox="1"/>
            <p:nvPr/>
          </p:nvSpPr>
          <p:spPr>
            <a:xfrm>
              <a:off x="8066616" y="5289168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08688D-42CE-48C5-86EB-6583C086D303}"/>
                </a:ext>
              </a:extLst>
            </p:cNvPr>
            <p:cNvSpPr txBox="1"/>
            <p:nvPr/>
          </p:nvSpPr>
          <p:spPr>
            <a:xfrm>
              <a:off x="9381081" y="4276425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C2CEF9B-919E-4B60-9F63-11C8060DA294}"/>
                </a:ext>
              </a:extLst>
            </p:cNvPr>
            <p:cNvCxnSpPr>
              <a:cxnSpLocks/>
              <a:stCxn id="28" idx="1"/>
              <a:endCxn id="40" idx="2"/>
            </p:cNvCxnSpPr>
            <p:nvPr/>
          </p:nvCxnSpPr>
          <p:spPr>
            <a:xfrm flipH="1" flipV="1">
              <a:off x="6570594" y="4416450"/>
              <a:ext cx="491397" cy="816566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17C4D8-E0E4-43F2-93BD-E1AEAB2A93CD}"/>
                </a:ext>
              </a:extLst>
            </p:cNvPr>
            <p:cNvSpPr txBox="1"/>
            <p:nvPr/>
          </p:nvSpPr>
          <p:spPr>
            <a:xfrm>
              <a:off x="6289589" y="4433036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A6AD87-6269-4C81-ADEA-BEAFCEE02AB4}"/>
                </a:ext>
              </a:extLst>
            </p:cNvPr>
            <p:cNvSpPr txBox="1"/>
            <p:nvPr/>
          </p:nvSpPr>
          <p:spPr>
            <a:xfrm>
              <a:off x="6742249" y="5109367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5309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C83F83-F288-48ED-AD0B-05956D76D91E}"/>
              </a:ext>
            </a:extLst>
          </p:cNvPr>
          <p:cNvGrpSpPr/>
          <p:nvPr/>
        </p:nvGrpSpPr>
        <p:grpSpPr>
          <a:xfrm>
            <a:off x="449946" y="1929022"/>
            <a:ext cx="4966347" cy="4009587"/>
            <a:chOff x="6038408" y="1900110"/>
            <a:chExt cx="4966347" cy="40095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2221E86-D817-4A86-91BA-33AD0ED4BB9C}"/>
                </a:ext>
              </a:extLst>
            </p:cNvPr>
            <p:cNvGrpSpPr/>
            <p:nvPr/>
          </p:nvGrpSpPr>
          <p:grpSpPr>
            <a:xfrm>
              <a:off x="6729468" y="1900110"/>
              <a:ext cx="1089630" cy="1362493"/>
              <a:chOff x="5877274" y="1889613"/>
              <a:chExt cx="1089630" cy="1362493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F8E815B-F761-4E82-8F1C-5FB1BB769EC3}"/>
                  </a:ext>
                </a:extLst>
              </p:cNvPr>
              <p:cNvSpPr/>
              <p:nvPr/>
            </p:nvSpPr>
            <p:spPr>
              <a:xfrm>
                <a:off x="5889904" y="1889613"/>
                <a:ext cx="1064371" cy="136248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97D1EFB-1B87-4FF2-B679-E9E69E5ABAB1}"/>
                  </a:ext>
                </a:extLst>
              </p:cNvPr>
              <p:cNvCxnSpPr/>
              <p:nvPr/>
            </p:nvCxnSpPr>
            <p:spPr>
              <a:xfrm>
                <a:off x="5889904" y="2180384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358C2F-FDE7-429C-A42B-7631B6B934CE}"/>
                  </a:ext>
                </a:extLst>
              </p:cNvPr>
              <p:cNvSpPr txBox="1"/>
              <p:nvPr/>
            </p:nvSpPr>
            <p:spPr>
              <a:xfrm>
                <a:off x="5889904" y="1904194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User Account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1B43B9-512B-4FB3-954A-4DA5553FD28B}"/>
                  </a:ext>
                </a:extLst>
              </p:cNvPr>
              <p:cNvSpPr txBox="1"/>
              <p:nvPr/>
            </p:nvSpPr>
            <p:spPr>
              <a:xfrm>
                <a:off x="5889904" y="2209546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Account ID</a:t>
                </a:r>
                <a:endParaRPr lang="en-US" sz="1100" b="1" u="sng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88EC762-8513-4C47-8FA0-B8F516899D18}"/>
                  </a:ext>
                </a:extLst>
              </p:cNvPr>
              <p:cNvSpPr txBox="1"/>
              <p:nvPr/>
            </p:nvSpPr>
            <p:spPr>
              <a:xfrm>
                <a:off x="5889904" y="2473241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Username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9DB7544-76DE-4AD4-A614-8CF76C785FC5}"/>
                  </a:ext>
                </a:extLst>
              </p:cNvPr>
              <p:cNvSpPr txBox="1"/>
              <p:nvPr/>
            </p:nvSpPr>
            <p:spPr>
              <a:xfrm>
                <a:off x="5889904" y="2734851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Password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6476310-A61B-4896-8081-BFD26B8E93DA}"/>
                  </a:ext>
                </a:extLst>
              </p:cNvPr>
              <p:cNvSpPr txBox="1"/>
              <p:nvPr/>
            </p:nvSpPr>
            <p:spPr>
              <a:xfrm>
                <a:off x="5877274" y="2990496"/>
                <a:ext cx="108963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Email Address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17D637F-D6A7-41B6-AFBB-44360A51F8E1}"/>
                </a:ext>
              </a:extLst>
            </p:cNvPr>
            <p:cNvGrpSpPr/>
            <p:nvPr/>
          </p:nvGrpSpPr>
          <p:grpSpPr>
            <a:xfrm>
              <a:off x="6662909" y="3265575"/>
              <a:ext cx="1410872" cy="521099"/>
              <a:chOff x="6662909" y="3265575"/>
              <a:chExt cx="1410872" cy="521099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623D21D-1123-44BA-B2F0-57BF09E0EE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62909" y="3620842"/>
                <a:ext cx="0" cy="16583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B82733E-2045-45E3-B1A3-FF863C252F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3781" y="3620842"/>
                <a:ext cx="0" cy="1658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D1D4016-65E7-4F8E-8CB0-76CF2C593C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62909" y="3620843"/>
                <a:ext cx="1410872" cy="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17534F2-141A-48E1-957A-DDE47D6206ED}"/>
                  </a:ext>
                </a:extLst>
              </p:cNvPr>
              <p:cNvCxnSpPr>
                <a:cxnSpLocks/>
                <a:endCxn id="48" idx="3"/>
              </p:cNvCxnSpPr>
              <p:nvPr/>
            </p:nvCxnSpPr>
            <p:spPr>
              <a:xfrm flipV="1">
                <a:off x="7314419" y="3329883"/>
                <a:ext cx="0" cy="290834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694D6808-353A-4AFF-923F-F72AC2FC2DB7}"/>
                  </a:ext>
                </a:extLst>
              </p:cNvPr>
              <p:cNvSpPr/>
              <p:nvPr/>
            </p:nvSpPr>
            <p:spPr>
              <a:xfrm>
                <a:off x="7277120" y="3265575"/>
                <a:ext cx="74597" cy="64308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902F31F-85FB-43C4-A6B8-AF86EC639DC9}"/>
                </a:ext>
              </a:extLst>
            </p:cNvPr>
            <p:cNvGrpSpPr/>
            <p:nvPr/>
          </p:nvGrpSpPr>
          <p:grpSpPr>
            <a:xfrm>
              <a:off x="6038408" y="3782044"/>
              <a:ext cx="1064371" cy="634406"/>
              <a:chOff x="5186214" y="3771547"/>
              <a:chExt cx="1064371" cy="63440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B0028D-B218-4F75-BD01-637716641796}"/>
                  </a:ext>
                </a:extLst>
              </p:cNvPr>
              <p:cNvSpPr/>
              <p:nvPr/>
            </p:nvSpPr>
            <p:spPr>
              <a:xfrm>
                <a:off x="5186214" y="3771547"/>
                <a:ext cx="1064371" cy="634406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311441E-44CA-42C6-84CF-CBF27E0B2826}"/>
                  </a:ext>
                </a:extLst>
              </p:cNvPr>
              <p:cNvCxnSpPr/>
              <p:nvPr/>
            </p:nvCxnSpPr>
            <p:spPr>
              <a:xfrm>
                <a:off x="5186214" y="4062318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482AC1-350E-4956-815B-E4F4C31946C4}"/>
                  </a:ext>
                </a:extLst>
              </p:cNvPr>
              <p:cNvSpPr txBox="1"/>
              <p:nvPr/>
            </p:nvSpPr>
            <p:spPr>
              <a:xfrm>
                <a:off x="5186214" y="3786128"/>
                <a:ext cx="1064370" cy="26161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10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defRPr>
                </a:lvl1pPr>
              </a:lstStyle>
              <a:p>
                <a:r>
                  <a:rPr lang="en-MY" dirty="0"/>
                  <a:t>Rider</a:t>
                </a:r>
                <a:endParaRPr 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70F5E5C-BD17-4DB7-8D16-CDA5B349B482}"/>
                  </a:ext>
                </a:extLst>
              </p:cNvPr>
              <p:cNvSpPr txBox="1"/>
              <p:nvPr/>
            </p:nvSpPr>
            <p:spPr>
              <a:xfrm>
                <a:off x="5186214" y="4091480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Vehicle Info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847F81F-F080-4CFC-87BE-9249696F66FA}"/>
                </a:ext>
              </a:extLst>
            </p:cNvPr>
            <p:cNvGrpSpPr/>
            <p:nvPr/>
          </p:nvGrpSpPr>
          <p:grpSpPr>
            <a:xfrm>
              <a:off x="7819098" y="3782044"/>
              <a:ext cx="1064371" cy="388998"/>
              <a:chOff x="6966904" y="3771547"/>
              <a:chExt cx="1064371" cy="38899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038BF7C-B104-4144-8601-6C900C60BE25}"/>
                  </a:ext>
                </a:extLst>
              </p:cNvPr>
              <p:cNvSpPr/>
              <p:nvPr/>
            </p:nvSpPr>
            <p:spPr>
              <a:xfrm>
                <a:off x="6966904" y="3771547"/>
                <a:ext cx="1064371" cy="38899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1DDD108-3A3B-483F-9F07-06265AB75A6A}"/>
                  </a:ext>
                </a:extLst>
              </p:cNvPr>
              <p:cNvCxnSpPr/>
              <p:nvPr/>
            </p:nvCxnSpPr>
            <p:spPr>
              <a:xfrm>
                <a:off x="6966904" y="4062318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1ED4F-6026-45F4-979A-CD9D0DE0028B}"/>
                  </a:ext>
                </a:extLst>
              </p:cNvPr>
              <p:cNvSpPr txBox="1"/>
              <p:nvPr/>
            </p:nvSpPr>
            <p:spPr>
              <a:xfrm>
                <a:off x="6966904" y="3786128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Sender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8D8163-FFB6-4F04-8C17-A50A6CF6A4D0}"/>
                </a:ext>
              </a:extLst>
            </p:cNvPr>
            <p:cNvGrpSpPr/>
            <p:nvPr/>
          </p:nvGrpSpPr>
          <p:grpSpPr>
            <a:xfrm>
              <a:off x="9721831" y="3780675"/>
              <a:ext cx="1282924" cy="1165824"/>
              <a:chOff x="8638316" y="3558535"/>
              <a:chExt cx="1282924" cy="116582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33217DF-20B7-482E-ACCA-91AD8241418E}"/>
                  </a:ext>
                </a:extLst>
              </p:cNvPr>
              <p:cNvSpPr/>
              <p:nvPr/>
            </p:nvSpPr>
            <p:spPr>
              <a:xfrm>
                <a:off x="8687847" y="3558535"/>
                <a:ext cx="1183864" cy="116582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9A179AD-8097-42BF-AA37-0D875A138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7847" y="3849306"/>
                <a:ext cx="1183864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A4D95D-3017-4FE3-8416-A49E5D9A287C}"/>
                  </a:ext>
                </a:extLst>
              </p:cNvPr>
              <p:cNvSpPr txBox="1"/>
              <p:nvPr/>
            </p:nvSpPr>
            <p:spPr>
              <a:xfrm>
                <a:off x="8747593" y="3573116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C8358A5-926A-438E-AF7D-2526FEBEA8E7}"/>
                  </a:ext>
                </a:extLst>
              </p:cNvPr>
              <p:cNvSpPr txBox="1"/>
              <p:nvPr/>
            </p:nvSpPr>
            <p:spPr>
              <a:xfrm>
                <a:off x="8747593" y="3878468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ID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207A89F-F4FA-46AC-B2B3-867668A08E9D}"/>
                  </a:ext>
                </a:extLst>
              </p:cNvPr>
              <p:cNvSpPr txBox="1"/>
              <p:nvPr/>
            </p:nvSpPr>
            <p:spPr>
              <a:xfrm>
                <a:off x="8747593" y="4142163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Address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5D7C149-52F9-4885-A53C-DD0FFDDA5EA6}"/>
                  </a:ext>
                </a:extLst>
              </p:cNvPr>
              <p:cNvSpPr txBox="1"/>
              <p:nvPr/>
            </p:nvSpPr>
            <p:spPr>
              <a:xfrm>
                <a:off x="8638316" y="4403773"/>
                <a:ext cx="1282924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Description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1340238-980C-4D36-912F-B29EE33F745C}"/>
                </a:ext>
              </a:extLst>
            </p:cNvPr>
            <p:cNvGrpSpPr/>
            <p:nvPr/>
          </p:nvGrpSpPr>
          <p:grpSpPr>
            <a:xfrm>
              <a:off x="7061991" y="4782278"/>
              <a:ext cx="1064371" cy="1127419"/>
              <a:chOff x="6209797" y="4771781"/>
              <a:chExt cx="1064371" cy="112741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786FEB0-D217-46E6-B9D1-5152FE82B731}"/>
                  </a:ext>
                </a:extLst>
              </p:cNvPr>
              <p:cNvSpPr/>
              <p:nvPr/>
            </p:nvSpPr>
            <p:spPr>
              <a:xfrm>
                <a:off x="6209797" y="4771781"/>
                <a:ext cx="1064371" cy="112741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CF63D97-346F-4D93-A384-CC567CEB6BEA}"/>
                  </a:ext>
                </a:extLst>
              </p:cNvPr>
              <p:cNvCxnSpPr/>
              <p:nvPr/>
            </p:nvCxnSpPr>
            <p:spPr>
              <a:xfrm>
                <a:off x="6209797" y="5047972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D5D6DD-81E0-4CB6-9BF4-4FBD116A72AC}"/>
                  </a:ext>
                </a:extLst>
              </p:cNvPr>
              <p:cNvSpPr txBox="1"/>
              <p:nvPr/>
            </p:nvSpPr>
            <p:spPr>
              <a:xfrm>
                <a:off x="6209797" y="4773282"/>
                <a:ext cx="1064370" cy="2877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10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defRPr>
                </a:lvl1pPr>
              </a:lstStyle>
              <a:p>
                <a:r>
                  <a:rPr lang="en-MY"/>
                  <a:t>Request</a:t>
                </a:r>
                <a:endParaRPr 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794BB4-C4AC-4DFB-8687-34E673933323}"/>
                  </a:ext>
                </a:extLst>
              </p:cNvPr>
              <p:cNvSpPr txBox="1"/>
              <p:nvPr/>
            </p:nvSpPr>
            <p:spPr>
              <a:xfrm>
                <a:off x="6209797" y="5091714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Request ID</a:t>
                </a:r>
                <a:endParaRPr lang="en-US" sz="1100" b="1" u="sng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7C7582-085E-4DF5-A0F8-8E1EA5A9D3CC}"/>
                  </a:ext>
                </a:extLst>
              </p:cNvPr>
              <p:cNvSpPr txBox="1"/>
              <p:nvPr/>
            </p:nvSpPr>
            <p:spPr>
              <a:xfrm>
                <a:off x="6209797" y="5355409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 err="1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DateTime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9C33AE-563C-4D3E-8021-757D07129D8D}"/>
                  </a:ext>
                </a:extLst>
              </p:cNvPr>
              <p:cNvSpPr txBox="1"/>
              <p:nvPr/>
            </p:nvSpPr>
            <p:spPr>
              <a:xfrm>
                <a:off x="6209797" y="5617019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Destination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43CA9A-4897-4909-BE3D-6CC6C982DBA8}"/>
                </a:ext>
              </a:extLst>
            </p:cNvPr>
            <p:cNvCxnSpPr>
              <a:stCxn id="37" idx="3"/>
            </p:cNvCxnSpPr>
            <p:nvPr/>
          </p:nvCxnSpPr>
          <p:spPr>
            <a:xfrm>
              <a:off x="8883469" y="3976543"/>
              <a:ext cx="887893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4C887BA-472A-41C9-A84A-DF0ADD5C0122}"/>
                </a:ext>
              </a:extLst>
            </p:cNvPr>
            <p:cNvSpPr txBox="1"/>
            <p:nvPr/>
          </p:nvSpPr>
          <p:spPr>
            <a:xfrm>
              <a:off x="8846728" y="3802868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2E6C5D-4B75-45C8-861B-841C988B9A30}"/>
                </a:ext>
              </a:extLst>
            </p:cNvPr>
            <p:cNvSpPr txBox="1"/>
            <p:nvPr/>
          </p:nvSpPr>
          <p:spPr>
            <a:xfrm>
              <a:off x="9464230" y="3806605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CEE577E-D9F8-4392-9D7A-F5924FA4B0C6}"/>
                </a:ext>
              </a:extLst>
            </p:cNvPr>
            <p:cNvCxnSpPr>
              <a:cxnSpLocks/>
              <a:stCxn id="25" idx="3"/>
              <a:endCxn id="31" idx="1"/>
            </p:cNvCxnSpPr>
            <p:nvPr/>
          </p:nvCxnSpPr>
          <p:spPr>
            <a:xfrm flipV="1">
              <a:off x="8126362" y="4363587"/>
              <a:ext cx="1645000" cy="98240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5619681-7C28-4A35-BFF5-A98D70091B76}"/>
                </a:ext>
              </a:extLst>
            </p:cNvPr>
            <p:cNvSpPr txBox="1"/>
            <p:nvPr/>
          </p:nvSpPr>
          <p:spPr>
            <a:xfrm>
              <a:off x="8066616" y="5289168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08688D-42CE-48C5-86EB-6583C086D303}"/>
                </a:ext>
              </a:extLst>
            </p:cNvPr>
            <p:cNvSpPr txBox="1"/>
            <p:nvPr/>
          </p:nvSpPr>
          <p:spPr>
            <a:xfrm>
              <a:off x="9381081" y="4276425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C2CEF9B-919E-4B60-9F63-11C8060DA294}"/>
                </a:ext>
              </a:extLst>
            </p:cNvPr>
            <p:cNvCxnSpPr>
              <a:cxnSpLocks/>
              <a:stCxn id="28" idx="1"/>
              <a:endCxn id="40" idx="2"/>
            </p:cNvCxnSpPr>
            <p:nvPr/>
          </p:nvCxnSpPr>
          <p:spPr>
            <a:xfrm flipH="1" flipV="1">
              <a:off x="6570594" y="4416450"/>
              <a:ext cx="491397" cy="816566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17C4D8-E0E4-43F2-93BD-E1AEAB2A93CD}"/>
                </a:ext>
              </a:extLst>
            </p:cNvPr>
            <p:cNvSpPr txBox="1"/>
            <p:nvPr/>
          </p:nvSpPr>
          <p:spPr>
            <a:xfrm>
              <a:off x="6289589" y="4433036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A6AD87-6269-4C81-ADEA-BEAFCEE02AB4}"/>
                </a:ext>
              </a:extLst>
            </p:cNvPr>
            <p:cNvSpPr txBox="1"/>
            <p:nvPr/>
          </p:nvSpPr>
          <p:spPr>
            <a:xfrm>
              <a:off x="6742249" y="5109367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5F95E41-1BDD-4A12-BFDB-F46F647435B8}"/>
              </a:ext>
            </a:extLst>
          </p:cNvPr>
          <p:cNvGrpSpPr/>
          <p:nvPr/>
        </p:nvGrpSpPr>
        <p:grpSpPr>
          <a:xfrm>
            <a:off x="5543347" y="2989892"/>
            <a:ext cx="6120668" cy="1893807"/>
            <a:chOff x="5323048" y="2467731"/>
            <a:chExt cx="5466370" cy="158318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3CC2BEC-0214-4E3C-BB6D-23947C2B90B7}"/>
                </a:ext>
              </a:extLst>
            </p:cNvPr>
            <p:cNvSpPr/>
            <p:nvPr/>
          </p:nvSpPr>
          <p:spPr>
            <a:xfrm>
              <a:off x="5323048" y="2467731"/>
              <a:ext cx="5466370" cy="15831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id="{072B0186-8BD1-4501-93CA-5A87A0AB76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607" r="16437" b="-1095"/>
            <a:stretch/>
          </p:blipFill>
          <p:spPr bwMode="auto">
            <a:xfrm>
              <a:off x="5479150" y="2467731"/>
              <a:ext cx="5079220" cy="1526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92547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Moonlight N' Stuff - UX &amp; UI App Design Services">
            <a:extLst>
              <a:ext uri="{FF2B5EF4-FFF2-40B4-BE49-F238E27FC236}">
                <a16:creationId xmlns:a16="http://schemas.microsoft.com/office/drawing/2014/main" id="{902B3963-0FCC-4BA9-94DB-F98875C3E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93" t="1320" r="8041" b="-1320"/>
          <a:stretch/>
        </p:blipFill>
        <p:spPr bwMode="auto">
          <a:xfrm>
            <a:off x="633242" y="1322170"/>
            <a:ext cx="2922442" cy="2778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FD459F-BE62-417A-AAD5-C6BAB2317DBF}"/>
              </a:ext>
            </a:extLst>
          </p:cNvPr>
          <p:cNvSpPr txBox="1"/>
          <p:nvPr/>
        </p:nvSpPr>
        <p:spPr>
          <a:xfrm>
            <a:off x="504708" y="4231627"/>
            <a:ext cx="31677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UI Design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UI Concept and Demos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0109427-051C-4FCC-A0BD-21CA34C2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47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48AFE2-FAFC-4F58-955D-B8C13E273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UI Design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A4559F2-1B6C-4A81-9737-79CFF87C5A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7D6D9-E620-44AE-B4D1-8B9255F23B06}"/>
              </a:ext>
            </a:extLst>
          </p:cNvPr>
          <p:cNvSpPr txBox="1"/>
          <p:nvPr/>
        </p:nvSpPr>
        <p:spPr>
          <a:xfrm>
            <a:off x="4210494" y="2069056"/>
            <a:ext cx="5654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this section:</a:t>
            </a:r>
          </a:p>
          <a:p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Wireframing of the 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Demos of some use cases</a:t>
            </a:r>
          </a:p>
        </p:txBody>
      </p:sp>
    </p:spTree>
    <p:extLst>
      <p:ext uri="{BB962C8B-B14F-4D97-AF65-F5344CB8AC3E}">
        <p14:creationId xmlns:p14="http://schemas.microsoft.com/office/powerpoint/2010/main" val="2437222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UI Design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E60FC-CEC7-4146-81CB-1C9D08F0F6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Wireframing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48</a:t>
            </a:fld>
            <a:endParaRPr lang="en-US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2056379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D8CCAA-7926-4988-8B93-3964F4B0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49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98618-B5AC-4FEB-ABBC-94933BF4D9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087F3-8F57-4A7C-818D-6E1E89B24C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68AEF-CC49-4FAC-9EC6-B987C4D9AEA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98903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E60FC-CEC7-4146-81CB-1C9D08F0F6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2050" name="Picture 2" descr="Store Salesperson Thinking At New Checklist Stock Photo - Image of person,  retail: 103127216">
            <a:extLst>
              <a:ext uri="{FF2B5EF4-FFF2-40B4-BE49-F238E27FC236}">
                <a16:creationId xmlns:a16="http://schemas.microsoft.com/office/drawing/2014/main" id="{E94D9D2F-4B25-4AE7-A9E2-13D800338B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14" b="97940" l="10000" r="90000">
                        <a14:foregroundMark x1="45750" y1="11236" x2="49750" y2="8801"/>
                        <a14:foregroundMark x1="44000" y1="11049" x2="43125" y2="14794"/>
                        <a14:foregroundMark x1="51000" y1="48502" x2="73125" y2="59551"/>
                        <a14:foregroundMark x1="63375" y1="48689" x2="58500" y2="46067"/>
                        <a14:foregroundMark x1="66250" y1="49251" x2="57125" y2="45880"/>
                        <a14:foregroundMark x1="68375" y1="50187" x2="52875" y2="43258"/>
                        <a14:foregroundMark x1="66250" y1="47940" x2="55125" y2="43446"/>
                        <a14:foregroundMark x1="60875" y1="93071" x2="49750" y2="97940"/>
                        <a14:foregroundMark x1="28875" y1="52809" x2="41500" y2="47566"/>
                        <a14:foregroundMark x1="41500" y1="47566" x2="44375" y2="47566"/>
                        <a14:foregroundMark x1="36625" y1="44382" x2="30000" y2="466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266" r="8330"/>
          <a:stretch/>
        </p:blipFill>
        <p:spPr bwMode="auto">
          <a:xfrm>
            <a:off x="1582992" y="1955441"/>
            <a:ext cx="4155439" cy="40549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98C8DCC-2404-4EC3-82AD-4648473CF012}"/>
              </a:ext>
            </a:extLst>
          </p:cNvPr>
          <p:cNvGrpSpPr/>
          <p:nvPr/>
        </p:nvGrpSpPr>
        <p:grpSpPr>
          <a:xfrm>
            <a:off x="7020560" y="2154568"/>
            <a:ext cx="4155440" cy="3559784"/>
            <a:chOff x="7020560" y="2154568"/>
            <a:chExt cx="4155440" cy="3559784"/>
          </a:xfrm>
        </p:grpSpPr>
        <p:sp>
          <p:nvSpPr>
            <p:cNvPr id="16" name="Speech Bubble: Rectangle 15">
              <a:extLst>
                <a:ext uri="{FF2B5EF4-FFF2-40B4-BE49-F238E27FC236}">
                  <a16:creationId xmlns:a16="http://schemas.microsoft.com/office/drawing/2014/main" id="{F6EC5FA1-DF53-40C2-BF6B-893C43089754}"/>
                </a:ext>
              </a:extLst>
            </p:cNvPr>
            <p:cNvSpPr/>
            <p:nvPr/>
          </p:nvSpPr>
          <p:spPr>
            <a:xfrm>
              <a:off x="7020560" y="2154568"/>
              <a:ext cx="4155440" cy="1010920"/>
            </a:xfrm>
            <a:prstGeom prst="wedgeRectCallout">
              <a:avLst>
                <a:gd name="adj1" fmla="val -65840"/>
                <a:gd name="adj2" fmla="val 4131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Those reliable delivery services are very expensive.</a:t>
              </a:r>
            </a:p>
          </p:txBody>
        </p:sp>
        <p:sp>
          <p:nvSpPr>
            <p:cNvPr id="19" name="Speech Bubble: Rectangle 18">
              <a:extLst>
                <a:ext uri="{FF2B5EF4-FFF2-40B4-BE49-F238E27FC236}">
                  <a16:creationId xmlns:a16="http://schemas.microsoft.com/office/drawing/2014/main" id="{4D14C1E8-A16A-4838-912A-0F96BF263B76}"/>
                </a:ext>
              </a:extLst>
            </p:cNvPr>
            <p:cNvSpPr/>
            <p:nvPr/>
          </p:nvSpPr>
          <p:spPr>
            <a:xfrm>
              <a:off x="7020560" y="3429000"/>
              <a:ext cx="4155440" cy="1010920"/>
            </a:xfrm>
            <a:prstGeom prst="wedgeRectCallout">
              <a:avLst>
                <a:gd name="adj1" fmla="val -65840"/>
                <a:gd name="adj2" fmla="val 4131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 can’t leave my house; I need to take care of my kids.</a:t>
              </a:r>
            </a:p>
          </p:txBody>
        </p:sp>
        <p:sp>
          <p:nvSpPr>
            <p:cNvPr id="23" name="Speech Bubble: Rectangle 22">
              <a:extLst>
                <a:ext uri="{FF2B5EF4-FFF2-40B4-BE49-F238E27FC236}">
                  <a16:creationId xmlns:a16="http://schemas.microsoft.com/office/drawing/2014/main" id="{356CECB5-74F6-4F0C-86B4-316128A78D20}"/>
                </a:ext>
              </a:extLst>
            </p:cNvPr>
            <p:cNvSpPr/>
            <p:nvPr/>
          </p:nvSpPr>
          <p:spPr>
            <a:xfrm>
              <a:off x="7020560" y="4703432"/>
              <a:ext cx="4155440" cy="1010920"/>
            </a:xfrm>
            <a:prstGeom prst="wedgeRectCallout">
              <a:avLst>
                <a:gd name="adj1" fmla="val -65840"/>
                <a:gd name="adj2" fmla="val 4131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Can’t match my delivery time and customer’s delivery time.</a:t>
              </a: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5</a:t>
            </a:fld>
            <a:endParaRPr lang="en-US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2481372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E60FC-CEC7-4146-81CB-1C9D08F0F6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grpSp>
        <p:nvGrpSpPr>
          <p:cNvPr id="4" name="Graphic 2">
            <a:extLst>
              <a:ext uri="{FF2B5EF4-FFF2-40B4-BE49-F238E27FC236}">
                <a16:creationId xmlns:a16="http://schemas.microsoft.com/office/drawing/2014/main" id="{E3E937C9-8B61-4A35-8543-D553D94B432C}"/>
              </a:ext>
            </a:extLst>
          </p:cNvPr>
          <p:cNvGrpSpPr/>
          <p:nvPr/>
        </p:nvGrpSpPr>
        <p:grpSpPr>
          <a:xfrm>
            <a:off x="1339952" y="2400375"/>
            <a:ext cx="766608" cy="766608"/>
            <a:chOff x="3719358" y="2379713"/>
            <a:chExt cx="1835867" cy="183586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DCC0483-E3BD-4FE1-A481-55B447E544FF}"/>
                </a:ext>
              </a:extLst>
            </p:cNvPr>
            <p:cNvSpPr/>
            <p:nvPr/>
          </p:nvSpPr>
          <p:spPr>
            <a:xfrm>
              <a:off x="3719358" y="2379713"/>
              <a:ext cx="1835867" cy="1835867"/>
            </a:xfrm>
            <a:custGeom>
              <a:avLst/>
              <a:gdLst>
                <a:gd name="connsiteX0" fmla="*/ 0 w 1835867"/>
                <a:gd name="connsiteY0" fmla="*/ 0 h 1835867"/>
                <a:gd name="connsiteX1" fmla="*/ 1835867 w 1835867"/>
                <a:gd name="connsiteY1" fmla="*/ 0 h 1835867"/>
                <a:gd name="connsiteX2" fmla="*/ 1835867 w 1835867"/>
                <a:gd name="connsiteY2" fmla="*/ 1835867 h 1835867"/>
                <a:gd name="connsiteX3" fmla="*/ 0 w 1835867"/>
                <a:gd name="connsiteY3" fmla="*/ 1835867 h 183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5867" h="1835867">
                  <a:moveTo>
                    <a:pt x="0" y="0"/>
                  </a:moveTo>
                  <a:lnTo>
                    <a:pt x="1835867" y="0"/>
                  </a:lnTo>
                  <a:lnTo>
                    <a:pt x="1835867" y="1835867"/>
                  </a:lnTo>
                  <a:lnTo>
                    <a:pt x="0" y="1835867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B3DBD66-6D84-4085-99DB-5475B3F11257}"/>
                </a:ext>
              </a:extLst>
            </p:cNvPr>
            <p:cNvSpPr/>
            <p:nvPr/>
          </p:nvSpPr>
          <p:spPr>
            <a:xfrm>
              <a:off x="3980204" y="2807317"/>
              <a:ext cx="1345537" cy="1025790"/>
            </a:xfrm>
            <a:custGeom>
              <a:avLst/>
              <a:gdLst>
                <a:gd name="connsiteX0" fmla="*/ 427604 w 1345537"/>
                <a:gd name="connsiteY0" fmla="*/ 809311 h 1025790"/>
                <a:gd name="connsiteX1" fmla="*/ 108622 w 1345537"/>
                <a:gd name="connsiteY1" fmla="*/ 490329 h 1025790"/>
                <a:gd name="connsiteX2" fmla="*/ 0 w 1345537"/>
                <a:gd name="connsiteY2" fmla="*/ 598187 h 1025790"/>
                <a:gd name="connsiteX3" fmla="*/ 427604 w 1345537"/>
                <a:gd name="connsiteY3" fmla="*/ 1025791 h 1025790"/>
                <a:gd name="connsiteX4" fmla="*/ 1345538 w 1345537"/>
                <a:gd name="connsiteY4" fmla="*/ 107857 h 1025790"/>
                <a:gd name="connsiteX5" fmla="*/ 1237680 w 1345537"/>
                <a:gd name="connsiteY5" fmla="*/ 0 h 102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5537" h="1025790">
                  <a:moveTo>
                    <a:pt x="427604" y="809311"/>
                  </a:moveTo>
                  <a:lnTo>
                    <a:pt x="108622" y="490329"/>
                  </a:lnTo>
                  <a:lnTo>
                    <a:pt x="0" y="598187"/>
                  </a:lnTo>
                  <a:lnTo>
                    <a:pt x="427604" y="1025791"/>
                  </a:lnTo>
                  <a:lnTo>
                    <a:pt x="1345538" y="107857"/>
                  </a:lnTo>
                  <a:lnTo>
                    <a:pt x="123768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0" name="Graphic 2">
            <a:extLst>
              <a:ext uri="{FF2B5EF4-FFF2-40B4-BE49-F238E27FC236}">
                <a16:creationId xmlns:a16="http://schemas.microsoft.com/office/drawing/2014/main" id="{8179D2E7-304A-483E-9C17-60BA7D69E35B}"/>
              </a:ext>
            </a:extLst>
          </p:cNvPr>
          <p:cNvGrpSpPr/>
          <p:nvPr/>
        </p:nvGrpSpPr>
        <p:grpSpPr>
          <a:xfrm>
            <a:off x="1339952" y="3590079"/>
            <a:ext cx="766608" cy="766608"/>
            <a:chOff x="3719358" y="2379713"/>
            <a:chExt cx="1835867" cy="1835867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16F3B95-5904-4617-9A43-D3C89613EDB3}"/>
                </a:ext>
              </a:extLst>
            </p:cNvPr>
            <p:cNvSpPr/>
            <p:nvPr/>
          </p:nvSpPr>
          <p:spPr>
            <a:xfrm>
              <a:off x="3719358" y="2379713"/>
              <a:ext cx="1835867" cy="1835867"/>
            </a:xfrm>
            <a:custGeom>
              <a:avLst/>
              <a:gdLst>
                <a:gd name="connsiteX0" fmla="*/ 0 w 1835867"/>
                <a:gd name="connsiteY0" fmla="*/ 0 h 1835867"/>
                <a:gd name="connsiteX1" fmla="*/ 1835867 w 1835867"/>
                <a:gd name="connsiteY1" fmla="*/ 0 h 1835867"/>
                <a:gd name="connsiteX2" fmla="*/ 1835867 w 1835867"/>
                <a:gd name="connsiteY2" fmla="*/ 1835867 h 1835867"/>
                <a:gd name="connsiteX3" fmla="*/ 0 w 1835867"/>
                <a:gd name="connsiteY3" fmla="*/ 1835867 h 183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5867" h="1835867">
                  <a:moveTo>
                    <a:pt x="0" y="0"/>
                  </a:moveTo>
                  <a:lnTo>
                    <a:pt x="1835867" y="0"/>
                  </a:lnTo>
                  <a:lnTo>
                    <a:pt x="1835867" y="1835867"/>
                  </a:lnTo>
                  <a:lnTo>
                    <a:pt x="0" y="1835867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72FBD-8222-4B46-A16B-6EDED68C8BD5}"/>
                </a:ext>
              </a:extLst>
            </p:cNvPr>
            <p:cNvSpPr/>
            <p:nvPr/>
          </p:nvSpPr>
          <p:spPr>
            <a:xfrm>
              <a:off x="3980204" y="2807317"/>
              <a:ext cx="1345537" cy="1025790"/>
            </a:xfrm>
            <a:custGeom>
              <a:avLst/>
              <a:gdLst>
                <a:gd name="connsiteX0" fmla="*/ 427604 w 1345537"/>
                <a:gd name="connsiteY0" fmla="*/ 809311 h 1025790"/>
                <a:gd name="connsiteX1" fmla="*/ 108622 w 1345537"/>
                <a:gd name="connsiteY1" fmla="*/ 490329 h 1025790"/>
                <a:gd name="connsiteX2" fmla="*/ 0 w 1345537"/>
                <a:gd name="connsiteY2" fmla="*/ 598187 h 1025790"/>
                <a:gd name="connsiteX3" fmla="*/ 427604 w 1345537"/>
                <a:gd name="connsiteY3" fmla="*/ 1025791 h 1025790"/>
                <a:gd name="connsiteX4" fmla="*/ 1345538 w 1345537"/>
                <a:gd name="connsiteY4" fmla="*/ 107857 h 1025790"/>
                <a:gd name="connsiteX5" fmla="*/ 1237680 w 1345537"/>
                <a:gd name="connsiteY5" fmla="*/ 0 h 102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5537" h="1025790">
                  <a:moveTo>
                    <a:pt x="427604" y="809311"/>
                  </a:moveTo>
                  <a:lnTo>
                    <a:pt x="108622" y="490329"/>
                  </a:lnTo>
                  <a:lnTo>
                    <a:pt x="0" y="598187"/>
                  </a:lnTo>
                  <a:lnTo>
                    <a:pt x="427604" y="1025791"/>
                  </a:lnTo>
                  <a:lnTo>
                    <a:pt x="1345538" y="107857"/>
                  </a:lnTo>
                  <a:lnTo>
                    <a:pt x="123768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2" name="Graphic 2">
            <a:extLst>
              <a:ext uri="{FF2B5EF4-FFF2-40B4-BE49-F238E27FC236}">
                <a16:creationId xmlns:a16="http://schemas.microsoft.com/office/drawing/2014/main" id="{642249C5-E808-4DF1-99B0-EFE8FBE084FE}"/>
              </a:ext>
            </a:extLst>
          </p:cNvPr>
          <p:cNvGrpSpPr/>
          <p:nvPr/>
        </p:nvGrpSpPr>
        <p:grpSpPr>
          <a:xfrm>
            <a:off x="1339952" y="4779782"/>
            <a:ext cx="766608" cy="766608"/>
            <a:chOff x="3719358" y="2379713"/>
            <a:chExt cx="1835867" cy="1835867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6DFF1D1-04A0-43A7-8DE5-A2AF043A5B2D}"/>
                </a:ext>
              </a:extLst>
            </p:cNvPr>
            <p:cNvSpPr/>
            <p:nvPr/>
          </p:nvSpPr>
          <p:spPr>
            <a:xfrm>
              <a:off x="3719358" y="2379713"/>
              <a:ext cx="1835867" cy="1835867"/>
            </a:xfrm>
            <a:custGeom>
              <a:avLst/>
              <a:gdLst>
                <a:gd name="connsiteX0" fmla="*/ 0 w 1835867"/>
                <a:gd name="connsiteY0" fmla="*/ 0 h 1835867"/>
                <a:gd name="connsiteX1" fmla="*/ 1835867 w 1835867"/>
                <a:gd name="connsiteY1" fmla="*/ 0 h 1835867"/>
                <a:gd name="connsiteX2" fmla="*/ 1835867 w 1835867"/>
                <a:gd name="connsiteY2" fmla="*/ 1835867 h 1835867"/>
                <a:gd name="connsiteX3" fmla="*/ 0 w 1835867"/>
                <a:gd name="connsiteY3" fmla="*/ 1835867 h 183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5867" h="1835867">
                  <a:moveTo>
                    <a:pt x="0" y="0"/>
                  </a:moveTo>
                  <a:lnTo>
                    <a:pt x="1835867" y="0"/>
                  </a:lnTo>
                  <a:lnTo>
                    <a:pt x="1835867" y="1835867"/>
                  </a:lnTo>
                  <a:lnTo>
                    <a:pt x="0" y="1835867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C308481-D4EF-41B6-8B72-5E9355D258B6}"/>
                </a:ext>
              </a:extLst>
            </p:cNvPr>
            <p:cNvSpPr/>
            <p:nvPr/>
          </p:nvSpPr>
          <p:spPr>
            <a:xfrm>
              <a:off x="3980204" y="2807317"/>
              <a:ext cx="1345537" cy="1025790"/>
            </a:xfrm>
            <a:custGeom>
              <a:avLst/>
              <a:gdLst>
                <a:gd name="connsiteX0" fmla="*/ 427604 w 1345537"/>
                <a:gd name="connsiteY0" fmla="*/ 809311 h 1025790"/>
                <a:gd name="connsiteX1" fmla="*/ 108622 w 1345537"/>
                <a:gd name="connsiteY1" fmla="*/ 490329 h 1025790"/>
                <a:gd name="connsiteX2" fmla="*/ 0 w 1345537"/>
                <a:gd name="connsiteY2" fmla="*/ 598187 h 1025790"/>
                <a:gd name="connsiteX3" fmla="*/ 427604 w 1345537"/>
                <a:gd name="connsiteY3" fmla="*/ 1025791 h 1025790"/>
                <a:gd name="connsiteX4" fmla="*/ 1345538 w 1345537"/>
                <a:gd name="connsiteY4" fmla="*/ 107857 h 1025790"/>
                <a:gd name="connsiteX5" fmla="*/ 1237680 w 1345537"/>
                <a:gd name="connsiteY5" fmla="*/ 0 h 102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5537" h="1025790">
                  <a:moveTo>
                    <a:pt x="427604" y="809311"/>
                  </a:moveTo>
                  <a:lnTo>
                    <a:pt x="108622" y="490329"/>
                  </a:lnTo>
                  <a:lnTo>
                    <a:pt x="0" y="598187"/>
                  </a:lnTo>
                  <a:lnTo>
                    <a:pt x="427604" y="1025791"/>
                  </a:lnTo>
                  <a:lnTo>
                    <a:pt x="1345538" y="107857"/>
                  </a:lnTo>
                  <a:lnTo>
                    <a:pt x="123768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7159DB-8E4E-4120-BE96-F20A8BECE31A}"/>
              </a:ext>
            </a:extLst>
          </p:cNvPr>
          <p:cNvGrpSpPr/>
          <p:nvPr/>
        </p:nvGrpSpPr>
        <p:grpSpPr>
          <a:xfrm>
            <a:off x="2215482" y="2382559"/>
            <a:ext cx="6268065" cy="769442"/>
            <a:chOff x="4655574" y="1862858"/>
            <a:chExt cx="6268065" cy="76944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04F2D4-5CC0-4F46-9859-AFDF7C799F6B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User-friendly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AC2D74-2CC2-4796-B9E5-905924127AA9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Can be easily understood &amp; used by anyone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BF15DF-2956-44D3-B735-1CB73842E126}"/>
              </a:ext>
            </a:extLst>
          </p:cNvPr>
          <p:cNvGrpSpPr/>
          <p:nvPr/>
        </p:nvGrpSpPr>
        <p:grpSpPr>
          <a:xfrm>
            <a:off x="2215482" y="3514051"/>
            <a:ext cx="6268065" cy="769442"/>
            <a:chOff x="4655574" y="1862858"/>
            <a:chExt cx="6268065" cy="76944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61656A-1ECF-4CA3-AC69-8BEF4176187A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Reliable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744A9C-3A92-4D86-B785-D7321764F5FC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Can be trusted and be sure of what's happening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CC764D1-5D3F-400E-A384-D4EABE05A024}"/>
              </a:ext>
            </a:extLst>
          </p:cNvPr>
          <p:cNvGrpSpPr/>
          <p:nvPr/>
        </p:nvGrpSpPr>
        <p:grpSpPr>
          <a:xfrm>
            <a:off x="2215482" y="4776948"/>
            <a:ext cx="6268065" cy="769442"/>
            <a:chOff x="4655574" y="1862858"/>
            <a:chExt cx="6268065" cy="76944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5F6BAD0-D329-4DC5-9212-E75A866EA8DB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Convenient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1F56297-3BA3-4390-BDF1-D9F3813BDC92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Use it anytime and anytime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E1C96B84-D0FA-4846-9CE2-56246831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6</a:t>
            </a:fld>
            <a:endParaRPr lang="en-US"/>
          </a:p>
        </p:txBody>
      </p:sp>
      <p:sp>
        <p:nvSpPr>
          <p:cNvPr id="55" name="Footer Placeholder 54">
            <a:extLst>
              <a:ext uri="{FF2B5EF4-FFF2-40B4-BE49-F238E27FC236}">
                <a16:creationId xmlns:a16="http://schemas.microsoft.com/office/drawing/2014/main" id="{B25D2D5F-E44C-41DD-BAB0-6F6F47934DE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58538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aphic 11">
            <a:extLst>
              <a:ext uri="{FF2B5EF4-FFF2-40B4-BE49-F238E27FC236}">
                <a16:creationId xmlns:a16="http://schemas.microsoft.com/office/drawing/2014/main" id="{E16C82B1-48BB-4F87-92B8-2481E04F3EE0}"/>
              </a:ext>
            </a:extLst>
          </p:cNvPr>
          <p:cNvGrpSpPr/>
          <p:nvPr/>
        </p:nvGrpSpPr>
        <p:grpSpPr>
          <a:xfrm>
            <a:off x="1339952" y="4229176"/>
            <a:ext cx="766608" cy="766608"/>
            <a:chOff x="5981699" y="3314699"/>
            <a:chExt cx="1294171" cy="1294171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DF47F29-3AFE-4170-97DA-8F470339ABA1}"/>
                </a:ext>
              </a:extLst>
            </p:cNvPr>
            <p:cNvSpPr/>
            <p:nvPr/>
          </p:nvSpPr>
          <p:spPr>
            <a:xfrm>
              <a:off x="5981699" y="3314699"/>
              <a:ext cx="1294171" cy="1294171"/>
            </a:xfrm>
            <a:custGeom>
              <a:avLst/>
              <a:gdLst>
                <a:gd name="connsiteX0" fmla="*/ 0 w 1294171"/>
                <a:gd name="connsiteY0" fmla="*/ 0 h 1294171"/>
                <a:gd name="connsiteX1" fmla="*/ 1294171 w 1294171"/>
                <a:gd name="connsiteY1" fmla="*/ 0 h 1294171"/>
                <a:gd name="connsiteX2" fmla="*/ 1294171 w 1294171"/>
                <a:gd name="connsiteY2" fmla="*/ 1294171 h 1294171"/>
                <a:gd name="connsiteX3" fmla="*/ 0 w 1294171"/>
                <a:gd name="connsiteY3" fmla="*/ 1294171 h 129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4171" h="1294171">
                  <a:moveTo>
                    <a:pt x="0" y="0"/>
                  </a:moveTo>
                  <a:lnTo>
                    <a:pt x="1294171" y="0"/>
                  </a:lnTo>
                  <a:lnTo>
                    <a:pt x="1294171" y="1294171"/>
                  </a:lnTo>
                  <a:lnTo>
                    <a:pt x="0" y="1294171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CF1D769-60AB-4BA2-9265-3B3D3E94A87C}"/>
                </a:ext>
              </a:extLst>
            </p:cNvPr>
            <p:cNvSpPr/>
            <p:nvPr/>
          </p:nvSpPr>
          <p:spPr>
            <a:xfrm>
              <a:off x="6143470" y="3476470"/>
              <a:ext cx="970628" cy="970628"/>
            </a:xfrm>
            <a:custGeom>
              <a:avLst/>
              <a:gdLst>
                <a:gd name="connsiteX0" fmla="*/ 0 w 970628"/>
                <a:gd name="connsiteY0" fmla="*/ 107848 h 970628"/>
                <a:gd name="connsiteX1" fmla="*/ 0 w 970628"/>
                <a:gd name="connsiteY1" fmla="*/ 862781 h 970628"/>
                <a:gd name="connsiteX2" fmla="*/ 107848 w 970628"/>
                <a:gd name="connsiteY2" fmla="*/ 970628 h 970628"/>
                <a:gd name="connsiteX3" fmla="*/ 862781 w 970628"/>
                <a:gd name="connsiteY3" fmla="*/ 970628 h 970628"/>
                <a:gd name="connsiteX4" fmla="*/ 970628 w 970628"/>
                <a:gd name="connsiteY4" fmla="*/ 862781 h 970628"/>
                <a:gd name="connsiteX5" fmla="*/ 970628 w 970628"/>
                <a:gd name="connsiteY5" fmla="*/ 107848 h 970628"/>
                <a:gd name="connsiteX6" fmla="*/ 862781 w 970628"/>
                <a:gd name="connsiteY6" fmla="*/ 0 h 970628"/>
                <a:gd name="connsiteX7" fmla="*/ 107848 w 970628"/>
                <a:gd name="connsiteY7" fmla="*/ 0 h 970628"/>
                <a:gd name="connsiteX8" fmla="*/ 0 w 970628"/>
                <a:gd name="connsiteY8" fmla="*/ 107848 h 970628"/>
                <a:gd name="connsiteX9" fmla="*/ 647086 w 970628"/>
                <a:gd name="connsiteY9" fmla="*/ 323543 h 970628"/>
                <a:gd name="connsiteX10" fmla="*/ 485314 w 970628"/>
                <a:gd name="connsiteY10" fmla="*/ 485314 h 970628"/>
                <a:gd name="connsiteX11" fmla="*/ 323543 w 970628"/>
                <a:gd name="connsiteY11" fmla="*/ 323543 h 970628"/>
                <a:gd name="connsiteX12" fmla="*/ 485314 w 970628"/>
                <a:gd name="connsiteY12" fmla="*/ 161771 h 970628"/>
                <a:gd name="connsiteX13" fmla="*/ 647086 w 970628"/>
                <a:gd name="connsiteY13" fmla="*/ 323543 h 970628"/>
                <a:gd name="connsiteX14" fmla="*/ 161771 w 970628"/>
                <a:gd name="connsiteY14" fmla="*/ 754933 h 970628"/>
                <a:gd name="connsiteX15" fmla="*/ 485314 w 970628"/>
                <a:gd name="connsiteY15" fmla="*/ 587769 h 970628"/>
                <a:gd name="connsiteX16" fmla="*/ 808857 w 970628"/>
                <a:gd name="connsiteY16" fmla="*/ 754933 h 970628"/>
                <a:gd name="connsiteX17" fmla="*/ 808857 w 970628"/>
                <a:gd name="connsiteY17" fmla="*/ 808857 h 970628"/>
                <a:gd name="connsiteX18" fmla="*/ 161771 w 970628"/>
                <a:gd name="connsiteY18" fmla="*/ 808857 h 970628"/>
                <a:gd name="connsiteX19" fmla="*/ 161771 w 970628"/>
                <a:gd name="connsiteY19" fmla="*/ 754933 h 97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70628" h="970628">
                  <a:moveTo>
                    <a:pt x="0" y="107848"/>
                  </a:moveTo>
                  <a:lnTo>
                    <a:pt x="0" y="862781"/>
                  </a:lnTo>
                  <a:cubicBezTo>
                    <a:pt x="0" y="922097"/>
                    <a:pt x="47992" y="970628"/>
                    <a:pt x="107848" y="970628"/>
                  </a:cubicBezTo>
                  <a:lnTo>
                    <a:pt x="862781" y="970628"/>
                  </a:lnTo>
                  <a:cubicBezTo>
                    <a:pt x="922097" y="970628"/>
                    <a:pt x="970628" y="922097"/>
                    <a:pt x="970628" y="862781"/>
                  </a:cubicBezTo>
                  <a:lnTo>
                    <a:pt x="970628" y="107848"/>
                  </a:lnTo>
                  <a:cubicBezTo>
                    <a:pt x="970628" y="48531"/>
                    <a:pt x="922097" y="0"/>
                    <a:pt x="862781" y="0"/>
                  </a:cubicBezTo>
                  <a:lnTo>
                    <a:pt x="107848" y="0"/>
                  </a:lnTo>
                  <a:cubicBezTo>
                    <a:pt x="47992" y="0"/>
                    <a:pt x="0" y="48531"/>
                    <a:pt x="0" y="107848"/>
                  </a:cubicBezTo>
                  <a:close/>
                  <a:moveTo>
                    <a:pt x="647086" y="323543"/>
                  </a:moveTo>
                  <a:cubicBezTo>
                    <a:pt x="647086" y="413056"/>
                    <a:pt x="574828" y="485314"/>
                    <a:pt x="485314" y="485314"/>
                  </a:cubicBezTo>
                  <a:cubicBezTo>
                    <a:pt x="395801" y="485314"/>
                    <a:pt x="323543" y="413056"/>
                    <a:pt x="323543" y="323543"/>
                  </a:cubicBezTo>
                  <a:cubicBezTo>
                    <a:pt x="323543" y="234029"/>
                    <a:pt x="395801" y="161771"/>
                    <a:pt x="485314" y="161771"/>
                  </a:cubicBezTo>
                  <a:cubicBezTo>
                    <a:pt x="574828" y="161771"/>
                    <a:pt x="647086" y="234029"/>
                    <a:pt x="647086" y="323543"/>
                  </a:cubicBezTo>
                  <a:close/>
                  <a:moveTo>
                    <a:pt x="161771" y="754933"/>
                  </a:moveTo>
                  <a:cubicBezTo>
                    <a:pt x="161771" y="647086"/>
                    <a:pt x="377467" y="587769"/>
                    <a:pt x="485314" y="587769"/>
                  </a:cubicBezTo>
                  <a:cubicBezTo>
                    <a:pt x="593162" y="587769"/>
                    <a:pt x="808857" y="647086"/>
                    <a:pt x="808857" y="754933"/>
                  </a:cubicBezTo>
                  <a:lnTo>
                    <a:pt x="808857" y="808857"/>
                  </a:lnTo>
                  <a:lnTo>
                    <a:pt x="161771" y="808857"/>
                  </a:lnTo>
                  <a:lnTo>
                    <a:pt x="161771" y="75493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48AFE2-FAFC-4F58-955D-B8C13E273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Background Information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4677F-3B9D-43B3-937F-E251CB798C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User Groups</a:t>
            </a:r>
          </a:p>
        </p:txBody>
      </p:sp>
      <p:grpSp>
        <p:nvGrpSpPr>
          <p:cNvPr id="25" name="Graphic 11">
            <a:extLst>
              <a:ext uri="{FF2B5EF4-FFF2-40B4-BE49-F238E27FC236}">
                <a16:creationId xmlns:a16="http://schemas.microsoft.com/office/drawing/2014/main" id="{CE844088-DA88-452B-A27A-D84B0D6C7232}"/>
              </a:ext>
            </a:extLst>
          </p:cNvPr>
          <p:cNvGrpSpPr/>
          <p:nvPr/>
        </p:nvGrpSpPr>
        <p:grpSpPr>
          <a:xfrm>
            <a:off x="1339952" y="2707507"/>
            <a:ext cx="766608" cy="766608"/>
            <a:chOff x="5981699" y="3314699"/>
            <a:chExt cx="1294171" cy="129417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DFAD2D-1449-4D21-A653-A7EB91EDB108}"/>
                </a:ext>
              </a:extLst>
            </p:cNvPr>
            <p:cNvSpPr/>
            <p:nvPr/>
          </p:nvSpPr>
          <p:spPr>
            <a:xfrm>
              <a:off x="5981699" y="3314699"/>
              <a:ext cx="1294171" cy="1294171"/>
            </a:xfrm>
            <a:custGeom>
              <a:avLst/>
              <a:gdLst>
                <a:gd name="connsiteX0" fmla="*/ 0 w 1294171"/>
                <a:gd name="connsiteY0" fmla="*/ 0 h 1294171"/>
                <a:gd name="connsiteX1" fmla="*/ 1294171 w 1294171"/>
                <a:gd name="connsiteY1" fmla="*/ 0 h 1294171"/>
                <a:gd name="connsiteX2" fmla="*/ 1294171 w 1294171"/>
                <a:gd name="connsiteY2" fmla="*/ 1294171 h 1294171"/>
                <a:gd name="connsiteX3" fmla="*/ 0 w 1294171"/>
                <a:gd name="connsiteY3" fmla="*/ 1294171 h 129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4171" h="1294171">
                  <a:moveTo>
                    <a:pt x="0" y="0"/>
                  </a:moveTo>
                  <a:lnTo>
                    <a:pt x="1294171" y="0"/>
                  </a:lnTo>
                  <a:lnTo>
                    <a:pt x="1294171" y="1294171"/>
                  </a:lnTo>
                  <a:lnTo>
                    <a:pt x="0" y="1294171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A7D0B90-D8FD-431F-AFE6-C610B0C15BED}"/>
                </a:ext>
              </a:extLst>
            </p:cNvPr>
            <p:cNvSpPr/>
            <p:nvPr/>
          </p:nvSpPr>
          <p:spPr>
            <a:xfrm>
              <a:off x="6143470" y="3476470"/>
              <a:ext cx="970628" cy="970628"/>
            </a:xfrm>
            <a:custGeom>
              <a:avLst/>
              <a:gdLst>
                <a:gd name="connsiteX0" fmla="*/ 0 w 970628"/>
                <a:gd name="connsiteY0" fmla="*/ 107848 h 970628"/>
                <a:gd name="connsiteX1" fmla="*/ 0 w 970628"/>
                <a:gd name="connsiteY1" fmla="*/ 862781 h 970628"/>
                <a:gd name="connsiteX2" fmla="*/ 107848 w 970628"/>
                <a:gd name="connsiteY2" fmla="*/ 970628 h 970628"/>
                <a:gd name="connsiteX3" fmla="*/ 862781 w 970628"/>
                <a:gd name="connsiteY3" fmla="*/ 970628 h 970628"/>
                <a:gd name="connsiteX4" fmla="*/ 970628 w 970628"/>
                <a:gd name="connsiteY4" fmla="*/ 862781 h 970628"/>
                <a:gd name="connsiteX5" fmla="*/ 970628 w 970628"/>
                <a:gd name="connsiteY5" fmla="*/ 107848 h 970628"/>
                <a:gd name="connsiteX6" fmla="*/ 862781 w 970628"/>
                <a:gd name="connsiteY6" fmla="*/ 0 h 970628"/>
                <a:gd name="connsiteX7" fmla="*/ 107848 w 970628"/>
                <a:gd name="connsiteY7" fmla="*/ 0 h 970628"/>
                <a:gd name="connsiteX8" fmla="*/ 0 w 970628"/>
                <a:gd name="connsiteY8" fmla="*/ 107848 h 970628"/>
                <a:gd name="connsiteX9" fmla="*/ 647086 w 970628"/>
                <a:gd name="connsiteY9" fmla="*/ 323543 h 970628"/>
                <a:gd name="connsiteX10" fmla="*/ 485314 w 970628"/>
                <a:gd name="connsiteY10" fmla="*/ 485314 h 970628"/>
                <a:gd name="connsiteX11" fmla="*/ 323543 w 970628"/>
                <a:gd name="connsiteY11" fmla="*/ 323543 h 970628"/>
                <a:gd name="connsiteX12" fmla="*/ 485314 w 970628"/>
                <a:gd name="connsiteY12" fmla="*/ 161771 h 970628"/>
                <a:gd name="connsiteX13" fmla="*/ 647086 w 970628"/>
                <a:gd name="connsiteY13" fmla="*/ 323543 h 970628"/>
                <a:gd name="connsiteX14" fmla="*/ 161771 w 970628"/>
                <a:gd name="connsiteY14" fmla="*/ 754933 h 970628"/>
                <a:gd name="connsiteX15" fmla="*/ 485314 w 970628"/>
                <a:gd name="connsiteY15" fmla="*/ 587769 h 970628"/>
                <a:gd name="connsiteX16" fmla="*/ 808857 w 970628"/>
                <a:gd name="connsiteY16" fmla="*/ 754933 h 970628"/>
                <a:gd name="connsiteX17" fmla="*/ 808857 w 970628"/>
                <a:gd name="connsiteY17" fmla="*/ 808857 h 970628"/>
                <a:gd name="connsiteX18" fmla="*/ 161771 w 970628"/>
                <a:gd name="connsiteY18" fmla="*/ 808857 h 970628"/>
                <a:gd name="connsiteX19" fmla="*/ 161771 w 970628"/>
                <a:gd name="connsiteY19" fmla="*/ 754933 h 97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70628" h="970628">
                  <a:moveTo>
                    <a:pt x="0" y="107848"/>
                  </a:moveTo>
                  <a:lnTo>
                    <a:pt x="0" y="862781"/>
                  </a:lnTo>
                  <a:cubicBezTo>
                    <a:pt x="0" y="922097"/>
                    <a:pt x="47992" y="970628"/>
                    <a:pt x="107848" y="970628"/>
                  </a:cubicBezTo>
                  <a:lnTo>
                    <a:pt x="862781" y="970628"/>
                  </a:lnTo>
                  <a:cubicBezTo>
                    <a:pt x="922097" y="970628"/>
                    <a:pt x="970628" y="922097"/>
                    <a:pt x="970628" y="862781"/>
                  </a:cubicBezTo>
                  <a:lnTo>
                    <a:pt x="970628" y="107848"/>
                  </a:lnTo>
                  <a:cubicBezTo>
                    <a:pt x="970628" y="48531"/>
                    <a:pt x="922097" y="0"/>
                    <a:pt x="862781" y="0"/>
                  </a:cubicBezTo>
                  <a:lnTo>
                    <a:pt x="107848" y="0"/>
                  </a:lnTo>
                  <a:cubicBezTo>
                    <a:pt x="47992" y="0"/>
                    <a:pt x="0" y="48531"/>
                    <a:pt x="0" y="107848"/>
                  </a:cubicBezTo>
                  <a:close/>
                  <a:moveTo>
                    <a:pt x="647086" y="323543"/>
                  </a:moveTo>
                  <a:cubicBezTo>
                    <a:pt x="647086" y="413056"/>
                    <a:pt x="574828" y="485314"/>
                    <a:pt x="485314" y="485314"/>
                  </a:cubicBezTo>
                  <a:cubicBezTo>
                    <a:pt x="395801" y="485314"/>
                    <a:pt x="323543" y="413056"/>
                    <a:pt x="323543" y="323543"/>
                  </a:cubicBezTo>
                  <a:cubicBezTo>
                    <a:pt x="323543" y="234029"/>
                    <a:pt x="395801" y="161771"/>
                    <a:pt x="485314" y="161771"/>
                  </a:cubicBezTo>
                  <a:cubicBezTo>
                    <a:pt x="574828" y="161771"/>
                    <a:pt x="647086" y="234029"/>
                    <a:pt x="647086" y="323543"/>
                  </a:cubicBezTo>
                  <a:close/>
                  <a:moveTo>
                    <a:pt x="161771" y="754933"/>
                  </a:moveTo>
                  <a:cubicBezTo>
                    <a:pt x="161771" y="647086"/>
                    <a:pt x="377467" y="587769"/>
                    <a:pt x="485314" y="587769"/>
                  </a:cubicBezTo>
                  <a:cubicBezTo>
                    <a:pt x="593162" y="587769"/>
                    <a:pt x="808857" y="647086"/>
                    <a:pt x="808857" y="754933"/>
                  </a:cubicBezTo>
                  <a:lnTo>
                    <a:pt x="808857" y="808857"/>
                  </a:lnTo>
                  <a:lnTo>
                    <a:pt x="161771" y="808857"/>
                  </a:lnTo>
                  <a:lnTo>
                    <a:pt x="161771" y="75493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FF5B298-8B61-449E-8B2C-7110DCB79953}"/>
              </a:ext>
            </a:extLst>
          </p:cNvPr>
          <p:cNvSpPr txBox="1"/>
          <p:nvPr/>
        </p:nvSpPr>
        <p:spPr>
          <a:xfrm>
            <a:off x="2215482" y="2690701"/>
            <a:ext cx="62680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Sellers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467793-62C1-4368-99C3-C32DD59D3219}"/>
              </a:ext>
            </a:extLst>
          </p:cNvPr>
          <p:cNvSpPr txBox="1"/>
          <p:nvPr/>
        </p:nvSpPr>
        <p:spPr>
          <a:xfrm>
            <a:off x="2215482" y="309081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From home; Sells item with short expiration / relatively low in price/quality.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50ACE5-1AAB-4532-A384-1D72C9171864}"/>
              </a:ext>
            </a:extLst>
          </p:cNvPr>
          <p:cNvSpPr txBox="1"/>
          <p:nvPr/>
        </p:nvSpPr>
        <p:spPr>
          <a:xfrm>
            <a:off x="2215482" y="4226342"/>
            <a:ext cx="62680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People needs income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BCC63B-DC47-4C5B-A444-61128D66F76B}"/>
              </a:ext>
            </a:extLst>
          </p:cNvPr>
          <p:cNvSpPr txBox="1"/>
          <p:nvPr/>
        </p:nvSpPr>
        <p:spPr>
          <a:xfrm>
            <a:off x="2215482" y="46264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People who requires extra income to support daily life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649F784B-653E-4ECC-9B27-E6D94C89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7</a:t>
            </a:fld>
            <a:endParaRPr lang="en-US"/>
          </a:p>
        </p:txBody>
      </p:sp>
      <p:sp>
        <p:nvSpPr>
          <p:cNvPr id="61" name="Footer Placeholder 60">
            <a:extLst>
              <a:ext uri="{FF2B5EF4-FFF2-40B4-BE49-F238E27FC236}">
                <a16:creationId xmlns:a16="http://schemas.microsoft.com/office/drawing/2014/main" id="{0EF73AB9-72AD-4861-A4B7-5A7E712619A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247428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4">
            <a:extLst>
              <a:ext uri="{FF2B5EF4-FFF2-40B4-BE49-F238E27FC236}">
                <a16:creationId xmlns:a16="http://schemas.microsoft.com/office/drawing/2014/main" id="{F569F0ED-7EA3-4923-9EE8-1CD2A1DB1F9C}"/>
              </a:ext>
            </a:extLst>
          </p:cNvPr>
          <p:cNvGrpSpPr/>
          <p:nvPr/>
        </p:nvGrpSpPr>
        <p:grpSpPr>
          <a:xfrm>
            <a:off x="1339952" y="2707507"/>
            <a:ext cx="766609" cy="766609"/>
            <a:chOff x="5981699" y="3314699"/>
            <a:chExt cx="2036027" cy="203602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8F628E3-FD45-49CB-B42A-40452B7F185E}"/>
                </a:ext>
              </a:extLst>
            </p:cNvPr>
            <p:cNvSpPr/>
            <p:nvPr/>
          </p:nvSpPr>
          <p:spPr>
            <a:xfrm>
              <a:off x="5981699" y="3314699"/>
              <a:ext cx="2036027" cy="2036027"/>
            </a:xfrm>
            <a:custGeom>
              <a:avLst/>
              <a:gdLst>
                <a:gd name="connsiteX0" fmla="*/ 0 w 2036027"/>
                <a:gd name="connsiteY0" fmla="*/ 0 h 2036027"/>
                <a:gd name="connsiteX1" fmla="*/ 2036027 w 2036027"/>
                <a:gd name="connsiteY1" fmla="*/ 0 h 2036027"/>
                <a:gd name="connsiteX2" fmla="*/ 2036027 w 2036027"/>
                <a:gd name="connsiteY2" fmla="*/ 2036027 h 2036027"/>
                <a:gd name="connsiteX3" fmla="*/ 0 w 2036027"/>
                <a:gd name="connsiteY3" fmla="*/ 2036027 h 2036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6027" h="2036027">
                  <a:moveTo>
                    <a:pt x="0" y="0"/>
                  </a:moveTo>
                  <a:lnTo>
                    <a:pt x="2036027" y="0"/>
                  </a:lnTo>
                  <a:lnTo>
                    <a:pt x="2036027" y="2036027"/>
                  </a:lnTo>
                  <a:lnTo>
                    <a:pt x="0" y="2036027"/>
                  </a:lnTo>
                  <a:close/>
                </a:path>
              </a:pathLst>
            </a:custGeom>
            <a:noFill/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3183CFA-DF45-4A67-8F18-3CE680AB912E}"/>
                </a:ext>
              </a:extLst>
            </p:cNvPr>
            <p:cNvSpPr/>
            <p:nvPr/>
          </p:nvSpPr>
          <p:spPr>
            <a:xfrm>
              <a:off x="6150519" y="3484367"/>
              <a:ext cx="1696689" cy="1696689"/>
            </a:xfrm>
            <a:custGeom>
              <a:avLst/>
              <a:gdLst>
                <a:gd name="connsiteX0" fmla="*/ 848345 w 1696689"/>
                <a:gd name="connsiteY0" fmla="*/ 0 h 1696689"/>
                <a:gd name="connsiteX1" fmla="*/ 0 w 1696689"/>
                <a:gd name="connsiteY1" fmla="*/ 848345 h 1696689"/>
                <a:gd name="connsiteX2" fmla="*/ 848345 w 1696689"/>
                <a:gd name="connsiteY2" fmla="*/ 1696689 h 1696689"/>
                <a:gd name="connsiteX3" fmla="*/ 1696689 w 1696689"/>
                <a:gd name="connsiteY3" fmla="*/ 848345 h 1696689"/>
                <a:gd name="connsiteX4" fmla="*/ 848345 w 1696689"/>
                <a:gd name="connsiteY4" fmla="*/ 0 h 1696689"/>
                <a:gd name="connsiteX5" fmla="*/ 1154597 w 1696689"/>
                <a:gd name="connsiteY5" fmla="*/ 537851 h 1696689"/>
                <a:gd name="connsiteX6" fmla="*/ 1318328 w 1696689"/>
                <a:gd name="connsiteY6" fmla="*/ 701581 h 1696689"/>
                <a:gd name="connsiteX7" fmla="*/ 1154597 w 1696689"/>
                <a:gd name="connsiteY7" fmla="*/ 865311 h 1696689"/>
                <a:gd name="connsiteX8" fmla="*/ 990867 w 1696689"/>
                <a:gd name="connsiteY8" fmla="*/ 701581 h 1696689"/>
                <a:gd name="connsiteX9" fmla="*/ 1154597 w 1696689"/>
                <a:gd name="connsiteY9" fmla="*/ 537851 h 1696689"/>
                <a:gd name="connsiteX10" fmla="*/ 645590 w 1696689"/>
                <a:gd name="connsiteY10" fmla="*/ 403812 h 1696689"/>
                <a:gd name="connsiteX11" fmla="*/ 845800 w 1696689"/>
                <a:gd name="connsiteY11" fmla="*/ 604021 h 1696689"/>
                <a:gd name="connsiteX12" fmla="*/ 645590 w 1696689"/>
                <a:gd name="connsiteY12" fmla="*/ 804231 h 1696689"/>
                <a:gd name="connsiteX13" fmla="*/ 445381 w 1696689"/>
                <a:gd name="connsiteY13" fmla="*/ 604021 h 1696689"/>
                <a:gd name="connsiteX14" fmla="*/ 645590 w 1696689"/>
                <a:gd name="connsiteY14" fmla="*/ 403812 h 1696689"/>
                <a:gd name="connsiteX15" fmla="*/ 645590 w 1696689"/>
                <a:gd name="connsiteY15" fmla="*/ 1178351 h 1696689"/>
                <a:gd name="connsiteX16" fmla="*/ 645590 w 1696689"/>
                <a:gd name="connsiteY16" fmla="*/ 1496480 h 1696689"/>
                <a:gd name="connsiteX17" fmla="*/ 209541 w 1696689"/>
                <a:gd name="connsiteY17" fmla="*/ 1075701 h 1696689"/>
                <a:gd name="connsiteX18" fmla="*/ 645590 w 1696689"/>
                <a:gd name="connsiteY18" fmla="*/ 932331 h 1696689"/>
                <a:gd name="connsiteX19" fmla="*/ 806776 w 1696689"/>
                <a:gd name="connsiteY19" fmla="*/ 950994 h 1696689"/>
                <a:gd name="connsiteX20" fmla="*/ 645590 w 1696689"/>
                <a:gd name="connsiteY20" fmla="*/ 1178351 h 1696689"/>
                <a:gd name="connsiteX21" fmla="*/ 848345 w 1696689"/>
                <a:gd name="connsiteY21" fmla="*/ 1527020 h 1696689"/>
                <a:gd name="connsiteX22" fmla="*/ 781325 w 1696689"/>
                <a:gd name="connsiteY22" fmla="*/ 1523627 h 1696689"/>
                <a:gd name="connsiteX23" fmla="*/ 781325 w 1696689"/>
                <a:gd name="connsiteY23" fmla="*/ 1178351 h 1696689"/>
                <a:gd name="connsiteX24" fmla="*/ 1154597 w 1696689"/>
                <a:gd name="connsiteY24" fmla="*/ 997653 h 1696689"/>
                <a:gd name="connsiteX25" fmla="*/ 1480361 w 1696689"/>
                <a:gd name="connsiteY25" fmla="*/ 1095213 h 1696689"/>
                <a:gd name="connsiteX26" fmla="*/ 848345 w 1696689"/>
                <a:gd name="connsiteY26" fmla="*/ 1527020 h 169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6689" h="1696689">
                  <a:moveTo>
                    <a:pt x="848345" y="0"/>
                  </a:moveTo>
                  <a:cubicBezTo>
                    <a:pt x="380058" y="0"/>
                    <a:pt x="0" y="380058"/>
                    <a:pt x="0" y="848345"/>
                  </a:cubicBezTo>
                  <a:cubicBezTo>
                    <a:pt x="0" y="1316631"/>
                    <a:pt x="380058" y="1696689"/>
                    <a:pt x="848345" y="1696689"/>
                  </a:cubicBezTo>
                  <a:cubicBezTo>
                    <a:pt x="1316631" y="1696689"/>
                    <a:pt x="1696689" y="1316631"/>
                    <a:pt x="1696689" y="848345"/>
                  </a:cubicBezTo>
                  <a:cubicBezTo>
                    <a:pt x="1696689" y="380058"/>
                    <a:pt x="1316631" y="0"/>
                    <a:pt x="848345" y="0"/>
                  </a:cubicBezTo>
                  <a:close/>
                  <a:moveTo>
                    <a:pt x="1154597" y="537851"/>
                  </a:moveTo>
                  <a:cubicBezTo>
                    <a:pt x="1245370" y="537851"/>
                    <a:pt x="1318328" y="610808"/>
                    <a:pt x="1318328" y="701581"/>
                  </a:cubicBezTo>
                  <a:cubicBezTo>
                    <a:pt x="1318328" y="792354"/>
                    <a:pt x="1245370" y="865311"/>
                    <a:pt x="1154597" y="865311"/>
                  </a:cubicBezTo>
                  <a:cubicBezTo>
                    <a:pt x="1063824" y="865311"/>
                    <a:pt x="990867" y="792354"/>
                    <a:pt x="990867" y="701581"/>
                  </a:cubicBezTo>
                  <a:cubicBezTo>
                    <a:pt x="990018" y="610808"/>
                    <a:pt x="1063824" y="537851"/>
                    <a:pt x="1154597" y="537851"/>
                  </a:cubicBezTo>
                  <a:close/>
                  <a:moveTo>
                    <a:pt x="645590" y="403812"/>
                  </a:moveTo>
                  <a:cubicBezTo>
                    <a:pt x="755875" y="403812"/>
                    <a:pt x="845800" y="493737"/>
                    <a:pt x="845800" y="604021"/>
                  </a:cubicBezTo>
                  <a:cubicBezTo>
                    <a:pt x="845800" y="714306"/>
                    <a:pt x="755875" y="804231"/>
                    <a:pt x="645590" y="804231"/>
                  </a:cubicBezTo>
                  <a:cubicBezTo>
                    <a:pt x="535305" y="804231"/>
                    <a:pt x="445381" y="714306"/>
                    <a:pt x="445381" y="604021"/>
                  </a:cubicBezTo>
                  <a:cubicBezTo>
                    <a:pt x="445381" y="492888"/>
                    <a:pt x="534457" y="403812"/>
                    <a:pt x="645590" y="403812"/>
                  </a:cubicBezTo>
                  <a:close/>
                  <a:moveTo>
                    <a:pt x="645590" y="1178351"/>
                  </a:moveTo>
                  <a:lnTo>
                    <a:pt x="645590" y="1496480"/>
                  </a:lnTo>
                  <a:cubicBezTo>
                    <a:pt x="441988" y="1432854"/>
                    <a:pt x="280802" y="1275910"/>
                    <a:pt x="209541" y="1075701"/>
                  </a:cubicBezTo>
                  <a:cubicBezTo>
                    <a:pt x="298617" y="980686"/>
                    <a:pt x="520884" y="932331"/>
                    <a:pt x="645590" y="932331"/>
                  </a:cubicBezTo>
                  <a:cubicBezTo>
                    <a:pt x="690553" y="932331"/>
                    <a:pt x="747392" y="939117"/>
                    <a:pt x="806776" y="950994"/>
                  </a:cubicBezTo>
                  <a:cubicBezTo>
                    <a:pt x="667647" y="1024800"/>
                    <a:pt x="645590" y="1122360"/>
                    <a:pt x="645590" y="1178351"/>
                  </a:cubicBezTo>
                  <a:close/>
                  <a:moveTo>
                    <a:pt x="848345" y="1527020"/>
                  </a:moveTo>
                  <a:cubicBezTo>
                    <a:pt x="825439" y="1527020"/>
                    <a:pt x="803382" y="1526172"/>
                    <a:pt x="781325" y="1523627"/>
                  </a:cubicBezTo>
                  <a:lnTo>
                    <a:pt x="781325" y="1178351"/>
                  </a:lnTo>
                  <a:cubicBezTo>
                    <a:pt x="781325" y="1057886"/>
                    <a:pt x="1030739" y="997653"/>
                    <a:pt x="1154597" y="997653"/>
                  </a:cubicBezTo>
                  <a:cubicBezTo>
                    <a:pt x="1245370" y="997653"/>
                    <a:pt x="1402314" y="1030739"/>
                    <a:pt x="1480361" y="1095213"/>
                  </a:cubicBezTo>
                  <a:cubicBezTo>
                    <a:pt x="1381105" y="1347171"/>
                    <a:pt x="1135933" y="1527020"/>
                    <a:pt x="848345" y="15270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6" name="Graphic 4">
            <a:extLst>
              <a:ext uri="{FF2B5EF4-FFF2-40B4-BE49-F238E27FC236}">
                <a16:creationId xmlns:a16="http://schemas.microsoft.com/office/drawing/2014/main" id="{F0A47F8E-0010-4A6C-8B57-563C9FD5B47E}"/>
              </a:ext>
            </a:extLst>
          </p:cNvPr>
          <p:cNvGrpSpPr/>
          <p:nvPr/>
        </p:nvGrpSpPr>
        <p:grpSpPr>
          <a:xfrm>
            <a:off x="1339952" y="4229175"/>
            <a:ext cx="766609" cy="766609"/>
            <a:chOff x="5981699" y="3314699"/>
            <a:chExt cx="2036027" cy="2036027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3A20E9-9200-47F8-98CC-553720036E16}"/>
                </a:ext>
              </a:extLst>
            </p:cNvPr>
            <p:cNvSpPr/>
            <p:nvPr/>
          </p:nvSpPr>
          <p:spPr>
            <a:xfrm>
              <a:off x="5981699" y="3314699"/>
              <a:ext cx="2036027" cy="2036027"/>
            </a:xfrm>
            <a:custGeom>
              <a:avLst/>
              <a:gdLst>
                <a:gd name="connsiteX0" fmla="*/ 0 w 2036027"/>
                <a:gd name="connsiteY0" fmla="*/ 0 h 2036027"/>
                <a:gd name="connsiteX1" fmla="*/ 2036027 w 2036027"/>
                <a:gd name="connsiteY1" fmla="*/ 0 h 2036027"/>
                <a:gd name="connsiteX2" fmla="*/ 2036027 w 2036027"/>
                <a:gd name="connsiteY2" fmla="*/ 2036027 h 2036027"/>
                <a:gd name="connsiteX3" fmla="*/ 0 w 2036027"/>
                <a:gd name="connsiteY3" fmla="*/ 2036027 h 2036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6027" h="2036027">
                  <a:moveTo>
                    <a:pt x="0" y="0"/>
                  </a:moveTo>
                  <a:lnTo>
                    <a:pt x="2036027" y="0"/>
                  </a:lnTo>
                  <a:lnTo>
                    <a:pt x="2036027" y="2036027"/>
                  </a:lnTo>
                  <a:lnTo>
                    <a:pt x="0" y="2036027"/>
                  </a:lnTo>
                  <a:close/>
                </a:path>
              </a:pathLst>
            </a:custGeom>
            <a:noFill/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06AA062-AF20-46EE-BB8E-668D9EB5F259}"/>
                </a:ext>
              </a:extLst>
            </p:cNvPr>
            <p:cNvSpPr/>
            <p:nvPr/>
          </p:nvSpPr>
          <p:spPr>
            <a:xfrm>
              <a:off x="6150519" y="3484367"/>
              <a:ext cx="1696689" cy="1696689"/>
            </a:xfrm>
            <a:custGeom>
              <a:avLst/>
              <a:gdLst>
                <a:gd name="connsiteX0" fmla="*/ 848345 w 1696689"/>
                <a:gd name="connsiteY0" fmla="*/ 0 h 1696689"/>
                <a:gd name="connsiteX1" fmla="*/ 0 w 1696689"/>
                <a:gd name="connsiteY1" fmla="*/ 848345 h 1696689"/>
                <a:gd name="connsiteX2" fmla="*/ 848345 w 1696689"/>
                <a:gd name="connsiteY2" fmla="*/ 1696689 h 1696689"/>
                <a:gd name="connsiteX3" fmla="*/ 1696689 w 1696689"/>
                <a:gd name="connsiteY3" fmla="*/ 848345 h 1696689"/>
                <a:gd name="connsiteX4" fmla="*/ 848345 w 1696689"/>
                <a:gd name="connsiteY4" fmla="*/ 0 h 1696689"/>
                <a:gd name="connsiteX5" fmla="*/ 1154597 w 1696689"/>
                <a:gd name="connsiteY5" fmla="*/ 537851 h 1696689"/>
                <a:gd name="connsiteX6" fmla="*/ 1318328 w 1696689"/>
                <a:gd name="connsiteY6" fmla="*/ 701581 h 1696689"/>
                <a:gd name="connsiteX7" fmla="*/ 1154597 w 1696689"/>
                <a:gd name="connsiteY7" fmla="*/ 865311 h 1696689"/>
                <a:gd name="connsiteX8" fmla="*/ 990867 w 1696689"/>
                <a:gd name="connsiteY8" fmla="*/ 701581 h 1696689"/>
                <a:gd name="connsiteX9" fmla="*/ 1154597 w 1696689"/>
                <a:gd name="connsiteY9" fmla="*/ 537851 h 1696689"/>
                <a:gd name="connsiteX10" fmla="*/ 645590 w 1696689"/>
                <a:gd name="connsiteY10" fmla="*/ 403812 h 1696689"/>
                <a:gd name="connsiteX11" fmla="*/ 845800 w 1696689"/>
                <a:gd name="connsiteY11" fmla="*/ 604021 h 1696689"/>
                <a:gd name="connsiteX12" fmla="*/ 645590 w 1696689"/>
                <a:gd name="connsiteY12" fmla="*/ 804231 h 1696689"/>
                <a:gd name="connsiteX13" fmla="*/ 445381 w 1696689"/>
                <a:gd name="connsiteY13" fmla="*/ 604021 h 1696689"/>
                <a:gd name="connsiteX14" fmla="*/ 645590 w 1696689"/>
                <a:gd name="connsiteY14" fmla="*/ 403812 h 1696689"/>
                <a:gd name="connsiteX15" fmla="*/ 645590 w 1696689"/>
                <a:gd name="connsiteY15" fmla="*/ 1178351 h 1696689"/>
                <a:gd name="connsiteX16" fmla="*/ 645590 w 1696689"/>
                <a:gd name="connsiteY16" fmla="*/ 1496480 h 1696689"/>
                <a:gd name="connsiteX17" fmla="*/ 209541 w 1696689"/>
                <a:gd name="connsiteY17" fmla="*/ 1075701 h 1696689"/>
                <a:gd name="connsiteX18" fmla="*/ 645590 w 1696689"/>
                <a:gd name="connsiteY18" fmla="*/ 932331 h 1696689"/>
                <a:gd name="connsiteX19" fmla="*/ 806776 w 1696689"/>
                <a:gd name="connsiteY19" fmla="*/ 950994 h 1696689"/>
                <a:gd name="connsiteX20" fmla="*/ 645590 w 1696689"/>
                <a:gd name="connsiteY20" fmla="*/ 1178351 h 1696689"/>
                <a:gd name="connsiteX21" fmla="*/ 848345 w 1696689"/>
                <a:gd name="connsiteY21" fmla="*/ 1527020 h 1696689"/>
                <a:gd name="connsiteX22" fmla="*/ 781325 w 1696689"/>
                <a:gd name="connsiteY22" fmla="*/ 1523627 h 1696689"/>
                <a:gd name="connsiteX23" fmla="*/ 781325 w 1696689"/>
                <a:gd name="connsiteY23" fmla="*/ 1178351 h 1696689"/>
                <a:gd name="connsiteX24" fmla="*/ 1154597 w 1696689"/>
                <a:gd name="connsiteY24" fmla="*/ 997653 h 1696689"/>
                <a:gd name="connsiteX25" fmla="*/ 1480361 w 1696689"/>
                <a:gd name="connsiteY25" fmla="*/ 1095213 h 1696689"/>
                <a:gd name="connsiteX26" fmla="*/ 848345 w 1696689"/>
                <a:gd name="connsiteY26" fmla="*/ 1527020 h 169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6689" h="1696689">
                  <a:moveTo>
                    <a:pt x="848345" y="0"/>
                  </a:moveTo>
                  <a:cubicBezTo>
                    <a:pt x="380058" y="0"/>
                    <a:pt x="0" y="380058"/>
                    <a:pt x="0" y="848345"/>
                  </a:cubicBezTo>
                  <a:cubicBezTo>
                    <a:pt x="0" y="1316631"/>
                    <a:pt x="380058" y="1696689"/>
                    <a:pt x="848345" y="1696689"/>
                  </a:cubicBezTo>
                  <a:cubicBezTo>
                    <a:pt x="1316631" y="1696689"/>
                    <a:pt x="1696689" y="1316631"/>
                    <a:pt x="1696689" y="848345"/>
                  </a:cubicBezTo>
                  <a:cubicBezTo>
                    <a:pt x="1696689" y="380058"/>
                    <a:pt x="1316631" y="0"/>
                    <a:pt x="848345" y="0"/>
                  </a:cubicBezTo>
                  <a:close/>
                  <a:moveTo>
                    <a:pt x="1154597" y="537851"/>
                  </a:moveTo>
                  <a:cubicBezTo>
                    <a:pt x="1245370" y="537851"/>
                    <a:pt x="1318328" y="610808"/>
                    <a:pt x="1318328" y="701581"/>
                  </a:cubicBezTo>
                  <a:cubicBezTo>
                    <a:pt x="1318328" y="792354"/>
                    <a:pt x="1245370" y="865311"/>
                    <a:pt x="1154597" y="865311"/>
                  </a:cubicBezTo>
                  <a:cubicBezTo>
                    <a:pt x="1063824" y="865311"/>
                    <a:pt x="990867" y="792354"/>
                    <a:pt x="990867" y="701581"/>
                  </a:cubicBezTo>
                  <a:cubicBezTo>
                    <a:pt x="990018" y="610808"/>
                    <a:pt x="1063824" y="537851"/>
                    <a:pt x="1154597" y="537851"/>
                  </a:cubicBezTo>
                  <a:close/>
                  <a:moveTo>
                    <a:pt x="645590" y="403812"/>
                  </a:moveTo>
                  <a:cubicBezTo>
                    <a:pt x="755875" y="403812"/>
                    <a:pt x="845800" y="493737"/>
                    <a:pt x="845800" y="604021"/>
                  </a:cubicBezTo>
                  <a:cubicBezTo>
                    <a:pt x="845800" y="714306"/>
                    <a:pt x="755875" y="804231"/>
                    <a:pt x="645590" y="804231"/>
                  </a:cubicBezTo>
                  <a:cubicBezTo>
                    <a:pt x="535305" y="804231"/>
                    <a:pt x="445381" y="714306"/>
                    <a:pt x="445381" y="604021"/>
                  </a:cubicBezTo>
                  <a:cubicBezTo>
                    <a:pt x="445381" y="492888"/>
                    <a:pt x="534457" y="403812"/>
                    <a:pt x="645590" y="403812"/>
                  </a:cubicBezTo>
                  <a:close/>
                  <a:moveTo>
                    <a:pt x="645590" y="1178351"/>
                  </a:moveTo>
                  <a:lnTo>
                    <a:pt x="645590" y="1496480"/>
                  </a:lnTo>
                  <a:cubicBezTo>
                    <a:pt x="441988" y="1432854"/>
                    <a:pt x="280802" y="1275910"/>
                    <a:pt x="209541" y="1075701"/>
                  </a:cubicBezTo>
                  <a:cubicBezTo>
                    <a:pt x="298617" y="980686"/>
                    <a:pt x="520884" y="932331"/>
                    <a:pt x="645590" y="932331"/>
                  </a:cubicBezTo>
                  <a:cubicBezTo>
                    <a:pt x="690553" y="932331"/>
                    <a:pt x="747392" y="939117"/>
                    <a:pt x="806776" y="950994"/>
                  </a:cubicBezTo>
                  <a:cubicBezTo>
                    <a:pt x="667647" y="1024800"/>
                    <a:pt x="645590" y="1122360"/>
                    <a:pt x="645590" y="1178351"/>
                  </a:cubicBezTo>
                  <a:close/>
                  <a:moveTo>
                    <a:pt x="848345" y="1527020"/>
                  </a:moveTo>
                  <a:cubicBezTo>
                    <a:pt x="825439" y="1527020"/>
                    <a:pt x="803382" y="1526172"/>
                    <a:pt x="781325" y="1523627"/>
                  </a:cubicBezTo>
                  <a:lnTo>
                    <a:pt x="781325" y="1178351"/>
                  </a:lnTo>
                  <a:cubicBezTo>
                    <a:pt x="781325" y="1057886"/>
                    <a:pt x="1030739" y="997653"/>
                    <a:pt x="1154597" y="997653"/>
                  </a:cubicBezTo>
                  <a:cubicBezTo>
                    <a:pt x="1245370" y="997653"/>
                    <a:pt x="1402314" y="1030739"/>
                    <a:pt x="1480361" y="1095213"/>
                  </a:cubicBezTo>
                  <a:cubicBezTo>
                    <a:pt x="1381105" y="1347171"/>
                    <a:pt x="1135933" y="1527020"/>
                    <a:pt x="848345" y="15270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48AFE2-FAFC-4F58-955D-B8C13E273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Background Information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4677F-3B9D-43B3-937F-E251CB798C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Other Stakeholders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D319C-83EC-42D3-AFA6-B7A454A0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16892BD-30C6-488E-8921-4F5162A83E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9A9416F-A9E7-474E-BA43-7964E9E2D48E}"/>
              </a:ext>
            </a:extLst>
          </p:cNvPr>
          <p:cNvGrpSpPr/>
          <p:nvPr/>
        </p:nvGrpSpPr>
        <p:grpSpPr>
          <a:xfrm>
            <a:off x="2215482" y="2690701"/>
            <a:ext cx="6268065" cy="769442"/>
            <a:chOff x="4655574" y="1862858"/>
            <a:chExt cx="6268065" cy="76944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D109A4F-7B34-4496-A7E4-F6A998DB675C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Staff &amp; Admins</a:t>
              </a:r>
              <a:endParaRPr lang="en-US" sz="20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5488232-AE1A-4EA3-B55C-B38E79398341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Monitor the platform, marketing etc.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82B1E2F-DF4E-48D3-8F32-5D1D25BD56DD}"/>
              </a:ext>
            </a:extLst>
          </p:cNvPr>
          <p:cNvGrpSpPr/>
          <p:nvPr/>
        </p:nvGrpSpPr>
        <p:grpSpPr>
          <a:xfrm>
            <a:off x="2215482" y="4226342"/>
            <a:ext cx="6268065" cy="769442"/>
            <a:chOff x="4655574" y="1862858"/>
            <a:chExt cx="6268065" cy="76944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88BDBE2-76AD-4F72-81B9-BAF4E911F497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Developers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FEEA2D-9016-42EF-AEBF-4F660A750309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Develops &amp; maintain the system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67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echnical Diagrams Stock Photos, Images &amp; Photography | Shutterstock">
            <a:extLst>
              <a:ext uri="{FF2B5EF4-FFF2-40B4-BE49-F238E27FC236}">
                <a16:creationId xmlns:a16="http://schemas.microsoft.com/office/drawing/2014/main" id="{D370336A-5FB4-4BD0-8356-5D27CAFDD6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2" t="-250" r="17167" b="9489"/>
          <a:stretch/>
        </p:blipFill>
        <p:spPr bwMode="auto">
          <a:xfrm>
            <a:off x="633242" y="1322170"/>
            <a:ext cx="2922443" cy="277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FD459F-BE62-417A-AAD5-C6BAB2317DBF}"/>
              </a:ext>
            </a:extLst>
          </p:cNvPr>
          <p:cNvSpPr txBox="1"/>
          <p:nvPr/>
        </p:nvSpPr>
        <p:spPr>
          <a:xfrm>
            <a:off x="504708" y="4231627"/>
            <a:ext cx="31677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Requirements &amp; Design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Functional/Non-Functional Requirements, Modeling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0109427-051C-4FCC-A0BD-21CA34C2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9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48AFE2-FAFC-4F58-955D-B8C13E273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Requirements &amp; Design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A4559F2-1B6C-4A81-9737-79CFF87C5A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7D6D9-E620-44AE-B4D1-8B9255F23B06}"/>
              </a:ext>
            </a:extLst>
          </p:cNvPr>
          <p:cNvSpPr txBox="1"/>
          <p:nvPr/>
        </p:nvSpPr>
        <p:spPr>
          <a:xfrm>
            <a:off x="4210494" y="2069056"/>
            <a:ext cx="56548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this section:</a:t>
            </a:r>
          </a:p>
          <a:p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Requirement by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Technical Summery of Functional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Other 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369360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1E24"/>
      </a:accent1>
      <a:accent2>
        <a:srgbClr val="FBA51A"/>
      </a:accent2>
      <a:accent3>
        <a:srgbClr val="F4EB23"/>
      </a:accent3>
      <a:accent4>
        <a:srgbClr val="9BCA3C"/>
      </a:accent4>
      <a:accent5>
        <a:srgbClr val="71C055"/>
      </a:accent5>
      <a:accent6>
        <a:srgbClr val="71C6A5"/>
      </a:accent6>
      <a:hlink>
        <a:srgbClr val="22B8EA"/>
      </a:hlink>
      <a:folHlink>
        <a:srgbClr val="436F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ED1E24"/>
    </a:accent1>
    <a:accent2>
      <a:srgbClr val="FBA51A"/>
    </a:accent2>
    <a:accent3>
      <a:srgbClr val="F4EB23"/>
    </a:accent3>
    <a:accent4>
      <a:srgbClr val="9BCA3C"/>
    </a:accent4>
    <a:accent5>
      <a:srgbClr val="71C055"/>
    </a:accent5>
    <a:accent6>
      <a:srgbClr val="71C6A5"/>
    </a:accent6>
    <a:hlink>
      <a:srgbClr val="22B8EA"/>
    </a:hlink>
    <a:folHlink>
      <a:srgbClr val="436FB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3297</Words>
  <Application>Microsoft Office PowerPoint</Application>
  <PresentationFormat>Widescreen</PresentationFormat>
  <Paragraphs>884</Paragraphs>
  <Slides>49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Roboto</vt:lpstr>
      <vt:lpstr>Roboto Light</vt:lpstr>
      <vt:lpstr>Times New Roman</vt:lpstr>
      <vt:lpstr>Office Theme</vt:lpstr>
      <vt:lpstr>System Analysis and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Frankie</dc:creator>
  <cp:lastModifiedBy>Zhao Frankie</cp:lastModifiedBy>
  <cp:revision>63</cp:revision>
  <dcterms:created xsi:type="dcterms:W3CDTF">2020-09-16T19:01:41Z</dcterms:created>
  <dcterms:modified xsi:type="dcterms:W3CDTF">2020-09-20T07:44:46Z</dcterms:modified>
</cp:coreProperties>
</file>