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7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1" r:id="rId38"/>
    <p:sldId id="303" r:id="rId39"/>
    <p:sldId id="304" r:id="rId40"/>
    <p:sldId id="305" r:id="rId41"/>
    <p:sldId id="306" r:id="rId42"/>
    <p:sldId id="307" r:id="rId43"/>
    <p:sldId id="296" r:id="rId44"/>
    <p:sldId id="302" r:id="rId45"/>
    <p:sldId id="308" r:id="rId46"/>
    <p:sldId id="282" r:id="rId47"/>
    <p:sldId id="283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7" r:id="rId58"/>
    <p:sldId id="320" r:id="rId59"/>
    <p:sldId id="321" r:id="rId60"/>
    <p:sldId id="322" r:id="rId61"/>
    <p:sldId id="326" r:id="rId62"/>
    <p:sldId id="325" r:id="rId63"/>
    <p:sldId id="327" r:id="rId64"/>
    <p:sldId id="328" r:id="rId65"/>
    <p:sldId id="331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est by Client" id="{3B89871F-676C-4B99-9C2C-F6F81AC3AF9A}">
          <p14:sldIdLst>
            <p14:sldId id="265"/>
            <p14:sldId id="266"/>
            <p14:sldId id="273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80"/>
          </p14:sldIdLst>
        </p14:section>
        <p14:section name="Other Requests" id="{F0B60543-4047-436B-9D31-7D2BB5A013FD}">
          <p14:sldIdLst>
            <p14:sldId id="281"/>
            <p14:sldId id="286"/>
          </p14:sldIdLst>
        </p14:section>
        <p14:section name="UML Diagrams" id="{367E13A6-148D-4B23-8282-8A621496FBBA}">
          <p14:sldIdLst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296"/>
            <p14:sldId id="302"/>
            <p14:sldId id="308"/>
          </p14:sldIdLst>
        </p14:section>
        <p14:section name="UI Design" id="{B1A13090-D726-490E-BC53-F64BA7F64850}">
          <p14:sldIdLst>
            <p14:sldId id="282"/>
            <p14:sldId id="283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7"/>
            <p14:sldId id="320"/>
            <p14:sldId id="321"/>
            <p14:sldId id="322"/>
            <p14:sldId id="326"/>
            <p14:sldId id="325"/>
            <p14:sldId id="327"/>
            <p14:sldId id="328"/>
            <p14:sldId id="331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Frankie" initials="ZF" lastIdx="2" clrIdx="0">
    <p:extLst>
      <p:ext uri="{19B8F6BF-5375-455C-9EA6-DF929625EA0E}">
        <p15:presenceInfo xmlns:p15="http://schemas.microsoft.com/office/powerpoint/2012/main" userId="2aaa414fb963e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4960" autoAdjust="0"/>
  </p:normalViewPr>
  <p:slideViewPr>
    <p:cSldViewPr snapToGrid="0">
      <p:cViewPr>
        <p:scale>
          <a:sx n="100" d="100"/>
          <a:sy n="100" d="100"/>
        </p:scale>
        <p:origin x="197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6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218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pattFill prst="dotGrid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4241809" cy="979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129" y="373020"/>
            <a:ext cx="3618271" cy="738025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5E650-5F09-4201-B4AF-D281A65A07DE}"/>
              </a:ext>
            </a:extLst>
          </p:cNvPr>
          <p:cNvSpPr/>
          <p:nvPr userDrawn="1"/>
        </p:nvSpPr>
        <p:spPr>
          <a:xfrm>
            <a:off x="36532" y="229412"/>
            <a:ext cx="165397" cy="979956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  <p:sp>
        <p:nvSpPr>
          <p:cNvPr id="9" name="Footer Placeholder 17">
            <a:extLst>
              <a:ext uri="{FF2B5EF4-FFF2-40B4-BE49-F238E27FC236}">
                <a16:creationId xmlns:a16="http://schemas.microsoft.com/office/drawing/2014/main" id="{1AB5CB32-2569-4914-BDFA-AAA986744749}"/>
              </a:ext>
            </a:extLst>
          </p:cNvPr>
          <p:cNvSpPr txBox="1">
            <a:spLocks/>
          </p:cNvSpPr>
          <p:nvPr/>
        </p:nvSpPr>
        <p:spPr>
          <a:xfrm>
            <a:off x="56865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60">
        <p159:morph option="byObject"/>
      </p:transition>
    </mc:Choice>
    <mc:Fallback xmlns="">
      <p:transition advClick="0" advTm="26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49810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224163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5922878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0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6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2790376" y="3857075"/>
            <a:ext cx="532406" cy="532406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752968"/>
            <a:chOff x="1262646" y="2690847"/>
            <a:chExt cx="1844829" cy="2627787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8" cy="599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288888" y="3137994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752968"/>
            <a:chOff x="1262646" y="2690847"/>
            <a:chExt cx="1844829" cy="2627787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8" cy="599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3336816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728463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4095644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456854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835717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5240845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00E147-ADBA-4DD1-BCFE-CEB82E135B47}"/>
              </a:ext>
            </a:extLst>
          </p:cNvPr>
          <p:cNvCxnSpPr>
            <a:cxnSpLocks/>
          </p:cNvCxnSpPr>
          <p:nvPr/>
        </p:nvCxnSpPr>
        <p:spPr>
          <a:xfrm>
            <a:off x="7494270" y="33342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B8B7B15-CA3A-4D9F-892D-ECC0724EDAAA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393896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260">
        <p159:morph option="byObject"/>
      </p:transition>
    </mc:Choice>
    <mc:Fallback xmlns="">
      <p:transition advTm="26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752968"/>
            <a:chOff x="1262646" y="2690847"/>
            <a:chExt cx="1844829" cy="2627787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8" cy="599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0DD89A-9126-4979-9CB6-B326F6905822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131944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31564-13CA-4013-AC67-DA980B00A27D}"/>
              </a:ext>
            </a:extLst>
          </p:cNvPr>
          <p:cNvSpPr/>
          <p:nvPr/>
        </p:nvSpPr>
        <p:spPr>
          <a:xfrm>
            <a:off x="5926427" y="4394869"/>
            <a:ext cx="1643605" cy="302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752968"/>
            <a:chOff x="1262646" y="2690847"/>
            <a:chExt cx="1844829" cy="2627787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8" cy="599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FC5EC8-B547-4A94-ABA4-211BCE92F803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  <p:grpSp>
        <p:nvGrpSpPr>
          <p:cNvPr id="82" name="Graphic 36">
            <a:extLst>
              <a:ext uri="{FF2B5EF4-FFF2-40B4-BE49-F238E27FC236}">
                <a16:creationId xmlns:a16="http://schemas.microsoft.com/office/drawing/2014/main" id="{1056F189-21E2-47D3-B3D0-A477D5ED995E}"/>
              </a:ext>
            </a:extLst>
          </p:cNvPr>
          <p:cNvGrpSpPr/>
          <p:nvPr/>
        </p:nvGrpSpPr>
        <p:grpSpPr>
          <a:xfrm>
            <a:off x="1939996" y="2549992"/>
            <a:ext cx="372139" cy="372212"/>
            <a:chOff x="5981700" y="3314700"/>
            <a:chExt cx="714226" cy="71422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5F823F-04D5-45F6-9AFC-936264C1E1C7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DB7263-4012-489A-AFF0-2400B852C354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38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3286549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2416076" y="3556721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aphic 46">
            <a:extLst>
              <a:ext uri="{FF2B5EF4-FFF2-40B4-BE49-F238E27FC236}">
                <a16:creationId xmlns:a16="http://schemas.microsoft.com/office/drawing/2014/main" id="{95F63168-2AD6-4DF3-82C8-12D9DAE54402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904870E-27ED-4E7D-8DD1-C474F33BA2AE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F6F634-CCF5-4834-AAA2-4DB1101B34D7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9397EFF-6D58-418E-9A4F-6438A574F66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9596 -0.047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4975336" y="2042002"/>
            <a:ext cx="5418086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4975336" y="3260907"/>
            <a:ext cx="5418086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Lecturer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4975336" y="4181928"/>
            <a:ext cx="5418086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Programme / Intake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1697179" y="2042002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Xuanao Zhao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1697180" y="3129192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 Yong Liang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1697179" y="4214659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Ryan Cheah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1697179" y="5300127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Tiew Shou Cheng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Google material product icons">
            <a:extLst>
              <a:ext uri="{FF2B5EF4-FFF2-40B4-BE49-F238E27FC236}">
                <a16:creationId xmlns:a16="http://schemas.microsoft.com/office/drawing/2014/main" id="{4F3371E1-52AC-4FF5-AC35-BCF8810F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2042002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oogle material product icons">
            <a:extLst>
              <a:ext uri="{FF2B5EF4-FFF2-40B4-BE49-F238E27FC236}">
                <a16:creationId xmlns:a16="http://schemas.microsoft.com/office/drawing/2014/main" id="{501FF0E9-FD86-4B94-B109-2B8E671A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3129192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oogle material product icons">
            <a:extLst>
              <a:ext uri="{FF2B5EF4-FFF2-40B4-BE49-F238E27FC236}">
                <a16:creationId xmlns:a16="http://schemas.microsoft.com/office/drawing/2014/main" id="{9C509C70-95B4-497D-801B-2975401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4214659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oogle material product icons">
            <a:extLst>
              <a:ext uri="{FF2B5EF4-FFF2-40B4-BE49-F238E27FC236}">
                <a16:creationId xmlns:a16="http://schemas.microsoft.com/office/drawing/2014/main" id="{CF8A0873-7D3B-4E49-AB15-3FD59849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5300127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7658035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7957496" y="3232828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6">
            <a:extLst>
              <a:ext uri="{FF2B5EF4-FFF2-40B4-BE49-F238E27FC236}">
                <a16:creationId xmlns:a16="http://schemas.microsoft.com/office/drawing/2014/main" id="{36721E82-2D72-4588-8DDB-318E6A127EA8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404DE5-7A7C-479E-973E-D68AEC1316A0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EAF2BF-B3C3-4500-A9DC-63CEF43C650E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D20381-55B6-4D15-8075-B50EE3201CD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9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8867095" y="3569333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6">
            <a:extLst>
              <a:ext uri="{FF2B5EF4-FFF2-40B4-BE49-F238E27FC236}">
                <a16:creationId xmlns:a16="http://schemas.microsoft.com/office/drawing/2014/main" id="{55124513-D5EC-4A8D-B79C-3BD3F8BFB7D3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714226" cy="7142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B2A2B6-B22B-4B63-B9A4-2E4FEFFC6939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E12C0C-276E-4005-94F8-588F1126E78B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0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FCE0-0C8A-41CE-A886-EE65A4D785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03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Technical Summery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97E36C-8DBF-4C02-A7FD-D4EC892C3745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2B3F92-63E5-4C85-B83E-5568937BC545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Account System &amp; User Registration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9C55B-7FFB-496C-B783-95CAF54BA8E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Every user should have an account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1B8D18-837D-48C0-882D-E2664F4D5CB1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CF2210-F846-4721-A5C2-23A17613F66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Post &amp; Manage Delivery Requests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5D3F3-EED7-4C27-8FC8-84079687B376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Post, Edit, Remove by Sender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5A5B-3957-4C3A-9775-BBD9EFF314D5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D7C02-A15E-458C-B807-2D3F200DD2F9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Accept &amp; Manage Accepted Delivery Requests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1F794-4516-4C36-AAF5-5CA940CEDC68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Accept, Complete, Cancel a request by Rider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aphic 5">
            <a:extLst>
              <a:ext uri="{FF2B5EF4-FFF2-40B4-BE49-F238E27FC236}">
                <a16:creationId xmlns:a16="http://schemas.microsoft.com/office/drawing/2014/main" id="{575CBD8B-D278-432D-A97D-1EE620D1829D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5981699" y="3314699"/>
            <a:chExt cx="1304003" cy="130400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411638-2189-4F3D-9151-99A116919C14}"/>
                </a:ext>
              </a:extLst>
            </p:cNvPr>
            <p:cNvSpPr/>
            <p:nvPr/>
          </p:nvSpPr>
          <p:spPr>
            <a:xfrm>
              <a:off x="5981699" y="3314699"/>
              <a:ext cx="1304003" cy="1304003"/>
            </a:xfrm>
            <a:custGeom>
              <a:avLst/>
              <a:gdLst>
                <a:gd name="connsiteX0" fmla="*/ 0 w 1304003"/>
                <a:gd name="connsiteY0" fmla="*/ 0 h 1304003"/>
                <a:gd name="connsiteX1" fmla="*/ 1304003 w 1304003"/>
                <a:gd name="connsiteY1" fmla="*/ 0 h 1304003"/>
                <a:gd name="connsiteX2" fmla="*/ 1304003 w 1304003"/>
                <a:gd name="connsiteY2" fmla="*/ 1304003 h 1304003"/>
                <a:gd name="connsiteX3" fmla="*/ 0 w 1304003"/>
                <a:gd name="connsiteY3" fmla="*/ 1304003 h 130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003" h="1304003">
                  <a:moveTo>
                    <a:pt x="0" y="0"/>
                  </a:moveTo>
                  <a:lnTo>
                    <a:pt x="1304003" y="0"/>
                  </a:lnTo>
                  <a:lnTo>
                    <a:pt x="1304003" y="1304003"/>
                  </a:lnTo>
                  <a:lnTo>
                    <a:pt x="0" y="130400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AB0122-B0C0-4FFC-AE08-CDD317EDF4E6}"/>
                </a:ext>
              </a:extLst>
            </p:cNvPr>
            <p:cNvSpPr/>
            <p:nvPr/>
          </p:nvSpPr>
          <p:spPr>
            <a:xfrm>
              <a:off x="6036032" y="3532032"/>
              <a:ext cx="1195336" cy="869335"/>
            </a:xfrm>
            <a:custGeom>
              <a:avLst/>
              <a:gdLst>
                <a:gd name="connsiteX0" fmla="*/ 760668 w 1195336"/>
                <a:gd name="connsiteY0" fmla="*/ 434668 h 869335"/>
                <a:gd name="connsiteX1" fmla="*/ 978002 w 1195336"/>
                <a:gd name="connsiteY1" fmla="*/ 217334 h 869335"/>
                <a:gd name="connsiteX2" fmla="*/ 760668 w 1195336"/>
                <a:gd name="connsiteY2" fmla="*/ 0 h 869335"/>
                <a:gd name="connsiteX3" fmla="*/ 543335 w 1195336"/>
                <a:gd name="connsiteY3" fmla="*/ 217334 h 869335"/>
                <a:gd name="connsiteX4" fmla="*/ 760668 w 1195336"/>
                <a:gd name="connsiteY4" fmla="*/ 434668 h 869335"/>
                <a:gd name="connsiteX5" fmla="*/ 271667 w 1195336"/>
                <a:gd name="connsiteY5" fmla="*/ 326001 h 869335"/>
                <a:gd name="connsiteX6" fmla="*/ 271667 w 1195336"/>
                <a:gd name="connsiteY6" fmla="*/ 163000 h 869335"/>
                <a:gd name="connsiteX7" fmla="*/ 163000 w 1195336"/>
                <a:gd name="connsiteY7" fmla="*/ 163000 h 869335"/>
                <a:gd name="connsiteX8" fmla="*/ 163000 w 1195336"/>
                <a:gd name="connsiteY8" fmla="*/ 326001 h 869335"/>
                <a:gd name="connsiteX9" fmla="*/ 0 w 1195336"/>
                <a:gd name="connsiteY9" fmla="*/ 326001 h 869335"/>
                <a:gd name="connsiteX10" fmla="*/ 0 w 1195336"/>
                <a:gd name="connsiteY10" fmla="*/ 434668 h 869335"/>
                <a:gd name="connsiteX11" fmla="*/ 163000 w 1195336"/>
                <a:gd name="connsiteY11" fmla="*/ 434668 h 869335"/>
                <a:gd name="connsiteX12" fmla="*/ 163000 w 1195336"/>
                <a:gd name="connsiteY12" fmla="*/ 597668 h 869335"/>
                <a:gd name="connsiteX13" fmla="*/ 271667 w 1195336"/>
                <a:gd name="connsiteY13" fmla="*/ 597668 h 869335"/>
                <a:gd name="connsiteX14" fmla="*/ 271667 w 1195336"/>
                <a:gd name="connsiteY14" fmla="*/ 434668 h 869335"/>
                <a:gd name="connsiteX15" fmla="*/ 434668 w 1195336"/>
                <a:gd name="connsiteY15" fmla="*/ 434668 h 869335"/>
                <a:gd name="connsiteX16" fmla="*/ 434668 w 1195336"/>
                <a:gd name="connsiteY16" fmla="*/ 326001 h 869335"/>
                <a:gd name="connsiteX17" fmla="*/ 271667 w 1195336"/>
                <a:gd name="connsiteY17" fmla="*/ 326001 h 869335"/>
                <a:gd name="connsiteX18" fmla="*/ 760668 w 1195336"/>
                <a:gd name="connsiteY18" fmla="*/ 543335 h 869335"/>
                <a:gd name="connsiteX19" fmla="*/ 326001 w 1195336"/>
                <a:gd name="connsiteY19" fmla="*/ 760668 h 869335"/>
                <a:gd name="connsiteX20" fmla="*/ 326001 w 1195336"/>
                <a:gd name="connsiteY20" fmla="*/ 869335 h 869335"/>
                <a:gd name="connsiteX21" fmla="*/ 1195336 w 1195336"/>
                <a:gd name="connsiteY21" fmla="*/ 869335 h 869335"/>
                <a:gd name="connsiteX22" fmla="*/ 1195336 w 1195336"/>
                <a:gd name="connsiteY22" fmla="*/ 760668 h 869335"/>
                <a:gd name="connsiteX23" fmla="*/ 760668 w 1195336"/>
                <a:gd name="connsiteY23" fmla="*/ 543335 h 8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5336" h="869335">
                  <a:moveTo>
                    <a:pt x="760668" y="434668"/>
                  </a:moveTo>
                  <a:cubicBezTo>
                    <a:pt x="880745" y="434668"/>
                    <a:pt x="978002" y="337411"/>
                    <a:pt x="978002" y="217334"/>
                  </a:cubicBezTo>
                  <a:cubicBezTo>
                    <a:pt x="978002" y="97257"/>
                    <a:pt x="880745" y="0"/>
                    <a:pt x="760668" y="0"/>
                  </a:cubicBezTo>
                  <a:cubicBezTo>
                    <a:pt x="640592" y="0"/>
                    <a:pt x="543335" y="97257"/>
                    <a:pt x="543335" y="217334"/>
                  </a:cubicBezTo>
                  <a:cubicBezTo>
                    <a:pt x="543335" y="337411"/>
                    <a:pt x="640592" y="434668"/>
                    <a:pt x="760668" y="434668"/>
                  </a:cubicBezTo>
                  <a:close/>
                  <a:moveTo>
                    <a:pt x="271667" y="326001"/>
                  </a:moveTo>
                  <a:lnTo>
                    <a:pt x="271667" y="163000"/>
                  </a:lnTo>
                  <a:lnTo>
                    <a:pt x="163000" y="163000"/>
                  </a:lnTo>
                  <a:lnTo>
                    <a:pt x="163000" y="326001"/>
                  </a:lnTo>
                  <a:lnTo>
                    <a:pt x="0" y="326001"/>
                  </a:lnTo>
                  <a:lnTo>
                    <a:pt x="0" y="434668"/>
                  </a:lnTo>
                  <a:lnTo>
                    <a:pt x="163000" y="434668"/>
                  </a:lnTo>
                  <a:lnTo>
                    <a:pt x="163000" y="597668"/>
                  </a:lnTo>
                  <a:lnTo>
                    <a:pt x="271667" y="597668"/>
                  </a:lnTo>
                  <a:lnTo>
                    <a:pt x="271667" y="434668"/>
                  </a:lnTo>
                  <a:lnTo>
                    <a:pt x="434668" y="434668"/>
                  </a:lnTo>
                  <a:lnTo>
                    <a:pt x="434668" y="326001"/>
                  </a:lnTo>
                  <a:lnTo>
                    <a:pt x="271667" y="326001"/>
                  </a:lnTo>
                  <a:close/>
                  <a:moveTo>
                    <a:pt x="760668" y="543335"/>
                  </a:moveTo>
                  <a:cubicBezTo>
                    <a:pt x="615598" y="543335"/>
                    <a:pt x="326001" y="616141"/>
                    <a:pt x="326001" y="760668"/>
                  </a:cubicBezTo>
                  <a:lnTo>
                    <a:pt x="326001" y="869335"/>
                  </a:lnTo>
                  <a:lnTo>
                    <a:pt x="1195336" y="869335"/>
                  </a:lnTo>
                  <a:lnTo>
                    <a:pt x="1195336" y="760668"/>
                  </a:lnTo>
                  <a:cubicBezTo>
                    <a:pt x="1195336" y="616141"/>
                    <a:pt x="905739" y="543335"/>
                    <a:pt x="760668" y="5433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4DB051-51E6-41F4-96FF-E9293B2DD280}"/>
              </a:ext>
            </a:extLst>
          </p:cNvPr>
          <p:cNvGrpSpPr/>
          <p:nvPr/>
        </p:nvGrpSpPr>
        <p:grpSpPr>
          <a:xfrm>
            <a:off x="1339952" y="3584002"/>
            <a:ext cx="766608" cy="766608"/>
            <a:chOff x="1339952" y="3584002"/>
            <a:chExt cx="766608" cy="7666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861FA3-F4A4-48F9-B308-CB61D4E70A8D}"/>
                </a:ext>
              </a:extLst>
            </p:cNvPr>
            <p:cNvSpPr/>
            <p:nvPr/>
          </p:nvSpPr>
          <p:spPr>
            <a:xfrm>
              <a:off x="1339952" y="3584002"/>
              <a:ext cx="766608" cy="766608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E70320-87B5-4ABE-92DD-2B3E6D697BFF}"/>
                </a:ext>
              </a:extLst>
            </p:cNvPr>
            <p:cNvSpPr/>
            <p:nvPr/>
          </p:nvSpPr>
          <p:spPr>
            <a:xfrm>
              <a:off x="1750192" y="3985024"/>
              <a:ext cx="324426" cy="324426"/>
            </a:xfrm>
            <a:custGeom>
              <a:avLst/>
              <a:gdLst>
                <a:gd name="connsiteX0" fmla="*/ 133350 w 133350"/>
                <a:gd name="connsiteY0" fmla="*/ 76200 h 133350"/>
                <a:gd name="connsiteX1" fmla="*/ 76200 w 133350"/>
                <a:gd name="connsiteY1" fmla="*/ 76200 h 133350"/>
                <a:gd name="connsiteX2" fmla="*/ 76200 w 133350"/>
                <a:gd name="connsiteY2" fmla="*/ 133350 h 133350"/>
                <a:gd name="connsiteX3" fmla="*/ 57150 w 133350"/>
                <a:gd name="connsiteY3" fmla="*/ 133350 h 133350"/>
                <a:gd name="connsiteX4" fmla="*/ 57150 w 133350"/>
                <a:gd name="connsiteY4" fmla="*/ 76200 h 133350"/>
                <a:gd name="connsiteX5" fmla="*/ 0 w 133350"/>
                <a:gd name="connsiteY5" fmla="*/ 76200 h 133350"/>
                <a:gd name="connsiteX6" fmla="*/ 0 w 133350"/>
                <a:gd name="connsiteY6" fmla="*/ 57150 h 133350"/>
                <a:gd name="connsiteX7" fmla="*/ 57150 w 133350"/>
                <a:gd name="connsiteY7" fmla="*/ 57150 h 133350"/>
                <a:gd name="connsiteX8" fmla="*/ 57150 w 133350"/>
                <a:gd name="connsiteY8" fmla="*/ 0 h 133350"/>
                <a:gd name="connsiteX9" fmla="*/ 76200 w 133350"/>
                <a:gd name="connsiteY9" fmla="*/ 0 h 133350"/>
                <a:gd name="connsiteX10" fmla="*/ 76200 w 133350"/>
                <a:gd name="connsiteY10" fmla="*/ 57150 h 133350"/>
                <a:gd name="connsiteX11" fmla="*/ 133350 w 133350"/>
                <a:gd name="connsiteY11" fmla="*/ 57150 h 133350"/>
                <a:gd name="connsiteX12" fmla="*/ 133350 w 133350"/>
                <a:gd name="connsiteY12" fmla="*/ 762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33350">
                  <a:moveTo>
                    <a:pt x="133350" y="76200"/>
                  </a:moveTo>
                  <a:lnTo>
                    <a:pt x="76200" y="76200"/>
                  </a:lnTo>
                  <a:lnTo>
                    <a:pt x="76200" y="133350"/>
                  </a:lnTo>
                  <a:lnTo>
                    <a:pt x="57150" y="133350"/>
                  </a:lnTo>
                  <a:lnTo>
                    <a:pt x="57150" y="76200"/>
                  </a:lnTo>
                  <a:lnTo>
                    <a:pt x="0" y="7620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lnTo>
                    <a:pt x="76200" y="0"/>
                  </a:lnTo>
                  <a:lnTo>
                    <a:pt x="76200" y="57150"/>
                  </a:lnTo>
                  <a:lnTo>
                    <a:pt x="133350" y="57150"/>
                  </a:lnTo>
                  <a:lnTo>
                    <a:pt x="133350" y="762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1261C1-AA7A-4AAB-B7C7-ABAD8026688E}"/>
                </a:ext>
              </a:extLst>
            </p:cNvPr>
            <p:cNvSpPr/>
            <p:nvPr/>
          </p:nvSpPr>
          <p:spPr>
            <a:xfrm rot="5400000">
              <a:off x="1403836" y="3647886"/>
              <a:ext cx="638840" cy="638840"/>
            </a:xfrm>
            <a:custGeom>
              <a:avLst/>
              <a:gdLst>
                <a:gd name="connsiteX0" fmla="*/ 0 w 638840"/>
                <a:gd name="connsiteY0" fmla="*/ 319739 h 638840"/>
                <a:gd name="connsiteX1" fmla="*/ 319420 w 638840"/>
                <a:gd name="connsiteY1" fmla="*/ 0 h 638840"/>
                <a:gd name="connsiteX2" fmla="*/ 443714 w 638840"/>
                <a:gd name="connsiteY2" fmla="*/ 25119 h 638840"/>
                <a:gd name="connsiteX3" fmla="*/ 446978 w 638840"/>
                <a:gd name="connsiteY3" fmla="*/ 26892 h 638840"/>
                <a:gd name="connsiteX4" fmla="*/ 446978 w 638840"/>
                <a:gd name="connsiteY4" fmla="*/ 93826 h 638840"/>
                <a:gd name="connsiteX5" fmla="*/ 437097 w 638840"/>
                <a:gd name="connsiteY5" fmla="*/ 93826 h 638840"/>
                <a:gd name="connsiteX6" fmla="*/ 418910 w 638840"/>
                <a:gd name="connsiteY6" fmla="*/ 83957 h 638840"/>
                <a:gd name="connsiteX7" fmla="*/ 319420 w 638840"/>
                <a:gd name="connsiteY7" fmla="*/ 63884 h 638840"/>
                <a:gd name="connsiteX8" fmla="*/ 63884 w 638840"/>
                <a:gd name="connsiteY8" fmla="*/ 319420 h 638840"/>
                <a:gd name="connsiteX9" fmla="*/ 319420 w 638840"/>
                <a:gd name="connsiteY9" fmla="*/ 574956 h 638840"/>
                <a:gd name="connsiteX10" fmla="*/ 574956 w 638840"/>
                <a:gd name="connsiteY10" fmla="*/ 319420 h 638840"/>
                <a:gd name="connsiteX11" fmla="*/ 554883 w 638840"/>
                <a:gd name="connsiteY11" fmla="*/ 219930 h 638840"/>
                <a:gd name="connsiteX12" fmla="*/ 534032 w 638840"/>
                <a:gd name="connsiteY12" fmla="*/ 181504 h 638840"/>
                <a:gd name="connsiteX13" fmla="*/ 534032 w 638840"/>
                <a:gd name="connsiteY13" fmla="*/ 180880 h 638840"/>
                <a:gd name="connsiteX14" fmla="*/ 605926 w 638840"/>
                <a:gd name="connsiteY14" fmla="*/ 180880 h 638840"/>
                <a:gd name="connsiteX15" fmla="*/ 613726 w 638840"/>
                <a:gd name="connsiteY15" fmla="*/ 195260 h 638840"/>
                <a:gd name="connsiteX16" fmla="*/ 638840 w 638840"/>
                <a:gd name="connsiteY16" fmla="*/ 319739 h 638840"/>
                <a:gd name="connsiteX17" fmla="*/ 319420 w 638840"/>
                <a:gd name="connsiteY17" fmla="*/ 638840 h 638840"/>
                <a:gd name="connsiteX18" fmla="*/ 0 w 638840"/>
                <a:gd name="connsiteY18" fmla="*/ 319739 h 63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8840" h="638840">
                  <a:moveTo>
                    <a:pt x="0" y="319739"/>
                  </a:moveTo>
                  <a:cubicBezTo>
                    <a:pt x="0" y="143100"/>
                    <a:pt x="143100" y="0"/>
                    <a:pt x="319420" y="0"/>
                  </a:cubicBezTo>
                  <a:cubicBezTo>
                    <a:pt x="363500" y="0"/>
                    <a:pt x="405504" y="8944"/>
                    <a:pt x="443714" y="25119"/>
                  </a:cubicBezTo>
                  <a:lnTo>
                    <a:pt x="446978" y="26892"/>
                  </a:lnTo>
                  <a:lnTo>
                    <a:pt x="446978" y="93826"/>
                  </a:lnTo>
                  <a:lnTo>
                    <a:pt x="437097" y="93826"/>
                  </a:lnTo>
                  <a:lnTo>
                    <a:pt x="418910" y="83957"/>
                  </a:lnTo>
                  <a:cubicBezTo>
                    <a:pt x="388335" y="71031"/>
                    <a:pt x="354716" y="63884"/>
                    <a:pt x="319420" y="63884"/>
                  </a:cubicBezTo>
                  <a:cubicBezTo>
                    <a:pt x="178236" y="63884"/>
                    <a:pt x="63884" y="178236"/>
                    <a:pt x="63884" y="319420"/>
                  </a:cubicBezTo>
                  <a:cubicBezTo>
                    <a:pt x="63884" y="460604"/>
                    <a:pt x="178236" y="574956"/>
                    <a:pt x="319420" y="574956"/>
                  </a:cubicBezTo>
                  <a:cubicBezTo>
                    <a:pt x="460604" y="574956"/>
                    <a:pt x="574956" y="460604"/>
                    <a:pt x="574956" y="319420"/>
                  </a:cubicBezTo>
                  <a:cubicBezTo>
                    <a:pt x="574956" y="284124"/>
                    <a:pt x="567809" y="250505"/>
                    <a:pt x="554883" y="219930"/>
                  </a:cubicBezTo>
                  <a:lnTo>
                    <a:pt x="534032" y="181504"/>
                  </a:lnTo>
                  <a:lnTo>
                    <a:pt x="534032" y="180880"/>
                  </a:lnTo>
                  <a:lnTo>
                    <a:pt x="605926" y="180880"/>
                  </a:lnTo>
                  <a:lnTo>
                    <a:pt x="613726" y="195260"/>
                  </a:lnTo>
                  <a:cubicBezTo>
                    <a:pt x="629896" y="233516"/>
                    <a:pt x="638840" y="275579"/>
                    <a:pt x="638840" y="319739"/>
                  </a:cubicBezTo>
                  <a:cubicBezTo>
                    <a:pt x="638840" y="496059"/>
                    <a:pt x="495740" y="638840"/>
                    <a:pt x="319420" y="638840"/>
                  </a:cubicBezTo>
                  <a:cubicBezTo>
                    <a:pt x="143100" y="638840"/>
                    <a:pt x="0" y="496059"/>
                    <a:pt x="0" y="3197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FE1E0A-D50B-498E-ACE4-6ACD12297255}"/>
                </a:ext>
              </a:extLst>
            </p:cNvPr>
            <p:cNvSpPr/>
            <p:nvPr/>
          </p:nvSpPr>
          <p:spPr>
            <a:xfrm rot="5400000">
              <a:off x="1632921" y="3865989"/>
              <a:ext cx="287268" cy="170482"/>
            </a:xfrm>
            <a:custGeom>
              <a:avLst/>
              <a:gdLst>
                <a:gd name="connsiteX0" fmla="*/ 0 w 287268"/>
                <a:gd name="connsiteY0" fmla="*/ 170482 h 170482"/>
                <a:gd name="connsiteX1" fmla="*/ 0 w 287268"/>
                <a:gd name="connsiteY1" fmla="*/ 122569 h 170482"/>
                <a:gd name="connsiteX2" fmla="*/ 167696 w 287268"/>
                <a:gd name="connsiteY2" fmla="*/ 122569 h 170482"/>
                <a:gd name="connsiteX3" fmla="*/ 240420 w 287268"/>
                <a:gd name="connsiteY3" fmla="*/ 0 h 170482"/>
                <a:gd name="connsiteX4" fmla="*/ 287268 w 287268"/>
                <a:gd name="connsiteY4" fmla="*/ 0 h 170482"/>
                <a:gd name="connsiteX5" fmla="*/ 287268 w 287268"/>
                <a:gd name="connsiteY5" fmla="*/ 11123 h 170482"/>
                <a:gd name="connsiteX6" fmla="*/ 191652 w 287268"/>
                <a:gd name="connsiteY6" fmla="*/ 170482 h 170482"/>
                <a:gd name="connsiteX7" fmla="*/ 0 w 287268"/>
                <a:gd name="connsiteY7" fmla="*/ 170482 h 1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268" h="170482">
                  <a:moveTo>
                    <a:pt x="0" y="170482"/>
                  </a:moveTo>
                  <a:lnTo>
                    <a:pt x="0" y="122569"/>
                  </a:lnTo>
                  <a:lnTo>
                    <a:pt x="167696" y="122569"/>
                  </a:lnTo>
                  <a:lnTo>
                    <a:pt x="240420" y="0"/>
                  </a:lnTo>
                  <a:lnTo>
                    <a:pt x="287268" y="0"/>
                  </a:lnTo>
                  <a:lnTo>
                    <a:pt x="287268" y="11123"/>
                  </a:lnTo>
                  <a:lnTo>
                    <a:pt x="191652" y="170482"/>
                  </a:lnTo>
                  <a:lnTo>
                    <a:pt x="0" y="17048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aphic 36">
            <a:extLst>
              <a:ext uri="{FF2B5EF4-FFF2-40B4-BE49-F238E27FC236}">
                <a16:creationId xmlns:a16="http://schemas.microsoft.com/office/drawing/2014/main" id="{AA5AFEBA-B426-47D0-9BE3-3799BA8E950C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5981700" y="3314700"/>
            <a:chExt cx="714226" cy="71422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D0E3F76-546C-4501-8044-B67753CAAF1F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E04FE0-693D-4C57-B0A3-8C28BAF5DD2C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1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aphic 24">
            <a:extLst>
              <a:ext uri="{FF2B5EF4-FFF2-40B4-BE49-F238E27FC236}">
                <a16:creationId xmlns:a16="http://schemas.microsoft.com/office/drawing/2014/main" id="{F3C8EC72-7E27-4613-A6E1-936921567FFC}"/>
              </a:ext>
            </a:extLst>
          </p:cNvPr>
          <p:cNvGrpSpPr/>
          <p:nvPr/>
        </p:nvGrpSpPr>
        <p:grpSpPr>
          <a:xfrm>
            <a:off x="1339952" y="4776948"/>
            <a:ext cx="766608" cy="766608"/>
            <a:chOff x="5981700" y="3314700"/>
            <a:chExt cx="1392494" cy="139249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206108B-ADC8-4C35-9408-50A019D27753}"/>
                </a:ext>
              </a:extLst>
            </p:cNvPr>
            <p:cNvSpPr/>
            <p:nvPr/>
          </p:nvSpPr>
          <p:spPr>
            <a:xfrm>
              <a:off x="5981700" y="3314700"/>
              <a:ext cx="1392494" cy="1392494"/>
            </a:xfrm>
            <a:custGeom>
              <a:avLst/>
              <a:gdLst>
                <a:gd name="connsiteX0" fmla="*/ 0 w 1392494"/>
                <a:gd name="connsiteY0" fmla="*/ 0 h 1392494"/>
                <a:gd name="connsiteX1" fmla="*/ 1392494 w 1392494"/>
                <a:gd name="connsiteY1" fmla="*/ 0 h 1392494"/>
                <a:gd name="connsiteX2" fmla="*/ 1392494 w 1392494"/>
                <a:gd name="connsiteY2" fmla="*/ 1392494 h 1392494"/>
                <a:gd name="connsiteX3" fmla="*/ 0 w 1392494"/>
                <a:gd name="connsiteY3" fmla="*/ 1392494 h 139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494" h="1392494">
                  <a:moveTo>
                    <a:pt x="0" y="0"/>
                  </a:moveTo>
                  <a:lnTo>
                    <a:pt x="1392494" y="0"/>
                  </a:lnTo>
                  <a:lnTo>
                    <a:pt x="1392494" y="1392494"/>
                  </a:lnTo>
                  <a:lnTo>
                    <a:pt x="0" y="1392494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6E18DA5-4D4F-4847-BF7D-DCEB29613848}"/>
                </a:ext>
              </a:extLst>
            </p:cNvPr>
            <p:cNvSpPr/>
            <p:nvPr/>
          </p:nvSpPr>
          <p:spPr>
            <a:xfrm>
              <a:off x="6155761" y="3488761"/>
              <a:ext cx="1044370" cy="1044370"/>
            </a:xfrm>
            <a:custGeom>
              <a:avLst/>
              <a:gdLst>
                <a:gd name="connsiteX0" fmla="*/ 986930 w 1044370"/>
                <a:gd name="connsiteY0" fmla="*/ 718295 h 1044370"/>
                <a:gd name="connsiteX1" fmla="*/ 782117 w 1044370"/>
                <a:gd name="connsiteY1" fmla="*/ 685803 h 1044370"/>
                <a:gd name="connsiteX2" fmla="*/ 723517 w 1044370"/>
                <a:gd name="connsiteY2" fmla="*/ 699728 h 1044370"/>
                <a:gd name="connsiteX3" fmla="*/ 632424 w 1044370"/>
                <a:gd name="connsiteY3" fmla="*/ 814029 h 1044370"/>
                <a:gd name="connsiteX4" fmla="*/ 232663 w 1044370"/>
                <a:gd name="connsiteY4" fmla="*/ 417748 h 1044370"/>
                <a:gd name="connsiteX5" fmla="*/ 345803 w 1044370"/>
                <a:gd name="connsiteY5" fmla="*/ 321434 h 1044370"/>
                <a:gd name="connsiteX6" fmla="*/ 359728 w 1044370"/>
                <a:gd name="connsiteY6" fmla="*/ 262253 h 1044370"/>
                <a:gd name="connsiteX7" fmla="*/ 327236 w 1044370"/>
                <a:gd name="connsiteY7" fmla="*/ 57440 h 1044370"/>
                <a:gd name="connsiteX8" fmla="*/ 269796 w 1044370"/>
                <a:gd name="connsiteY8" fmla="*/ 0 h 1044370"/>
                <a:gd name="connsiteX9" fmla="*/ 69045 w 1044370"/>
                <a:gd name="connsiteY9" fmla="*/ 0 h 1044370"/>
                <a:gd name="connsiteX10" fmla="*/ 0 w 1044370"/>
                <a:gd name="connsiteY10" fmla="*/ 57440 h 1044370"/>
                <a:gd name="connsiteX11" fmla="*/ 986930 w 1044370"/>
                <a:gd name="connsiteY11" fmla="*/ 1044371 h 1044370"/>
                <a:gd name="connsiteX12" fmla="*/ 1044371 w 1044370"/>
                <a:gd name="connsiteY12" fmla="*/ 975906 h 1044370"/>
                <a:gd name="connsiteX13" fmla="*/ 1044371 w 1044370"/>
                <a:gd name="connsiteY13" fmla="*/ 775735 h 1044370"/>
                <a:gd name="connsiteX14" fmla="*/ 986930 w 1044370"/>
                <a:gd name="connsiteY14" fmla="*/ 718295 h 10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4370" h="1044370">
                  <a:moveTo>
                    <a:pt x="986930" y="718295"/>
                  </a:moveTo>
                  <a:cubicBezTo>
                    <a:pt x="915565" y="718295"/>
                    <a:pt x="846520" y="706691"/>
                    <a:pt x="782117" y="685803"/>
                  </a:cubicBezTo>
                  <a:cubicBezTo>
                    <a:pt x="761810" y="678841"/>
                    <a:pt x="739182" y="684063"/>
                    <a:pt x="723517" y="699728"/>
                  </a:cubicBezTo>
                  <a:lnTo>
                    <a:pt x="632424" y="814029"/>
                  </a:lnTo>
                  <a:cubicBezTo>
                    <a:pt x="468226" y="735701"/>
                    <a:pt x="314472" y="587749"/>
                    <a:pt x="232663" y="417748"/>
                  </a:cubicBezTo>
                  <a:lnTo>
                    <a:pt x="345803" y="321434"/>
                  </a:lnTo>
                  <a:cubicBezTo>
                    <a:pt x="361468" y="305188"/>
                    <a:pt x="366110" y="282560"/>
                    <a:pt x="359728" y="262253"/>
                  </a:cubicBezTo>
                  <a:cubicBezTo>
                    <a:pt x="338260" y="197850"/>
                    <a:pt x="327236" y="128806"/>
                    <a:pt x="327236" y="57440"/>
                  </a:cubicBezTo>
                  <a:cubicBezTo>
                    <a:pt x="327236" y="26109"/>
                    <a:pt x="301127" y="0"/>
                    <a:pt x="269796" y="0"/>
                  </a:cubicBezTo>
                  <a:lnTo>
                    <a:pt x="69045" y="0"/>
                  </a:lnTo>
                  <a:cubicBezTo>
                    <a:pt x="37713" y="0"/>
                    <a:pt x="0" y="13925"/>
                    <a:pt x="0" y="57440"/>
                  </a:cubicBezTo>
                  <a:cubicBezTo>
                    <a:pt x="0" y="596452"/>
                    <a:pt x="448499" y="1044371"/>
                    <a:pt x="986930" y="1044371"/>
                  </a:cubicBezTo>
                  <a:cubicBezTo>
                    <a:pt x="1028125" y="1044371"/>
                    <a:pt x="1044371" y="1007818"/>
                    <a:pt x="1044371" y="975906"/>
                  </a:cubicBezTo>
                  <a:lnTo>
                    <a:pt x="1044371" y="775735"/>
                  </a:lnTo>
                  <a:cubicBezTo>
                    <a:pt x="1044371" y="744404"/>
                    <a:pt x="1018261" y="718295"/>
                    <a:pt x="986930" y="71829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C85F13D5-82CC-40BE-92FC-0478415E6448}"/>
              </a:ext>
            </a:extLst>
          </p:cNvPr>
          <p:cNvGrpSpPr/>
          <p:nvPr/>
        </p:nvGrpSpPr>
        <p:grpSpPr>
          <a:xfrm>
            <a:off x="1339952" y="3588891"/>
            <a:ext cx="766608" cy="766608"/>
            <a:chOff x="870450" y="2996571"/>
            <a:chExt cx="766608" cy="7666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EE63E0-34D3-4455-B5D9-64F03DF8A7BD}"/>
                </a:ext>
              </a:extLst>
            </p:cNvPr>
            <p:cNvSpPr/>
            <p:nvPr/>
          </p:nvSpPr>
          <p:spPr>
            <a:xfrm>
              <a:off x="870450" y="2996571"/>
              <a:ext cx="766608" cy="766608"/>
            </a:xfrm>
            <a:custGeom>
              <a:avLst/>
              <a:gdLst>
                <a:gd name="connsiteX0" fmla="*/ 0 w 766608"/>
                <a:gd name="connsiteY0" fmla="*/ 0 h 766608"/>
                <a:gd name="connsiteX1" fmla="*/ 766608 w 766608"/>
                <a:gd name="connsiteY1" fmla="*/ 0 h 766608"/>
                <a:gd name="connsiteX2" fmla="*/ 766608 w 766608"/>
                <a:gd name="connsiteY2" fmla="*/ 766608 h 766608"/>
                <a:gd name="connsiteX3" fmla="*/ 0 w 766608"/>
                <a:gd name="connsiteY3" fmla="*/ 766608 h 7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608" h="766608">
                  <a:moveTo>
                    <a:pt x="0" y="0"/>
                  </a:moveTo>
                  <a:lnTo>
                    <a:pt x="766608" y="0"/>
                  </a:lnTo>
                  <a:lnTo>
                    <a:pt x="766608" y="766608"/>
                  </a:lnTo>
                  <a:lnTo>
                    <a:pt x="0" y="766608"/>
                  </a:lnTo>
                  <a:close/>
                </a:path>
              </a:pathLst>
            </a:custGeom>
            <a:noFill/>
            <a:ln w="2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CA8487-7F35-4737-A130-B30C423C756F}"/>
                </a:ext>
              </a:extLst>
            </p:cNvPr>
            <p:cNvSpPr/>
            <p:nvPr/>
          </p:nvSpPr>
          <p:spPr>
            <a:xfrm>
              <a:off x="1030160" y="3060455"/>
              <a:ext cx="447188" cy="638840"/>
            </a:xfrm>
            <a:custGeom>
              <a:avLst/>
              <a:gdLst>
                <a:gd name="connsiteX0" fmla="*/ 223594 w 447188"/>
                <a:gd name="connsiteY0" fmla="*/ 0 h 638840"/>
                <a:gd name="connsiteX1" fmla="*/ 0 w 447188"/>
                <a:gd name="connsiteY1" fmla="*/ 223594 h 638840"/>
                <a:gd name="connsiteX2" fmla="*/ 223594 w 447188"/>
                <a:gd name="connsiteY2" fmla="*/ 638840 h 638840"/>
                <a:gd name="connsiteX3" fmla="*/ 447188 w 447188"/>
                <a:gd name="connsiteY3" fmla="*/ 223594 h 638840"/>
                <a:gd name="connsiteX4" fmla="*/ 223594 w 447188"/>
                <a:gd name="connsiteY4" fmla="*/ 0 h 638840"/>
                <a:gd name="connsiteX5" fmla="*/ 223594 w 447188"/>
                <a:gd name="connsiteY5" fmla="*/ 303449 h 638840"/>
                <a:gd name="connsiteX6" fmla="*/ 143739 w 447188"/>
                <a:gd name="connsiteY6" fmla="*/ 223594 h 638840"/>
                <a:gd name="connsiteX7" fmla="*/ 223594 w 447188"/>
                <a:gd name="connsiteY7" fmla="*/ 143739 h 638840"/>
                <a:gd name="connsiteX8" fmla="*/ 303449 w 447188"/>
                <a:gd name="connsiteY8" fmla="*/ 223594 h 638840"/>
                <a:gd name="connsiteX9" fmla="*/ 223594 w 447188"/>
                <a:gd name="connsiteY9" fmla="*/ 303449 h 63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188" h="638840">
                  <a:moveTo>
                    <a:pt x="223594" y="0"/>
                  </a:moveTo>
                  <a:cubicBezTo>
                    <a:pt x="99978" y="0"/>
                    <a:pt x="0" y="99978"/>
                    <a:pt x="0" y="223594"/>
                  </a:cubicBezTo>
                  <a:cubicBezTo>
                    <a:pt x="0" y="391290"/>
                    <a:pt x="223594" y="638840"/>
                    <a:pt x="223594" y="638840"/>
                  </a:cubicBezTo>
                  <a:cubicBezTo>
                    <a:pt x="223594" y="638840"/>
                    <a:pt x="447188" y="391290"/>
                    <a:pt x="447188" y="223594"/>
                  </a:cubicBezTo>
                  <a:cubicBezTo>
                    <a:pt x="447188" y="99978"/>
                    <a:pt x="347210" y="0"/>
                    <a:pt x="223594" y="0"/>
                  </a:cubicBezTo>
                  <a:close/>
                  <a:moveTo>
                    <a:pt x="223594" y="303449"/>
                  </a:moveTo>
                  <a:cubicBezTo>
                    <a:pt x="179514" y="303449"/>
                    <a:pt x="143739" y="267674"/>
                    <a:pt x="143739" y="223594"/>
                  </a:cubicBezTo>
                  <a:cubicBezTo>
                    <a:pt x="143739" y="179514"/>
                    <a:pt x="179514" y="143739"/>
                    <a:pt x="223594" y="143739"/>
                  </a:cubicBezTo>
                  <a:cubicBezTo>
                    <a:pt x="267674" y="143739"/>
                    <a:pt x="303449" y="179514"/>
                    <a:pt x="303449" y="223594"/>
                  </a:cubicBezTo>
                  <a:cubicBezTo>
                    <a:pt x="303449" y="267674"/>
                    <a:pt x="267674" y="303449"/>
                    <a:pt x="223594" y="3034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A5436A-24E6-4F14-B625-4C7A4BB6202D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4237EE-80FD-4D31-B451-52F2428DF1D4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 of Account Accept/Reject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E28313-A686-4311-92B9-A604B1BA704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Get a notification for account being accepted/Rejected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C7F5EC-1F6D-4AC2-A09B-EA5741ABA855}"/>
              </a:ext>
            </a:extLst>
          </p:cNvPr>
          <p:cNvGrpSpPr/>
          <p:nvPr/>
        </p:nvGrpSpPr>
        <p:grpSpPr>
          <a:xfrm>
            <a:off x="2215481" y="3514051"/>
            <a:ext cx="7017009" cy="769442"/>
            <a:chOff x="4655573" y="1862858"/>
            <a:chExt cx="7017009" cy="76944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6E83ED-176C-441D-B3AD-066E1B786BD9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 for Seller/Rider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C6AB60-6030-465D-939B-D3193791E142}"/>
                </a:ext>
              </a:extLst>
            </p:cNvPr>
            <p:cNvSpPr txBox="1"/>
            <p:nvPr/>
          </p:nvSpPr>
          <p:spPr>
            <a:xfrm>
              <a:off x="4655573" y="2262968"/>
              <a:ext cx="70170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 can track the Rider; Rider can follow the GPS to destination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07500A-3605-444F-96D0-D57976650D8D}"/>
              </a:ext>
            </a:extLst>
          </p:cNvPr>
          <p:cNvGrpSpPr/>
          <p:nvPr/>
        </p:nvGrpSpPr>
        <p:grpSpPr>
          <a:xfrm>
            <a:off x="2215482" y="4776948"/>
            <a:ext cx="7528286" cy="769442"/>
            <a:chOff x="4655574" y="1862858"/>
            <a:chExt cx="7528286" cy="7694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0C5447-FB88-4836-8C80-85DDE9C81262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Messaging/Calling feature.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F21A75-6DED-4D48-8ECF-CC01FF57A288}"/>
                </a:ext>
              </a:extLst>
            </p:cNvPr>
            <p:cNvSpPr txBox="1"/>
            <p:nvPr/>
          </p:nvSpPr>
          <p:spPr>
            <a:xfrm>
              <a:off x="4655574" y="2262968"/>
              <a:ext cx="75282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 and Sender can contact by messaging and calling feature provided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aphic 5">
            <a:extLst>
              <a:ext uri="{FF2B5EF4-FFF2-40B4-BE49-F238E27FC236}">
                <a16:creationId xmlns:a16="http://schemas.microsoft.com/office/drawing/2014/main" id="{77C44810-F7AC-4496-A980-116708D23152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5981699" y="3314699"/>
            <a:chExt cx="1304003" cy="130400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48FE0DD-CCA5-4755-84EC-B86770BCE3DA}"/>
                </a:ext>
              </a:extLst>
            </p:cNvPr>
            <p:cNvSpPr/>
            <p:nvPr/>
          </p:nvSpPr>
          <p:spPr>
            <a:xfrm>
              <a:off x="5981699" y="3314699"/>
              <a:ext cx="1304003" cy="1304003"/>
            </a:xfrm>
            <a:custGeom>
              <a:avLst/>
              <a:gdLst>
                <a:gd name="connsiteX0" fmla="*/ 0 w 1304003"/>
                <a:gd name="connsiteY0" fmla="*/ 0 h 1304003"/>
                <a:gd name="connsiteX1" fmla="*/ 1304003 w 1304003"/>
                <a:gd name="connsiteY1" fmla="*/ 0 h 1304003"/>
                <a:gd name="connsiteX2" fmla="*/ 1304003 w 1304003"/>
                <a:gd name="connsiteY2" fmla="*/ 1304003 h 1304003"/>
                <a:gd name="connsiteX3" fmla="*/ 0 w 1304003"/>
                <a:gd name="connsiteY3" fmla="*/ 1304003 h 130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003" h="1304003">
                  <a:moveTo>
                    <a:pt x="0" y="0"/>
                  </a:moveTo>
                  <a:lnTo>
                    <a:pt x="1304003" y="0"/>
                  </a:lnTo>
                  <a:lnTo>
                    <a:pt x="1304003" y="1304003"/>
                  </a:lnTo>
                  <a:lnTo>
                    <a:pt x="0" y="130400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D5B8D6-3ED3-4AF3-BF64-F27CAB9D53F4}"/>
                </a:ext>
              </a:extLst>
            </p:cNvPr>
            <p:cNvSpPr/>
            <p:nvPr/>
          </p:nvSpPr>
          <p:spPr>
            <a:xfrm>
              <a:off x="6036032" y="3532032"/>
              <a:ext cx="1195336" cy="869335"/>
            </a:xfrm>
            <a:custGeom>
              <a:avLst/>
              <a:gdLst>
                <a:gd name="connsiteX0" fmla="*/ 760668 w 1195336"/>
                <a:gd name="connsiteY0" fmla="*/ 434668 h 869335"/>
                <a:gd name="connsiteX1" fmla="*/ 978002 w 1195336"/>
                <a:gd name="connsiteY1" fmla="*/ 217334 h 869335"/>
                <a:gd name="connsiteX2" fmla="*/ 760668 w 1195336"/>
                <a:gd name="connsiteY2" fmla="*/ 0 h 869335"/>
                <a:gd name="connsiteX3" fmla="*/ 543335 w 1195336"/>
                <a:gd name="connsiteY3" fmla="*/ 217334 h 869335"/>
                <a:gd name="connsiteX4" fmla="*/ 760668 w 1195336"/>
                <a:gd name="connsiteY4" fmla="*/ 434668 h 869335"/>
                <a:gd name="connsiteX5" fmla="*/ 271667 w 1195336"/>
                <a:gd name="connsiteY5" fmla="*/ 326001 h 869335"/>
                <a:gd name="connsiteX6" fmla="*/ 271667 w 1195336"/>
                <a:gd name="connsiteY6" fmla="*/ 163000 h 869335"/>
                <a:gd name="connsiteX7" fmla="*/ 163000 w 1195336"/>
                <a:gd name="connsiteY7" fmla="*/ 163000 h 869335"/>
                <a:gd name="connsiteX8" fmla="*/ 163000 w 1195336"/>
                <a:gd name="connsiteY8" fmla="*/ 326001 h 869335"/>
                <a:gd name="connsiteX9" fmla="*/ 0 w 1195336"/>
                <a:gd name="connsiteY9" fmla="*/ 326001 h 869335"/>
                <a:gd name="connsiteX10" fmla="*/ 0 w 1195336"/>
                <a:gd name="connsiteY10" fmla="*/ 434668 h 869335"/>
                <a:gd name="connsiteX11" fmla="*/ 163000 w 1195336"/>
                <a:gd name="connsiteY11" fmla="*/ 434668 h 869335"/>
                <a:gd name="connsiteX12" fmla="*/ 163000 w 1195336"/>
                <a:gd name="connsiteY12" fmla="*/ 597668 h 869335"/>
                <a:gd name="connsiteX13" fmla="*/ 271667 w 1195336"/>
                <a:gd name="connsiteY13" fmla="*/ 597668 h 869335"/>
                <a:gd name="connsiteX14" fmla="*/ 271667 w 1195336"/>
                <a:gd name="connsiteY14" fmla="*/ 434668 h 869335"/>
                <a:gd name="connsiteX15" fmla="*/ 434668 w 1195336"/>
                <a:gd name="connsiteY15" fmla="*/ 434668 h 869335"/>
                <a:gd name="connsiteX16" fmla="*/ 434668 w 1195336"/>
                <a:gd name="connsiteY16" fmla="*/ 326001 h 869335"/>
                <a:gd name="connsiteX17" fmla="*/ 271667 w 1195336"/>
                <a:gd name="connsiteY17" fmla="*/ 326001 h 869335"/>
                <a:gd name="connsiteX18" fmla="*/ 760668 w 1195336"/>
                <a:gd name="connsiteY18" fmla="*/ 543335 h 869335"/>
                <a:gd name="connsiteX19" fmla="*/ 326001 w 1195336"/>
                <a:gd name="connsiteY19" fmla="*/ 760668 h 869335"/>
                <a:gd name="connsiteX20" fmla="*/ 326001 w 1195336"/>
                <a:gd name="connsiteY20" fmla="*/ 869335 h 869335"/>
                <a:gd name="connsiteX21" fmla="*/ 1195336 w 1195336"/>
                <a:gd name="connsiteY21" fmla="*/ 869335 h 869335"/>
                <a:gd name="connsiteX22" fmla="*/ 1195336 w 1195336"/>
                <a:gd name="connsiteY22" fmla="*/ 760668 h 869335"/>
                <a:gd name="connsiteX23" fmla="*/ 760668 w 1195336"/>
                <a:gd name="connsiteY23" fmla="*/ 543335 h 8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5336" h="869335">
                  <a:moveTo>
                    <a:pt x="760668" y="434668"/>
                  </a:moveTo>
                  <a:cubicBezTo>
                    <a:pt x="880745" y="434668"/>
                    <a:pt x="978002" y="337411"/>
                    <a:pt x="978002" y="217334"/>
                  </a:cubicBezTo>
                  <a:cubicBezTo>
                    <a:pt x="978002" y="97257"/>
                    <a:pt x="880745" y="0"/>
                    <a:pt x="760668" y="0"/>
                  </a:cubicBezTo>
                  <a:cubicBezTo>
                    <a:pt x="640592" y="0"/>
                    <a:pt x="543335" y="97257"/>
                    <a:pt x="543335" y="217334"/>
                  </a:cubicBezTo>
                  <a:cubicBezTo>
                    <a:pt x="543335" y="337411"/>
                    <a:pt x="640592" y="434668"/>
                    <a:pt x="760668" y="434668"/>
                  </a:cubicBezTo>
                  <a:close/>
                  <a:moveTo>
                    <a:pt x="271667" y="326001"/>
                  </a:moveTo>
                  <a:lnTo>
                    <a:pt x="271667" y="163000"/>
                  </a:lnTo>
                  <a:lnTo>
                    <a:pt x="163000" y="163000"/>
                  </a:lnTo>
                  <a:lnTo>
                    <a:pt x="163000" y="326001"/>
                  </a:lnTo>
                  <a:lnTo>
                    <a:pt x="0" y="326001"/>
                  </a:lnTo>
                  <a:lnTo>
                    <a:pt x="0" y="434668"/>
                  </a:lnTo>
                  <a:lnTo>
                    <a:pt x="163000" y="434668"/>
                  </a:lnTo>
                  <a:lnTo>
                    <a:pt x="163000" y="597668"/>
                  </a:lnTo>
                  <a:lnTo>
                    <a:pt x="271667" y="597668"/>
                  </a:lnTo>
                  <a:lnTo>
                    <a:pt x="271667" y="434668"/>
                  </a:lnTo>
                  <a:lnTo>
                    <a:pt x="434668" y="434668"/>
                  </a:lnTo>
                  <a:lnTo>
                    <a:pt x="434668" y="326001"/>
                  </a:lnTo>
                  <a:lnTo>
                    <a:pt x="271667" y="326001"/>
                  </a:lnTo>
                  <a:close/>
                  <a:moveTo>
                    <a:pt x="760668" y="543335"/>
                  </a:moveTo>
                  <a:cubicBezTo>
                    <a:pt x="615598" y="543335"/>
                    <a:pt x="326001" y="616141"/>
                    <a:pt x="326001" y="760668"/>
                  </a:cubicBezTo>
                  <a:lnTo>
                    <a:pt x="326001" y="869335"/>
                  </a:lnTo>
                  <a:lnTo>
                    <a:pt x="1195336" y="869335"/>
                  </a:lnTo>
                  <a:lnTo>
                    <a:pt x="1195336" y="760668"/>
                  </a:lnTo>
                  <a:cubicBezTo>
                    <a:pt x="1195336" y="616141"/>
                    <a:pt x="905739" y="543335"/>
                    <a:pt x="760668" y="5433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2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8439D-0588-4EE0-8971-6D1F7E11F046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8A3D9E-1E26-4150-9FC8-7BF38EAE1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4A42BB1-8080-44BB-9DCE-BDD5CF4E7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658B6A-B2E3-41C7-AD48-C14D6776D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0DF159-D849-48AD-A270-76F19FB15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E8A2FD2-226C-48E9-B5A6-D06CD27D5D67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2F620-E5D2-40CE-9686-2EC9AEE690AC}"/>
              </a:ext>
            </a:extLst>
          </p:cNvPr>
          <p:cNvGrpSpPr/>
          <p:nvPr/>
        </p:nvGrpSpPr>
        <p:grpSpPr>
          <a:xfrm>
            <a:off x="6038408" y="1900110"/>
            <a:ext cx="4966347" cy="4009587"/>
            <a:chOff x="6038408" y="1900110"/>
            <a:chExt cx="4966347" cy="400958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19EB30-0829-41A4-9790-79ED08A5FACE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FC3CF8-31B7-429B-8702-EB4E1B8CB13B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F5F6879-A0E1-4A3E-A6B6-D138434CDE79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0AE922-121D-4B31-8E7C-5D769F0DC156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34ABE6-D21E-4E75-96E3-CB9C714148B3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F96D84-2E4C-468C-B0E6-D250A7B8C484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27952C-487B-4C69-B0DC-4DE878ADEA12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C12170-11DC-470F-A84D-2F76D62207A9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A0BC42-99DA-4F08-9190-3CEEE18E02DF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8A3D9E-1E26-4150-9FC8-7BF38EAE1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4A42BB1-8080-44BB-9DCE-BDD5CF4E7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8658B6A-B2E3-41C7-AD48-C14D6776D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A0DF159-D849-48AD-A270-76F19FB15A3A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E8A2FD2-226C-48E9-B5A6-D06CD27D5D6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B97976-D957-4E6F-A689-74E82C2FE5D5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0D8BB8-E85C-4F26-A34F-BA8C39A0FDD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643C01-B798-45CD-B8CA-A85688401669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C2AD2A-CC96-4381-B6CE-A7E299DCA296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245C52F-8B69-44D5-A91C-090E339A9116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BA9B21-CDFA-4260-AF74-FB4530F723B5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24A514D-CF57-4474-9A2B-B7512F2A17E3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840EE0D-BA8C-41C6-86CF-63D8837CB8FE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19282D-185A-4104-A1EE-97548503879D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8C8CA6-A02E-4FB9-9946-80746E2B7A51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8D120A4-1CA7-4905-8044-76538F4C022A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F440420-7DCA-4A7F-AF14-CA03DFF3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0B9D0E0-BC57-4C25-9FE3-2EA9A003EA61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B4880A1-C3BC-4729-8128-3503BFDC9B59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49004DE-2AE7-4A4F-943D-AB416373DA5A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49AE068-F0EC-48D9-BDD3-66A33FC40D2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0C3E4C-4FFF-489E-A904-DC349FCC5B54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712977A-3677-44FD-9A22-DA219AD5B825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F278489-0125-4F12-B4FC-F2E3FC021C35}"/>
                  </a:ext>
                </a:extLst>
              </p:cNvPr>
              <p:cNvCxnSpPr/>
              <p:nvPr/>
            </p:nvCxnSpPr>
            <p:spPr>
              <a:xfrm>
                <a:off x="6209797" y="506255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2CD5C4F-0EEF-439B-836B-DB88A599FB00}"/>
                  </a:ext>
                </a:extLst>
              </p:cNvPr>
              <p:cNvSpPr txBox="1"/>
              <p:nvPr/>
            </p:nvSpPr>
            <p:spPr>
              <a:xfrm>
                <a:off x="6209797" y="4786362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D540DD4-E3AD-4227-B97E-8868409005EA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CCF67DD-C081-409A-86BB-24FE8F858446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99D8E4F-48EF-4585-B548-F7F2BB13E0D4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93200B-3A6E-439A-98A4-A889E9E0E263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AB3A7-935E-4845-8E5A-6F904E3BB087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D9782DA-18D5-49B4-9F77-04E4C80FBA6E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FB3966-83A3-4840-8B98-2C813E3D9F62}"/>
                </a:ext>
              </a:extLst>
            </p:cNvPr>
            <p:cNvCxnSpPr>
              <a:cxnSpLocks/>
              <a:stCxn id="147" idx="3"/>
              <a:endCxn id="126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0E8771-3C89-4691-B66A-D1D30AD37BCE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0B3AEB-1AAE-469C-9518-CB80E7D36830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0C9A9A-9FF5-4BD0-BD8E-599399673D79}"/>
                </a:ext>
              </a:extLst>
            </p:cNvPr>
            <p:cNvCxnSpPr>
              <a:cxnSpLocks/>
              <a:stCxn id="150" idx="1"/>
              <a:endCxn id="105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7B70CE-13DA-40F9-A8B1-CBB147AF46E0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F31872-5663-4B65-ACC4-709134ECF9A0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02DC59-4F24-47B0-AF47-0137AFFD1850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F054DB7-2A86-4CF4-A759-BEF4DF399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A3D6B55-20DB-42B1-8653-E2C6CCC9E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ECCE2A-BF70-4BD4-9541-28A1E8302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5B94E9C-CAE9-488C-9D5E-D6F0C8B6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A565D91-5B8F-4E24-9670-3811362B94B4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8DB9D1-5C9B-4F8C-90B7-B90A97994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00490"/>
              </p:ext>
            </p:extLst>
          </p:nvPr>
        </p:nvGraphicFramePr>
        <p:xfrm>
          <a:off x="5777113" y="1760192"/>
          <a:ext cx="4684834" cy="4408596"/>
        </p:xfrm>
        <a:graphic>
          <a:graphicData uri="http://schemas.openxmlformats.org/drawingml/2006/table">
            <a:tbl>
              <a:tblPr/>
              <a:tblGrid>
                <a:gridCol w="1030213">
                  <a:extLst>
                    <a:ext uri="{9D8B030D-6E8A-4147-A177-3AD203B41FA5}">
                      <a16:colId xmlns:a16="http://schemas.microsoft.com/office/drawing/2014/main" val="3144014544"/>
                    </a:ext>
                  </a:extLst>
                </a:gridCol>
                <a:gridCol w="1060292">
                  <a:extLst>
                    <a:ext uri="{9D8B030D-6E8A-4147-A177-3AD203B41FA5}">
                      <a16:colId xmlns:a16="http://schemas.microsoft.com/office/drawing/2014/main" val="1392614240"/>
                    </a:ext>
                  </a:extLst>
                </a:gridCol>
                <a:gridCol w="1165568">
                  <a:extLst>
                    <a:ext uri="{9D8B030D-6E8A-4147-A177-3AD203B41FA5}">
                      <a16:colId xmlns:a16="http://schemas.microsoft.com/office/drawing/2014/main" val="3518051515"/>
                    </a:ext>
                  </a:extLst>
                </a:gridCol>
                <a:gridCol w="1428761">
                  <a:extLst>
                    <a:ext uri="{9D8B030D-6E8A-4147-A177-3AD203B41FA5}">
                      <a16:colId xmlns:a16="http://schemas.microsoft.com/office/drawing/2014/main" val="744459118"/>
                    </a:ext>
                  </a:extLst>
                </a:gridCol>
              </a:tblGrid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Registration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69654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user wants to join the platform by creating a new user-account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6281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 Create Account in Menu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65933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either create a sender-account/rider-account by entering their basic information and vehicle information if necessary.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5251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User, Admin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600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Platform’s User management, User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1932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Make sure user is not repeating the registration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35677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user accounts must be saved in the database.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information must be validate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71858"/>
                  </a:ext>
                </a:extLst>
              </a:tr>
              <a:tr h="31663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User (Actor 1)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Admin (Actor 2)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83385"/>
                  </a:ext>
                </a:extLst>
              </a:tr>
              <a:tr h="434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enter basic information</a:t>
                      </a: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user information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Check if its rider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9469"/>
                  </a:ext>
                </a:extLst>
              </a:tr>
              <a:tr h="551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" indent="-1428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User enter vehicle information (only if rider)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751144"/>
                  </a:ext>
                </a:extLst>
              </a:tr>
              <a:tr h="434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Admin verifies vehicle information</a:t>
                      </a:r>
                      <a:endParaRPr lang="fr-FR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 Updates database and save new account information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9770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1.1: User information not valid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3: Admin reject user registration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206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59431C5-5867-4BB2-AE18-89B313C99121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E114F5D-6BAA-4F79-8140-96B581ED9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8068C5-7A3D-4F75-B509-F47F84AF4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8C9BCC-AD0C-43E8-9583-4996CC779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6920689-CE44-4344-8653-81C658E64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D7C3E90-3A7D-4739-BA4A-3B7017CF9B19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5E60DEF-F3A8-4186-A031-85895758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1" y="1320694"/>
            <a:ext cx="5860074" cy="8476721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BB4CE50-BDF4-4AF1-80E2-610AAD45260F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4A1A76-E58A-45B8-A728-DBD629753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6063E90-8A1D-49E3-AEC1-1FA25CC01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4CB9016-FF46-470C-9460-20DFF0199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D54739-38A0-49B4-8F95-A953E18A0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E38199ED-D97E-491B-BD35-4835C2A3A848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8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5E60DEF-F3A8-4186-A031-85895758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1" y="-2387352"/>
            <a:ext cx="5860074" cy="8476721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781202A-B608-46B5-B88F-2E8BC7B7AC26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B5CDE0-DDA4-42D7-922F-00FECA487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BF5291-9495-47B5-8C42-E3F670255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38040C-4D30-4E07-A4C6-9FC515127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E1E62F-6DE4-4660-B47A-FE4D61CBF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D3BA153-AF1A-421F-A09D-11163D5C0344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70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79163-986A-417F-90ED-BED331F1BF75}"/>
              </a:ext>
            </a:extLst>
          </p:cNvPr>
          <p:cNvGrpSpPr/>
          <p:nvPr/>
        </p:nvGrpSpPr>
        <p:grpSpPr>
          <a:xfrm>
            <a:off x="734981" y="3303641"/>
            <a:ext cx="10532459" cy="967693"/>
            <a:chOff x="734981" y="3303641"/>
            <a:chExt cx="10532459" cy="9676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10594-44B9-4BB3-A933-920019464570}"/>
                </a:ext>
              </a:extLst>
            </p:cNvPr>
            <p:cNvSpPr/>
            <p:nvPr/>
          </p:nvSpPr>
          <p:spPr>
            <a:xfrm>
              <a:off x="734981" y="3306296"/>
              <a:ext cx="10532459" cy="965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9BCFA0-CCA2-4250-8C7B-ED6D075781DB}"/>
                </a:ext>
              </a:extLst>
            </p:cNvPr>
            <p:cNvSpPr txBox="1"/>
            <p:nvPr/>
          </p:nvSpPr>
          <p:spPr>
            <a:xfrm>
              <a:off x="1977687" y="3384852"/>
              <a:ext cx="73401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Requirements &amp;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 Requirements,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6" name="Picture 2" descr="Technical Diagrams Stock Photos, Images &amp; Photography | Shutterstock">
              <a:extLst>
                <a:ext uri="{FF2B5EF4-FFF2-40B4-BE49-F238E27FC236}">
                  <a16:creationId xmlns:a16="http://schemas.microsoft.com/office/drawing/2014/main" id="{6B64E078-38FE-4BE5-9266-36DADFC463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2" t="-250" r="17167" b="9489"/>
            <a:stretch/>
          </p:blipFill>
          <p:spPr bwMode="auto">
            <a:xfrm>
              <a:off x="734981" y="3303641"/>
              <a:ext cx="1015139" cy="96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046458"/>
            <a:ext cx="10532459" cy="965038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490039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1351934" y="249245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A46585-1F05-4FD6-ADEB-F29F371421C9}"/>
              </a:ext>
            </a:extLst>
          </p:cNvPr>
          <p:cNvGrpSpPr/>
          <p:nvPr/>
        </p:nvGrpSpPr>
        <p:grpSpPr>
          <a:xfrm>
            <a:off x="734981" y="4554589"/>
            <a:ext cx="10532459" cy="965039"/>
            <a:chOff x="734981" y="4150710"/>
            <a:chExt cx="10532459" cy="9650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644BA8-48A2-4DE0-A87F-AA7624DD391D}"/>
                </a:ext>
              </a:extLst>
            </p:cNvPr>
            <p:cNvSpPr/>
            <p:nvPr/>
          </p:nvSpPr>
          <p:spPr>
            <a:xfrm>
              <a:off x="734981" y="4150711"/>
              <a:ext cx="10532459" cy="965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E33C66-F860-4D85-96B8-CC34BFC4E5C4}"/>
                </a:ext>
              </a:extLst>
            </p:cNvPr>
            <p:cNvSpPr txBox="1"/>
            <p:nvPr/>
          </p:nvSpPr>
          <p:spPr>
            <a:xfrm>
              <a:off x="1977687" y="4229267"/>
              <a:ext cx="73401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0BD6868A-F2F3-4A78-BC8B-1BB9548E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734982" y="4150710"/>
              <a:ext cx="1015138" cy="965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5CB0D0-2040-4FDB-9CFD-27EA563D4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25290"/>
              </p:ext>
            </p:extLst>
          </p:nvPr>
        </p:nvGraphicFramePr>
        <p:xfrm>
          <a:off x="5621864" y="1891430"/>
          <a:ext cx="5746559" cy="4055271"/>
        </p:xfrm>
        <a:graphic>
          <a:graphicData uri="http://schemas.openxmlformats.org/drawingml/2006/table">
            <a:tbl>
              <a:tblPr/>
              <a:tblGrid>
                <a:gridCol w="1261665">
                  <a:extLst>
                    <a:ext uri="{9D8B030D-6E8A-4147-A177-3AD203B41FA5}">
                      <a16:colId xmlns:a16="http://schemas.microsoft.com/office/drawing/2014/main" val="2275961056"/>
                    </a:ext>
                  </a:extLst>
                </a:gridCol>
                <a:gridCol w="2108913">
                  <a:extLst>
                    <a:ext uri="{9D8B030D-6E8A-4147-A177-3AD203B41FA5}">
                      <a16:colId xmlns:a16="http://schemas.microsoft.com/office/drawing/2014/main" val="272234819"/>
                    </a:ext>
                  </a:extLst>
                </a:gridCol>
                <a:gridCol w="2375981">
                  <a:extLst>
                    <a:ext uri="{9D8B030D-6E8A-4147-A177-3AD203B41FA5}">
                      <a16:colId xmlns:a16="http://schemas.microsoft.com/office/drawing/2014/main" val="717646435"/>
                    </a:ext>
                  </a:extLst>
                </a:gridCol>
              </a:tblGrid>
              <a:tr h="3234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Update personal information.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16803"/>
                  </a:ext>
                </a:extLst>
              </a:tr>
              <a:tr h="2793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to update their personal information (name, email, password etc).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470"/>
                  </a:ext>
                </a:extLst>
              </a:tr>
              <a:tr h="2555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selects Update My Information in the settings menu.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14022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update their personal information by entering new information.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40334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5034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Platform’s User Management, User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42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82231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information has to be valid</a:t>
                      </a:r>
                      <a:endParaRPr lang="en-US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information must be updated in the database.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3759"/>
                  </a:ext>
                </a:extLst>
              </a:tr>
              <a:tr h="251356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User (Actor)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2997"/>
                  </a:ext>
                </a:extLst>
              </a:tr>
              <a:tr h="548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an information to change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27640"/>
                  </a:ext>
                </a:extLst>
              </a:tr>
              <a:tr h="3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" indent="-1428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Enter a new information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Validate entered information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761631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Information unchangeable (Date of birth, IC Number)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Information invalid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73607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3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C429592-E064-4F82-9A4D-02779379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5" y="1192903"/>
            <a:ext cx="5077463" cy="6858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F3CDB-2D7B-486A-95A5-FB88CEED4C72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C09535-E925-459F-8114-5231C7B00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08A978-5000-47AA-9A0A-1AE958593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CAA8F9-E2D1-4E2C-977B-5B09788D8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7D105E-6491-4983-8E06-4545BA50A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E260E1CE-FFCE-4F73-B546-A1546E2AD233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4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3668AE1-B3E4-44AF-913A-2BEF7C3B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5" y="-746776"/>
            <a:ext cx="5077463" cy="6858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64D814D-4B04-4A9A-B07A-51D99364C252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2CB92F-D1A8-4EB5-967C-9ABC801848A5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E0C1DEF-44D2-424F-BDEE-685EB01AE7B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68D116D-1CCA-4830-B7E5-E91C435F7F77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061D5F-F9D7-450B-8CA5-B4C310F99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CC3968-282A-460D-A60B-FA252CC0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6C69922-A402-4A3C-A372-29D290E6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9AA32D-8BB9-46DD-9FBA-3DAAB49E7EB6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E1ECF7E-A814-4012-937C-CD322F3B4FB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6E75080-C92E-4C55-A6DC-6821FE4D8FC9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DF9499-621A-48F0-9386-E28FF728191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5EC8D4B-8EFE-4D99-B4E4-EC59762913D3}"/>
                  </a:ext>
                </a:extLst>
              </p:cNvPr>
              <p:cNvCxnSpPr>
                <a:cxnSpLocks/>
                <a:stCxn id="108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5911B50-576B-41E3-8BDF-1441025E9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7787461-0FF3-4A0D-BB76-A98E6769E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5F9D19F-A90A-4C26-AE13-EE761A14F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E6029-3F22-43A1-B750-E15765581B68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47769C-BBF7-4539-B079-519D2C1DD574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513CA11-A43B-482D-BE2B-ACB1B9ADFB84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5E5F365-C795-4EDD-8CFA-F5AA0ECA2A4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4F03A-3D35-455D-9774-7DDEE16759E8}"/>
                  </a:ext>
                </a:extLst>
              </p:cNvPr>
              <p:cNvCxnSpPr>
                <a:cxnSpLocks/>
                <a:stCxn id="12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4AAFE87-77B6-4862-B09E-72A015033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A751143-25FF-46D7-967A-E7F901CC7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EC1E2B-4EA2-4507-9939-8B1A8F618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DD76577-6920-4D4D-9943-732F4C726934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1EBF50-77B5-49E0-BA3B-6B3C70B4762E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DE4097-850E-4A7E-B7F5-B61466794426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DABB96-3F92-4302-8394-D3D18ACE321B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F634101-DC6B-4866-BF22-E7D8C6C1EAE7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071BCE1-46A0-4688-90CB-AA1E1186E2C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26B59CA-A9E5-4F86-A358-E3C1B15083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63120D2-5538-4026-A982-525A33866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AA64407-C1E2-4030-A41C-AD6C10DA6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FF154F7-E07B-460B-8C07-969BCF5597B1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5BCE8A9-F59A-4FE2-9031-F253C2C37CDB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FAAB696-4181-43ED-A51A-56B9DF551CD8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0AD4FDA-7B50-4E98-AE41-5A8D17D1D1B7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8FC6058-33DA-4257-906F-C876D24DD550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087FCE9-B681-4F8F-9D95-96C1155AF623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348FC58-B590-413A-9E23-0142AF72B436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CE76523-DA9D-494E-8192-CF207663CD32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A61640E-3D3A-415D-A6F3-14C36750DD11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5C05A0C-3DC1-4445-BB94-35681540A78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E2CA3B3-5EAF-44D2-BA67-63E97CA900AC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9B4CE-9FD9-41A1-9636-9C552057526C}"/>
              </a:ext>
            </a:extLst>
          </p:cNvPr>
          <p:cNvCxnSpPr>
            <a:cxnSpLocks/>
            <a:stCxn id="153" idx="2"/>
            <a:endCxn id="148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86F7C3C-298B-4A88-9A39-AA4CB2A6BC07}"/>
              </a:ext>
            </a:extLst>
          </p:cNvPr>
          <p:cNvCxnSpPr>
            <a:cxnSpLocks/>
            <a:stCxn id="152" idx="2"/>
            <a:endCxn id="148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29CFB54-8386-4CF0-9E28-B57B391AA111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6A9E60-5B7C-4D0B-9A5A-478B226A3E15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C901109-EB9F-439F-91D5-2D847A679265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2167DCE-3251-47DE-B2EA-7CFAD2B327FA}"/>
              </a:ext>
            </a:extLst>
          </p:cNvPr>
          <p:cNvCxnSpPr>
            <a:stCxn id="164" idx="2"/>
            <a:endCxn id="145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14EFF34-10C9-4BF3-BDFA-FA74BBF74596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E7CDBC-3B5C-405A-A7A2-51134CA6CAED}"/>
              </a:ext>
            </a:extLst>
          </p:cNvPr>
          <p:cNvCxnSpPr>
            <a:cxnSpLocks/>
            <a:endCxn id="164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905E086-1F8D-475C-BEDD-706AC9E6B8F1}"/>
              </a:ext>
            </a:extLst>
          </p:cNvPr>
          <p:cNvCxnSpPr>
            <a:cxnSpLocks/>
            <a:stCxn id="145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D96E56A-06ED-466A-97B6-2E7712CCD5FF}"/>
              </a:ext>
            </a:extLst>
          </p:cNvPr>
          <p:cNvCxnSpPr>
            <a:cxnSpLocks/>
            <a:stCxn id="146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5C4CAE6-7632-4C89-98D0-F9E567295128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AC6017F-4051-47D9-B519-7E308FFCF11A}"/>
              </a:ext>
            </a:extLst>
          </p:cNvPr>
          <p:cNvCxnSpPr>
            <a:cxnSpLocks/>
            <a:stCxn id="148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376BC1-D2E2-4796-BD95-5B47ACC2DC2B}"/>
              </a:ext>
            </a:extLst>
          </p:cNvPr>
          <p:cNvCxnSpPr>
            <a:cxnSpLocks/>
            <a:stCxn id="149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37F5D0-67E6-4B22-855E-71D84AF71F0A}"/>
              </a:ext>
            </a:extLst>
          </p:cNvPr>
          <p:cNvCxnSpPr>
            <a:cxnSpLocks/>
            <a:stCxn id="150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4DF82E3-232E-470A-B055-76577AE3CD6A}"/>
              </a:ext>
            </a:extLst>
          </p:cNvPr>
          <p:cNvCxnSpPr>
            <a:cxnSpLocks/>
            <a:stCxn id="15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6794AB7-59B0-4197-8E57-FCE32EE576E5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3E9C40B-EC9E-4834-BBC5-D0EAE5F78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0272331-21B4-46F5-89FD-C223DB5B0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8C4511-0B2D-49B2-97CB-61B3363B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F889157-E2B5-4684-B66E-1FCAB9BF8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D4E7F21-7D91-4D42-ACD4-EDE7594E10F8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7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CD7407-5E74-4FFE-B20A-B4E6BAFF4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27817"/>
              </p:ext>
            </p:extLst>
          </p:nvPr>
        </p:nvGraphicFramePr>
        <p:xfrm>
          <a:off x="5785204" y="2007247"/>
          <a:ext cx="5632339" cy="3852373"/>
        </p:xfrm>
        <a:graphic>
          <a:graphicData uri="http://schemas.openxmlformats.org/drawingml/2006/table">
            <a:tbl>
              <a:tblPr/>
              <a:tblGrid>
                <a:gridCol w="1137299">
                  <a:extLst>
                    <a:ext uri="{9D8B030D-6E8A-4147-A177-3AD203B41FA5}">
                      <a16:colId xmlns:a16="http://schemas.microsoft.com/office/drawing/2014/main" val="3945192181"/>
                    </a:ext>
                  </a:extLst>
                </a:gridCol>
                <a:gridCol w="2166284">
                  <a:extLst>
                    <a:ext uri="{9D8B030D-6E8A-4147-A177-3AD203B41FA5}">
                      <a16:colId xmlns:a16="http://schemas.microsoft.com/office/drawing/2014/main" val="1907670976"/>
                    </a:ext>
                  </a:extLst>
                </a:gridCol>
                <a:gridCol w="2328756">
                  <a:extLst>
                    <a:ext uri="{9D8B030D-6E8A-4147-A177-3AD203B41FA5}">
                      <a16:colId xmlns:a16="http://schemas.microsoft.com/office/drawing/2014/main" val="822601889"/>
                    </a:ext>
                  </a:extLst>
                </a:gridCol>
              </a:tblGrid>
              <a:tr h="23693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Post Requests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86094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a rider can come and pick up some items and deliver to a relatively nearby destination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31480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selects the Post Request button from the menu.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28978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Senders post a “Delivery Request” by selecting a start point (a store) and entering a destination address.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68551"/>
                  </a:ext>
                </a:extLst>
              </a:tr>
              <a:tr h="191806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6140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(Sender, Rider)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60189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57448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Requests should be open for riders who are nearby the selected starting point.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7567"/>
                  </a:ext>
                </a:extLst>
              </a:tr>
              <a:tr h="236937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Sender (Actor)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 (Actor)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21235"/>
                  </a:ext>
                </a:extLst>
              </a:tr>
              <a:tr h="346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 starting point and destination address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destination address</a:t>
                      </a:r>
                      <a:endParaRPr lang="en-US" sz="2100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Generate a new request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88874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100" dirty="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Destination address invalid</a:t>
                      </a:r>
                      <a:endParaRPr lang="en-US" sz="2100" dirty="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129BA-A3C1-4AE8-84F5-4582F51F5652}"/>
              </a:ext>
            </a:extLst>
          </p:cNvPr>
          <p:cNvSpPr/>
          <p:nvPr/>
        </p:nvSpPr>
        <p:spPr>
          <a:xfrm>
            <a:off x="6607903" y="1285599"/>
            <a:ext cx="3862671" cy="4790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10C2407-6661-4950-BC43-E4DE45013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2" r="49497" b="30000"/>
          <a:stretch/>
        </p:blipFill>
        <p:spPr bwMode="auto">
          <a:xfrm>
            <a:off x="6730199" y="1388264"/>
            <a:ext cx="3591089" cy="46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BA73FCC-E572-46F8-9CCA-FE3325ECB3B6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2C2DA51-5858-435A-AB40-6021FE54DB63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91A8665-2386-4849-8188-B2F6AD14F82F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84FC8F2-5BEE-44DE-9E81-ACA0D45617CF}"/>
                  </a:ext>
                </a:extLst>
              </p:cNvPr>
              <p:cNvCxnSpPr>
                <a:cxnSpLocks/>
                <a:stCxn id="106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83166EF-AE52-41D6-B050-177418A26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0DA5B67-128B-4D6B-99BD-E7C2FAC66B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1DDC608-2F52-428E-ADFF-65D371014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D9323DB-09E6-4DB8-A0FA-C5B7FAC262C0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11ED09-EAF1-4902-B549-AB44AF53B781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A92931-CFFE-4DDF-A4E4-D91554AAD40F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1B9342-CA5E-46A4-B189-2BFE04B7DC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7C3D99F-F8B7-4B53-A281-C499CD4C6790}"/>
                  </a:ext>
                </a:extLst>
              </p:cNvPr>
              <p:cNvCxnSpPr>
                <a:cxnSpLocks/>
                <a:stCxn id="11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1D50CE-9D5C-4594-A19A-872C63008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734403D-9C74-47B3-89F7-96E29F332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6F27E63-2F45-4413-A585-9EAC0D5DE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C723917-5DFE-48BE-9589-6891E5B415FF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9D41B35-BEED-40B9-8CCE-684BA3266CFB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FEE1A0C-F75F-4E20-8411-1E452E448F8C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F6F37B-5946-4507-BC9F-0168C5D46DE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9A3EFCF-3CF3-4CE9-9A68-EF75B93C2C01}"/>
                  </a:ext>
                </a:extLst>
              </p:cNvPr>
              <p:cNvCxnSpPr>
                <a:cxnSpLocks/>
                <a:stCxn id="13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E14A36A-070D-4EC5-8BC6-0950C8E39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74989B0-2649-4AF4-82F8-701CE8A2B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453FC6-F504-4E16-8E1F-A1F63AA2B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4AC509-8D7B-4D04-B691-A58025104504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9F02F4C-15C1-4658-9872-ED1BAEB37FA4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D8AE9DE-6344-4A90-821D-6FDCD88531A1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1258C72-B7A5-4B4F-8D94-341837FAAEAE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47D1B7-7B7F-4195-BE25-06A6009D6C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0833B11-1AC2-4EEF-9A0D-B6C82E4E548F}"/>
                  </a:ext>
                </a:extLst>
              </p:cNvPr>
              <p:cNvCxnSpPr>
                <a:cxnSpLocks/>
                <a:stCxn id="14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AE713B-68C4-4A3C-AB4B-7996A7884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0C648F9-31C8-40A7-90FB-66AE0190F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3010330-D4B7-43FD-8D69-69E9AF52F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D15D20-A075-4C16-8850-5C359F377930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5980B58-29D3-4558-AD35-AAD261B7736A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857AF-8677-4EE2-A3EA-5CB8E96589F5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7AC48D2-0674-4EBE-82E7-47CF5D0CABC6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398B71-D3ED-4C3E-AD0A-DCAD07D03D63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0611601-23B8-480E-AB84-E11B106C52DD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75BF3BA-0F45-49C9-A356-4E9A5DB6365A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F491829-6623-4D14-8AA2-A0A2DF567DE5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A1B1EB-8A40-43C9-8D74-B09B9265F1D9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64B5B46-B0E3-417A-8BDC-CA9C6FAEADC3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2D91922-940B-4EDF-9995-17A8B4FD0263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9EC5283-15DD-48DD-91C0-19B15815C92B}"/>
              </a:ext>
            </a:extLst>
          </p:cNvPr>
          <p:cNvCxnSpPr>
            <a:cxnSpLocks/>
            <a:stCxn id="159" idx="2"/>
            <a:endCxn id="154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1241E6E-328D-4938-BFD0-73CE0ED44A7C}"/>
              </a:ext>
            </a:extLst>
          </p:cNvPr>
          <p:cNvCxnSpPr>
            <a:cxnSpLocks/>
            <a:stCxn id="158" idx="2"/>
            <a:endCxn id="154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739579-6C94-4DCE-B24A-2D4ACB84D139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1931DFD-D6BA-41DD-8FDA-5CBFE314D4DA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556F4D-741A-4CA9-A5DB-48A181C0F0C7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E7F016-297A-450E-A369-D1FAE88AE30D}"/>
              </a:ext>
            </a:extLst>
          </p:cNvPr>
          <p:cNvCxnSpPr>
            <a:stCxn id="164" idx="2"/>
            <a:endCxn id="15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6E9AB42-C65D-4EE1-89A6-A810841B4B47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C25FD91-3681-47B4-A3CB-0607DB398DBE}"/>
              </a:ext>
            </a:extLst>
          </p:cNvPr>
          <p:cNvCxnSpPr>
            <a:cxnSpLocks/>
            <a:endCxn id="164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0C95A8D-9F07-427B-93DE-CBF1D47028CC}"/>
              </a:ext>
            </a:extLst>
          </p:cNvPr>
          <p:cNvCxnSpPr>
            <a:cxnSpLocks/>
            <a:stCxn id="15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978A976-6D8E-4326-AFF7-FE61B894A10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26CB3AC-B719-4C36-8402-27A2CF705D6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76D28FE-0FD0-40E2-A7A8-211A698969E0}"/>
              </a:ext>
            </a:extLst>
          </p:cNvPr>
          <p:cNvCxnSpPr>
            <a:cxnSpLocks/>
            <a:stCxn id="154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FA42661-2D2A-44F5-B0B1-9731989B41BE}"/>
              </a:ext>
            </a:extLst>
          </p:cNvPr>
          <p:cNvCxnSpPr>
            <a:cxnSpLocks/>
            <a:stCxn id="155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657380-0EA5-4C7A-AFF5-9D3FF5E5060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D09812-16EF-4123-BCFF-949EC1C71C59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F7CEDEF-940B-41C6-8554-FF23585E68B7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D2DDEC-A3FC-43FE-8FCA-CDDFDB49A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A69F5D-8702-44AA-A0D9-9ECF96E33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F0BA79A-4472-4DFF-B6B6-E2541236F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AC4FC3E-52C5-4B71-880E-455B07253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8FECD812-82EB-4575-A632-08F2B7033276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9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0A7633-C3F1-4892-859C-54B1A301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41625"/>
              </p:ext>
            </p:extLst>
          </p:nvPr>
        </p:nvGraphicFramePr>
        <p:xfrm>
          <a:off x="5608795" y="1891430"/>
          <a:ext cx="5508146" cy="4106241"/>
        </p:xfrm>
        <a:graphic>
          <a:graphicData uri="http://schemas.openxmlformats.org/drawingml/2006/table">
            <a:tbl>
              <a:tblPr/>
              <a:tblGrid>
                <a:gridCol w="1101629">
                  <a:extLst>
                    <a:ext uri="{9D8B030D-6E8A-4147-A177-3AD203B41FA5}">
                      <a16:colId xmlns:a16="http://schemas.microsoft.com/office/drawing/2014/main" val="3760616371"/>
                    </a:ext>
                  </a:extLst>
                </a:gridCol>
                <a:gridCol w="1401272">
                  <a:extLst>
                    <a:ext uri="{9D8B030D-6E8A-4147-A177-3AD203B41FA5}">
                      <a16:colId xmlns:a16="http://schemas.microsoft.com/office/drawing/2014/main" val="3981086021"/>
                    </a:ext>
                  </a:extLst>
                </a:gridCol>
                <a:gridCol w="1198573">
                  <a:extLst>
                    <a:ext uri="{9D8B030D-6E8A-4147-A177-3AD203B41FA5}">
                      <a16:colId xmlns:a16="http://schemas.microsoft.com/office/drawing/2014/main" val="1359932216"/>
                    </a:ext>
                  </a:extLst>
                </a:gridCol>
                <a:gridCol w="1806672">
                  <a:extLst>
                    <a:ext uri="{9D8B030D-6E8A-4147-A177-3AD203B41FA5}">
                      <a16:colId xmlns:a16="http://schemas.microsoft.com/office/drawing/2014/main" val="3364986635"/>
                    </a:ext>
                  </a:extLst>
                </a:gridCol>
              </a:tblGrid>
              <a:tr h="23936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Manage Request (Edit, Remove).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88138"/>
                  </a:ext>
                </a:extLst>
              </a:tr>
              <a:tr h="22848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to update their posted request (Starting point, destination).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93109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select edit button for a certain request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4230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modifies the address, starting point by selecting a new address or starting point, or removes the request.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4825"/>
                  </a:ext>
                </a:extLst>
              </a:tr>
              <a:tr h="22848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Sender, Rider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3651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(Sender, Rider)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8347"/>
                  </a:ext>
                </a:extLst>
              </a:tr>
              <a:tr h="21760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must exist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41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must be updated</a:t>
                      </a:r>
                      <a:endParaRPr lang="en-US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request is being accepted, the modification must be notified to the rider.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17737"/>
                  </a:ext>
                </a:extLst>
              </a:tr>
              <a:tr h="228487">
                <a:tc row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Sender (Actor 1)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 2)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88729"/>
                  </a:ext>
                </a:extLst>
              </a:tr>
              <a:tr h="739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edit or remove, and type in a new information if edit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information</a:t>
                      </a:r>
                      <a:endParaRPr lang="en-US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See if any rider accept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 Establish communication between Rider &amp; Sender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1866"/>
                  </a:ext>
                </a:extLst>
              </a:tr>
              <a:tr h="64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Accept changes</a:t>
                      </a:r>
                      <a:endParaRPr lang="en-US" dirty="0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Update the changes in system/Database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09028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Information invalid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Rider do not accept the changes</a:t>
                      </a:r>
                      <a:endParaRPr lang="en-US" dirty="0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0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7515E-FE0C-4184-8880-381ADC3E9034}"/>
              </a:ext>
            </a:extLst>
          </p:cNvPr>
          <p:cNvGrpSpPr/>
          <p:nvPr/>
        </p:nvGrpSpPr>
        <p:grpSpPr>
          <a:xfrm>
            <a:off x="6289308" y="1324778"/>
            <a:ext cx="4715447" cy="8941767"/>
            <a:chOff x="6165266" y="1877518"/>
            <a:chExt cx="4715447" cy="89417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A0C9C-6744-4173-A91E-49722C168DA7}"/>
                </a:ext>
              </a:extLst>
            </p:cNvPr>
            <p:cNvSpPr/>
            <p:nvPr/>
          </p:nvSpPr>
          <p:spPr>
            <a:xfrm>
              <a:off x="6165266" y="1877518"/>
              <a:ext cx="4715447" cy="894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B401916F-20C9-4BB6-AF04-C12DBD6830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8" t="3732"/>
            <a:stretch/>
          </p:blipFill>
          <p:spPr bwMode="auto">
            <a:xfrm>
              <a:off x="6330571" y="1946223"/>
              <a:ext cx="4508879" cy="88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7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7515E-FE0C-4184-8880-381ADC3E9034}"/>
              </a:ext>
            </a:extLst>
          </p:cNvPr>
          <p:cNvGrpSpPr/>
          <p:nvPr/>
        </p:nvGrpSpPr>
        <p:grpSpPr>
          <a:xfrm>
            <a:off x="6289308" y="-2600575"/>
            <a:ext cx="4715447" cy="8941767"/>
            <a:chOff x="6165266" y="1877518"/>
            <a:chExt cx="4715447" cy="89417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A0C9C-6744-4173-A91E-49722C168DA7}"/>
                </a:ext>
              </a:extLst>
            </p:cNvPr>
            <p:cNvSpPr/>
            <p:nvPr/>
          </p:nvSpPr>
          <p:spPr>
            <a:xfrm>
              <a:off x="6165266" y="1877518"/>
              <a:ext cx="4715447" cy="894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B401916F-20C9-4BB6-AF04-C12DBD6830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8" t="3732"/>
            <a:stretch/>
          </p:blipFill>
          <p:spPr bwMode="auto">
            <a:xfrm>
              <a:off x="6330571" y="1946223"/>
              <a:ext cx="4508879" cy="88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182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C4A05-738E-41F8-B0C5-A04680C1E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76716"/>
              </p:ext>
            </p:extLst>
          </p:nvPr>
        </p:nvGraphicFramePr>
        <p:xfrm>
          <a:off x="5427245" y="2069085"/>
          <a:ext cx="6217967" cy="3906521"/>
        </p:xfrm>
        <a:graphic>
          <a:graphicData uri="http://schemas.openxmlformats.org/drawingml/2006/table">
            <a:tbl>
              <a:tblPr/>
              <a:tblGrid>
                <a:gridCol w="1255551">
                  <a:extLst>
                    <a:ext uri="{9D8B030D-6E8A-4147-A177-3AD203B41FA5}">
                      <a16:colId xmlns:a16="http://schemas.microsoft.com/office/drawing/2014/main" val="2943434649"/>
                    </a:ext>
                  </a:extLst>
                </a:gridCol>
                <a:gridCol w="2391526">
                  <a:extLst>
                    <a:ext uri="{9D8B030D-6E8A-4147-A177-3AD203B41FA5}">
                      <a16:colId xmlns:a16="http://schemas.microsoft.com/office/drawing/2014/main" val="3228408603"/>
                    </a:ext>
                  </a:extLst>
                </a:gridCol>
                <a:gridCol w="2570890">
                  <a:extLst>
                    <a:ext uri="{9D8B030D-6E8A-4147-A177-3AD203B41FA5}">
                      <a16:colId xmlns:a16="http://schemas.microsoft.com/office/drawing/2014/main" val="3361856303"/>
                    </a:ext>
                  </a:extLst>
                </a:gridCol>
              </a:tblGrid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Accept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86802"/>
                  </a:ext>
                </a:extLst>
              </a:tr>
              <a:tr h="24911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wishes to accept a delivery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02992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select an available request and select accept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7167"/>
                  </a:ext>
                </a:extLst>
              </a:tr>
              <a:tr h="24911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accepts a delivery request by selecting the accept option of an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22581"/>
                  </a:ext>
                </a:extLst>
              </a:tr>
              <a:tr h="21175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47250"/>
                  </a:ext>
                </a:extLst>
              </a:tr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Rider, Sender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95249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not being accepted by anyone else</a:t>
                      </a:r>
                      <a:endParaRPr lang="en-US" sz="2400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nearby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53697"/>
                  </a:ext>
                </a:extLst>
              </a:tr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other rider should be able to accept the same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63428"/>
                  </a:ext>
                </a:extLst>
              </a:tr>
              <a:tr h="261573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(Actor)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80721"/>
                  </a:ext>
                </a:extLst>
              </a:tr>
              <a:tr h="38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accept request option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Send  notification to sender: Request being accepted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21921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D4BF6-F9A9-459B-BF9C-A167EA9F0689}"/>
              </a:ext>
            </a:extLst>
          </p:cNvPr>
          <p:cNvGrpSpPr/>
          <p:nvPr/>
        </p:nvGrpSpPr>
        <p:grpSpPr>
          <a:xfrm>
            <a:off x="6517431" y="1805354"/>
            <a:ext cx="4181257" cy="4199098"/>
            <a:chOff x="6289309" y="1324779"/>
            <a:chExt cx="2909328" cy="292174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24A045-F8D1-4EE2-847C-0C4E6FFE83EF}"/>
                </a:ext>
              </a:extLst>
            </p:cNvPr>
            <p:cNvSpPr/>
            <p:nvPr/>
          </p:nvSpPr>
          <p:spPr>
            <a:xfrm>
              <a:off x="6289309" y="1324779"/>
              <a:ext cx="2909328" cy="292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5F59AE78-D783-4D65-ACDA-A1455ED48A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86" r="53252"/>
            <a:stretch/>
          </p:blipFill>
          <p:spPr bwMode="auto">
            <a:xfrm>
              <a:off x="6411604" y="1401445"/>
              <a:ext cx="2778493" cy="267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93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6C2B10-AE4A-4D15-A6AC-9796D9A2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07586"/>
              </p:ext>
            </p:extLst>
          </p:nvPr>
        </p:nvGraphicFramePr>
        <p:xfrm>
          <a:off x="5484075" y="2102649"/>
          <a:ext cx="6172450" cy="3624358"/>
        </p:xfrm>
        <a:graphic>
          <a:graphicData uri="http://schemas.openxmlformats.org/drawingml/2006/table">
            <a:tbl>
              <a:tblPr/>
              <a:tblGrid>
                <a:gridCol w="1246360">
                  <a:extLst>
                    <a:ext uri="{9D8B030D-6E8A-4147-A177-3AD203B41FA5}">
                      <a16:colId xmlns:a16="http://schemas.microsoft.com/office/drawing/2014/main" val="2758541746"/>
                    </a:ext>
                  </a:extLst>
                </a:gridCol>
                <a:gridCol w="2374019">
                  <a:extLst>
                    <a:ext uri="{9D8B030D-6E8A-4147-A177-3AD203B41FA5}">
                      <a16:colId xmlns:a16="http://schemas.microsoft.com/office/drawing/2014/main" val="4033810439"/>
                    </a:ext>
                  </a:extLst>
                </a:gridCol>
                <a:gridCol w="2552071">
                  <a:extLst>
                    <a:ext uri="{9D8B030D-6E8A-4147-A177-3AD203B41FA5}">
                      <a16:colId xmlns:a16="http://schemas.microsoft.com/office/drawing/2014/main" val="1813552999"/>
                    </a:ext>
                  </a:extLst>
                </a:gridCol>
              </a:tblGrid>
              <a:tr h="25965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Revoke/Cancel Accepted Request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4814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wishes to drop/cancel an accepted delivery request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31005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select the accepted request and press revoke/cancel button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39643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revokes an accepted request.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06509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53960"/>
                  </a:ext>
                </a:extLst>
              </a:tr>
              <a:tr h="201792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Rider, Sender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90696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being accepted 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292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status must be updated and saved in system/database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93277"/>
                  </a:ext>
                </a:extLst>
              </a:tr>
              <a:tr h="222564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(Actor)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55574"/>
                  </a:ext>
                </a:extLst>
              </a:tr>
              <a:tr h="379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revoke/cancel option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Send notification to sender: Request being canceled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880481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300" dirty="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4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FBE05F-8574-431C-8965-55DF5C0FF84F}"/>
              </a:ext>
            </a:extLst>
          </p:cNvPr>
          <p:cNvGrpSpPr/>
          <p:nvPr/>
        </p:nvGrpSpPr>
        <p:grpSpPr>
          <a:xfrm>
            <a:off x="6517431" y="1805354"/>
            <a:ext cx="4181257" cy="4199098"/>
            <a:chOff x="6289309" y="1324779"/>
            <a:chExt cx="2909328" cy="292174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77355A7-48DC-41AF-A3CE-F9AC96ECB200}"/>
                </a:ext>
              </a:extLst>
            </p:cNvPr>
            <p:cNvSpPr/>
            <p:nvPr/>
          </p:nvSpPr>
          <p:spPr>
            <a:xfrm>
              <a:off x="6289309" y="1324779"/>
              <a:ext cx="2909328" cy="292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D4971DEA-955C-456B-A46E-E11F14A6AB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" t="314" r="52275" b="49572"/>
            <a:stretch/>
          </p:blipFill>
          <p:spPr bwMode="auto">
            <a:xfrm>
              <a:off x="6411604" y="1401445"/>
              <a:ext cx="2778493" cy="267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4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68711E-E511-4F45-95DB-A9FFD2877F78}"/>
              </a:ext>
            </a:extLst>
          </p:cNvPr>
          <p:cNvGrpSpPr/>
          <p:nvPr/>
        </p:nvGrpSpPr>
        <p:grpSpPr>
          <a:xfrm>
            <a:off x="6527861" y="1324778"/>
            <a:ext cx="4562210" cy="5431616"/>
            <a:chOff x="6517431" y="1805352"/>
            <a:chExt cx="4562210" cy="64422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3824684-A849-45F2-8A4D-570DFCF11DAC}"/>
                </a:ext>
              </a:extLst>
            </p:cNvPr>
            <p:cNvSpPr/>
            <p:nvPr/>
          </p:nvSpPr>
          <p:spPr>
            <a:xfrm>
              <a:off x="6517431" y="1805352"/>
              <a:ext cx="4562210" cy="644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1106B480-747F-450E-9CAC-6FA708E02D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0" t="6034" r="-675" b="23350"/>
            <a:stretch/>
          </p:blipFill>
          <p:spPr bwMode="auto">
            <a:xfrm>
              <a:off x="6693191" y="1915537"/>
              <a:ext cx="4311564" cy="61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4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5D5CC0-A3A0-44DA-9724-8ECC34DD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18" y="2537796"/>
            <a:ext cx="5915025" cy="2771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0B10C004-FC0B-473A-A1CB-658D3A59BB16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0886A6D-ABF1-4759-8447-4ECEC9419012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3EC0372-A597-437C-AD59-3834412D2787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4E545FC-19D0-4AF8-9887-8DCC1787CAD9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FA6CB2C-7352-49C0-A639-D79449508958}"/>
                  </a:ext>
                </a:extLst>
              </p:cNvPr>
              <p:cNvSpPr txBox="1"/>
              <p:nvPr/>
            </p:nvSpPr>
            <p:spPr>
              <a:xfrm>
                <a:off x="5889904" y="1908715"/>
                <a:ext cx="1064370" cy="2722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8AFD6E-591C-47CE-90B6-7D24FC024E3D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277823-7973-4244-B578-DE89CC879C16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6FD08EE-3EF6-4203-9DB1-460CB9C46B91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A9516D5-0F85-4AD7-9701-57D04095DC55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AE41BE8-CFC6-4EEC-B844-11F1D52472D8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2F17034-1F6C-44F5-A487-8545C958A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FD747E9-50DA-4274-9206-B7BCABA39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639BB4E-5436-4319-9BA4-CC6DC93AB0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1CCB403-E6FE-4FAC-8AB3-A3CB559286A1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15780258-90B3-40F2-806B-152A781DB38D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A7EB86A-6CCA-42FD-84D5-CC700ACAC512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9BDF0B1-4D47-4166-B625-69BFF05E599C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23E29DE-4092-4BD1-8D2F-B89A09A90BF4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E1942FF-95F3-443A-B911-03DBD2D211F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9E8C6CA-2920-4880-947C-1761FFA6A87A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8FFE587-7F61-489A-8029-DFFD5CA58890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DD73041-F00D-47AF-AE35-83E73CC56A8E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382ADEE-DFA8-4F05-919E-2D61DCF99E0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45C73E0-9242-4904-90D6-B71F27FC9215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7C88D86-573E-4BA0-A72F-026EF00D1C0D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957BE44-0196-49BB-ADF2-A1094D15D64C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951FE0C-C94F-4D26-A4E2-0E70D200A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7BD7A0-6616-47CD-A2E9-F2EF3A3F8E38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3DA4E4B-BBC6-4038-82EF-A287DE2FB1BB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62D10DD-462D-4076-8653-B3DDE382641B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D308553-4134-4706-A097-995DD63483B0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77EB30C-5F0C-4D71-A44A-D517E943C110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E5B57E3-2EB9-4434-9AAE-99E5D2C173F3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409C534-26E7-4389-B5B0-254BCF76667F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86FF78-E819-4801-9DC2-E4D5C0E04C0A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977BFED-0116-4163-84BB-2247E26983D0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ABB6A2-9C34-4F7B-8D39-6D8A737F83BA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C14F67-9A5C-4BA8-901F-55027416B44F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9C00DB2-E1A6-4F55-BF27-7BA960347E9B}"/>
                </a:ext>
              </a:extLst>
            </p:cNvPr>
            <p:cNvCxnSpPr>
              <a:stCxn id="144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FC255D0-FD3B-485D-A401-C8D22C1881ED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1AA331-B4ED-49C0-84C1-D2AF44B20E0E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A54E00-8284-41A9-BDBB-E7AE087C16B7}"/>
                </a:ext>
              </a:extLst>
            </p:cNvPr>
            <p:cNvCxnSpPr>
              <a:cxnSpLocks/>
              <a:stCxn id="125" idx="3"/>
              <a:endCxn id="135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0FD1F2-F52F-4D21-9C89-123412E46C94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C71B1F-B01F-4DAD-84DB-A40C3CAF7C7C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7BE4039-F417-40B6-82B6-9BE6F5EAE3EA}"/>
                </a:ext>
              </a:extLst>
            </p:cNvPr>
            <p:cNvCxnSpPr>
              <a:cxnSpLocks/>
              <a:stCxn id="130" idx="1"/>
              <a:endCxn id="147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E1DF422-7D0A-4CA9-B2A3-C9AB64F7D0F6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D02EB9-7D61-4804-9809-8588CDA76E58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33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8DD8A5-1610-4E08-AC47-B74468392711}"/>
              </a:ext>
            </a:extLst>
          </p:cNvPr>
          <p:cNvGrpSpPr/>
          <p:nvPr/>
        </p:nvGrpSpPr>
        <p:grpSpPr>
          <a:xfrm>
            <a:off x="5465268" y="2961762"/>
            <a:ext cx="6276232" cy="1775389"/>
            <a:chOff x="5323048" y="2352996"/>
            <a:chExt cx="6412493" cy="169792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DAFFF69-B2D5-45F3-811B-388E326BB992}"/>
                </a:ext>
              </a:extLst>
            </p:cNvPr>
            <p:cNvSpPr/>
            <p:nvPr/>
          </p:nvSpPr>
          <p:spPr>
            <a:xfrm>
              <a:off x="5323048" y="2352996"/>
              <a:ext cx="6412493" cy="1697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35BCFE63-2286-46BA-87FD-3011B522B2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12"/>
            <a:stretch/>
          </p:blipFill>
          <p:spPr bwMode="auto">
            <a:xfrm>
              <a:off x="5479149" y="2467731"/>
              <a:ext cx="6078266" cy="152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83F83-F288-48ED-AD0B-05956D76D91E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221E86-D817-4A86-91BA-33AD0ED4BB9C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8E815B-F761-4E82-8F1C-5FB1BB769EC3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7D1EFB-1B87-4FF2-B679-E9E69E5ABAB1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358C2F-FDE7-429C-A42B-7631B6B934CE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1B43B9-512B-4FB3-954A-4DA5553FD28B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EC762-8513-4C47-8FA0-B8F516899D18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DB7544-76DE-4AD4-A614-8CF76C785FC5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476310-A61B-4896-8081-BFD26B8E93DA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D637F-D6A7-41B6-AFBB-44360A51F8E1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3D21D-1123-44BA-B2F0-57BF09E0E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B82733E-2045-45E3-B1A3-FF863C252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1D4016-65E7-4F8E-8CB0-76CF2C593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534F2-141A-48E1-957A-DDE47D6206ED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94D6808-353A-4AFF-923F-F72AC2FC2DB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02F31F-85FB-43C4-A6B8-AF86EC639DC9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0028D-B218-4F75-BD01-63771664179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11441E-44CA-42C6-84CF-CBF27E0B2826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482AC1-350E-4956-815B-E4F4C31946C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0F5E5C-BD17-4DB7-8D16-CDA5B349B482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47F81F-F080-4CFC-87BE-9249696F66FA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38BF7C-B104-4144-8601-6C900C60BE25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DDD108-3A3B-483F-9F07-06265AB75A6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1ED4F-6026-45F4-979A-CD9D0DE0028B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D8163-FFB6-4F04-8C17-A50A6CF6A4D0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3217DF-20B7-482E-ACCA-91AD8241418E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A179AD-8097-42BF-AA37-0D875A138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4D95D-3017-4FE3-8416-A49E5D9A287C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358A5-926A-438E-AF7D-2526FEBEA8E7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7A89F-F4FA-46AC-B2B3-867668A08E9D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D7C149-52F9-4885-A53C-DD0FFDDA5EA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40238-980C-4D36-912F-B29EE33F745C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6FEB0-D217-46E6-B9D1-5152FE82B731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F63D97-346F-4D93-A384-CC567CEB6BEA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D5D6DD-81E0-4CB6-9BF4-4FBD116A72AC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877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94BB4-C4AC-4DFB-8687-34E673933323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7C7582-085E-4DF5-A0F8-8E1EA5A9D3CC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C33AE-563C-4D3E-8021-757D07129D8D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3CA9A-4897-4909-BE3D-6CC6C982DBA8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887BA-472A-41C9-A84A-DF0ADD5C0122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2E6C5D-4B75-45C8-861B-841C988B9A30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EE577E-D9F8-4392-9D7A-F5924FA4B0C6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19681-7C28-4A35-BFF5-A98D70091B76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08688D-42CE-48C5-86EB-6583C086D303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2CEF9B-919E-4B60-9F63-11C8060DA294}"/>
                </a:ext>
              </a:extLst>
            </p:cNvPr>
            <p:cNvCxnSpPr>
              <a:cxnSpLocks/>
              <a:stCxn id="28" idx="1"/>
              <a:endCxn id="40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7C4D8-E0E4-43F2-93BD-E1AEAB2A93CD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A6AD87-6269-4C81-ADEA-BEAFCEE02AB4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83F83-F288-48ED-AD0B-05956D76D91E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221E86-D817-4A86-91BA-33AD0ED4BB9C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8E815B-F761-4E82-8F1C-5FB1BB769EC3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7D1EFB-1B87-4FF2-B679-E9E69E5ABAB1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358C2F-FDE7-429C-A42B-7631B6B934CE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1B43B9-512B-4FB3-954A-4DA5553FD28B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EC762-8513-4C47-8FA0-B8F516899D18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DB7544-76DE-4AD4-A614-8CF76C785FC5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476310-A61B-4896-8081-BFD26B8E93DA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D637F-D6A7-41B6-AFBB-44360A51F8E1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3D21D-1123-44BA-B2F0-57BF09E0E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B82733E-2045-45E3-B1A3-FF863C252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1D4016-65E7-4F8E-8CB0-76CF2C593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534F2-141A-48E1-957A-DDE47D6206ED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94D6808-353A-4AFF-923F-F72AC2FC2DB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02F31F-85FB-43C4-A6B8-AF86EC639DC9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0028D-B218-4F75-BD01-63771664179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11441E-44CA-42C6-84CF-CBF27E0B2826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482AC1-350E-4956-815B-E4F4C31946C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MY" dirty="0"/>
                  <a:t>Rider</a:t>
                </a:r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0F5E5C-BD17-4DB7-8D16-CDA5B349B482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47F81F-F080-4CFC-87BE-9249696F66FA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38BF7C-B104-4144-8601-6C900C60BE25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DDD108-3A3B-483F-9F07-06265AB75A6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1ED4F-6026-45F4-979A-CD9D0DE0028B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D8163-FFB6-4F04-8C17-A50A6CF6A4D0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3217DF-20B7-482E-ACCA-91AD8241418E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A179AD-8097-42BF-AA37-0D875A138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4D95D-3017-4FE3-8416-A49E5D9A287C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358A5-926A-438E-AF7D-2526FEBEA8E7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7A89F-F4FA-46AC-B2B3-867668A08E9D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D7C149-52F9-4885-A53C-DD0FFDDA5EA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40238-980C-4D36-912F-B29EE33F745C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6FEB0-D217-46E6-B9D1-5152FE82B731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F63D97-346F-4D93-A384-CC567CEB6BEA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D5D6DD-81E0-4CB6-9BF4-4FBD116A72AC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87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MY"/>
                  <a:t>Request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94BB4-C4AC-4DFB-8687-34E673933323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7C7582-085E-4DF5-A0F8-8E1EA5A9D3CC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C33AE-563C-4D3E-8021-757D07129D8D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3CA9A-4897-4909-BE3D-6CC6C982DBA8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887BA-472A-41C9-A84A-DF0ADD5C0122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2E6C5D-4B75-45C8-861B-841C988B9A30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EE577E-D9F8-4392-9D7A-F5924FA4B0C6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19681-7C28-4A35-BFF5-A98D70091B76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08688D-42CE-48C5-86EB-6583C086D303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2CEF9B-919E-4B60-9F63-11C8060DA294}"/>
                </a:ext>
              </a:extLst>
            </p:cNvPr>
            <p:cNvCxnSpPr>
              <a:cxnSpLocks/>
              <a:stCxn id="28" idx="1"/>
              <a:endCxn id="40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7C4D8-E0E4-43F2-93BD-E1AEAB2A93CD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A6AD87-6269-4C81-ADEA-BEAFCEE02AB4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F95E41-1BDD-4A12-BFDB-F46F647435B8}"/>
              </a:ext>
            </a:extLst>
          </p:cNvPr>
          <p:cNvGrpSpPr/>
          <p:nvPr/>
        </p:nvGrpSpPr>
        <p:grpSpPr>
          <a:xfrm>
            <a:off x="5543347" y="2989892"/>
            <a:ext cx="6120668" cy="1893807"/>
            <a:chOff x="5323048" y="2467731"/>
            <a:chExt cx="5466370" cy="158318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CC2BEC-0214-4E3C-BB6D-23947C2B90B7}"/>
                </a:ext>
              </a:extLst>
            </p:cNvPr>
            <p:cNvSpPr/>
            <p:nvPr/>
          </p:nvSpPr>
          <p:spPr>
            <a:xfrm>
              <a:off x="5323048" y="2467731"/>
              <a:ext cx="5466370" cy="1583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72B0186-8BD1-4501-93CA-5A87A0AB7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07" r="16437" b="-1095"/>
            <a:stretch/>
          </p:blipFill>
          <p:spPr bwMode="auto">
            <a:xfrm>
              <a:off x="5479150" y="2467731"/>
              <a:ext cx="5079220" cy="152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25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oonlight N' Stuff - UX &amp; UI App Design Services">
            <a:extLst>
              <a:ext uri="{FF2B5EF4-FFF2-40B4-BE49-F238E27FC236}">
                <a16:creationId xmlns:a16="http://schemas.microsoft.com/office/drawing/2014/main" id="{902B3963-0FCC-4BA9-94DB-F98875C3E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1320" r="8041" b="-1320"/>
          <a:stretch/>
        </p:blipFill>
        <p:spPr bwMode="auto">
          <a:xfrm>
            <a:off x="633242" y="1322170"/>
            <a:ext cx="2922442" cy="2778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Design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Concept and Demos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46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UI Design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Wireframing of the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Demos of User Experiences</a:t>
            </a:r>
          </a:p>
        </p:txBody>
      </p:sp>
    </p:spTree>
    <p:extLst>
      <p:ext uri="{BB962C8B-B14F-4D97-AF65-F5344CB8AC3E}">
        <p14:creationId xmlns:p14="http://schemas.microsoft.com/office/powerpoint/2010/main" val="243722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47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EEB1F-322C-42A7-887C-417C8F55E495}"/>
              </a:ext>
            </a:extLst>
          </p:cNvPr>
          <p:cNvSpPr txBox="1"/>
          <p:nvPr/>
        </p:nvSpPr>
        <p:spPr>
          <a:xfrm>
            <a:off x="1034676" y="2212132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</p:spTree>
    <p:extLst>
      <p:ext uri="{BB962C8B-B14F-4D97-AF65-F5344CB8AC3E}">
        <p14:creationId xmlns:p14="http://schemas.microsoft.com/office/powerpoint/2010/main" val="205637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246102-957C-48B4-B399-51A21E9B1B50}"/>
              </a:ext>
            </a:extLst>
          </p:cNvPr>
          <p:cNvCxnSpPr/>
          <p:nvPr/>
        </p:nvCxnSpPr>
        <p:spPr>
          <a:xfrm>
            <a:off x="7325033" y="373020"/>
            <a:ext cx="3043798" cy="541119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4F8948-3BC5-4903-BEB7-43B16FC2C432}"/>
              </a:ext>
            </a:extLst>
          </p:cNvPr>
          <p:cNvSpPr txBox="1"/>
          <p:nvPr/>
        </p:nvSpPr>
        <p:spPr>
          <a:xfrm rot="3600000">
            <a:off x="8603226" y="2893952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16:9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4D148-41C7-4E38-A28D-5C1324D4AD4D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0B6F4-7760-4DD7-965D-206C49ABC474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2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65EC5E10-4816-4C51-A1D3-7117834898EB}"/>
              </a:ext>
            </a:extLst>
          </p:cNvPr>
          <p:cNvSpPr/>
          <p:nvPr/>
        </p:nvSpPr>
        <p:spPr>
          <a:xfrm>
            <a:off x="7319728" y="5296898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B98090-DCDB-451B-B66C-27CC71E76F74}"/>
              </a:ext>
            </a:extLst>
          </p:cNvPr>
          <p:cNvSpPr txBox="1"/>
          <p:nvPr/>
        </p:nvSpPr>
        <p:spPr>
          <a:xfrm>
            <a:off x="7314423" y="5369800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A2D2D2D-FCBC-4A9A-BC05-A58420E39650}"/>
              </a:ext>
            </a:extLst>
          </p:cNvPr>
          <p:cNvSpPr/>
          <p:nvPr/>
        </p:nvSpPr>
        <p:spPr>
          <a:xfrm>
            <a:off x="7594253" y="5959758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4F0CA5-0680-41DB-8AA9-23DF22820C1B}"/>
              </a:ext>
            </a:extLst>
          </p:cNvPr>
          <p:cNvSpPr txBox="1"/>
          <p:nvPr/>
        </p:nvSpPr>
        <p:spPr>
          <a:xfrm>
            <a:off x="7601617" y="602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9910DF7-1D43-4221-93E6-72E4975EEC4A}"/>
              </a:ext>
            </a:extLst>
          </p:cNvPr>
          <p:cNvSpPr/>
          <p:nvPr/>
        </p:nvSpPr>
        <p:spPr>
          <a:xfrm>
            <a:off x="7594253" y="6463962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245F8B-4AFB-4265-A3EA-54A2C395BC75}"/>
              </a:ext>
            </a:extLst>
          </p:cNvPr>
          <p:cNvSpPr txBox="1"/>
          <p:nvPr/>
        </p:nvSpPr>
        <p:spPr>
          <a:xfrm>
            <a:off x="7601617" y="6528722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B86EECC-AFCB-40A6-B5C3-E6406411407D}"/>
              </a:ext>
            </a:extLst>
          </p:cNvPr>
          <p:cNvSpPr/>
          <p:nvPr/>
        </p:nvSpPr>
        <p:spPr>
          <a:xfrm>
            <a:off x="7594253" y="6971837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411608-412A-40E0-BF1E-20D59005528C}"/>
              </a:ext>
            </a:extLst>
          </p:cNvPr>
          <p:cNvSpPr txBox="1"/>
          <p:nvPr/>
        </p:nvSpPr>
        <p:spPr>
          <a:xfrm>
            <a:off x="7601617" y="7036597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D7278D6-6101-4E4F-BC9A-BAB506F89D6B}"/>
              </a:ext>
            </a:extLst>
          </p:cNvPr>
          <p:cNvSpPr/>
          <p:nvPr/>
        </p:nvSpPr>
        <p:spPr>
          <a:xfrm>
            <a:off x="7594253" y="7475642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B8BCF3-B58C-4FC3-9322-341B0576D15D}"/>
              </a:ext>
            </a:extLst>
          </p:cNvPr>
          <p:cNvSpPr txBox="1"/>
          <p:nvPr/>
        </p:nvSpPr>
        <p:spPr>
          <a:xfrm>
            <a:off x="7601617" y="7540402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98C03B-8081-46A1-9062-F65A8ADBFFDD}"/>
              </a:ext>
            </a:extLst>
          </p:cNvPr>
          <p:cNvSpPr txBox="1"/>
          <p:nvPr/>
        </p:nvSpPr>
        <p:spPr>
          <a:xfrm>
            <a:off x="7482685" y="8050750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DACAE6F-6A84-49D1-889E-01CE780406D5}"/>
              </a:ext>
            </a:extLst>
          </p:cNvPr>
          <p:cNvGrpSpPr/>
          <p:nvPr/>
        </p:nvGrpSpPr>
        <p:grpSpPr>
          <a:xfrm>
            <a:off x="7594253" y="8351014"/>
            <a:ext cx="861357" cy="861357"/>
            <a:chOff x="7594253" y="3994782"/>
            <a:chExt cx="861357" cy="861357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6E596C25-38FA-450A-8690-312D352FDA54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D081EC2-A733-4DB7-8F14-B283B50DB5A8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ABA775A-A030-4BE9-83C9-6411580242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68961A7-D9FC-4BAF-839C-F798DD84FC8D}"/>
              </a:ext>
            </a:extLst>
          </p:cNvPr>
          <p:cNvGrpSpPr/>
          <p:nvPr/>
        </p:nvGrpSpPr>
        <p:grpSpPr>
          <a:xfrm>
            <a:off x="8534697" y="8351014"/>
            <a:ext cx="861357" cy="861357"/>
            <a:chOff x="8534697" y="3994782"/>
            <a:chExt cx="861357" cy="86135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DFDF2B9F-2400-46DB-AD9D-47E3C1B0099F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5ADAE85-3F31-447C-ABE9-01655E0425D8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C95FD15-5EDE-48DE-B927-09769ECDA2C3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E25C80E-9F97-42DD-85A9-CD9A535BA69E}"/>
              </a:ext>
            </a:extLst>
          </p:cNvPr>
          <p:cNvGrpSpPr/>
          <p:nvPr/>
        </p:nvGrpSpPr>
        <p:grpSpPr>
          <a:xfrm>
            <a:off x="9271012" y="9507344"/>
            <a:ext cx="805884" cy="338130"/>
            <a:chOff x="9428718" y="3581400"/>
            <a:chExt cx="805884" cy="338130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2A5B2034-940B-424A-B71D-8CC22BC9A6E2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5C27904-2544-4D66-A6F4-D7596505714F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2EEFD2E-773F-4661-87D8-289DAB8573BC}"/>
              </a:ext>
            </a:extLst>
          </p:cNvPr>
          <p:cNvSpPr/>
          <p:nvPr/>
        </p:nvSpPr>
        <p:spPr>
          <a:xfrm>
            <a:off x="5811520" y="5769620"/>
            <a:ext cx="5062574" cy="1317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441299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8C8DCC-2404-4EC3-82AD-4648473CF012}"/>
              </a:ext>
            </a:extLst>
          </p:cNvPr>
          <p:cNvGrpSpPr/>
          <p:nvPr/>
        </p:nvGrpSpPr>
        <p:grpSpPr>
          <a:xfrm>
            <a:off x="7020560" y="2154568"/>
            <a:ext cx="4155440" cy="3559784"/>
            <a:chOff x="7020560" y="2154568"/>
            <a:chExt cx="4155440" cy="3559784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F6EC5FA1-DF53-40C2-BF6B-893C43089754}"/>
                </a:ext>
              </a:extLst>
            </p:cNvPr>
            <p:cNvSpPr/>
            <p:nvPr/>
          </p:nvSpPr>
          <p:spPr>
            <a:xfrm>
              <a:off x="7020560" y="2154568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Those reliable delivery services are very expensive.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4D14C1E8-A16A-4838-912A-0F96BF263B76}"/>
                </a:ext>
              </a:extLst>
            </p:cNvPr>
            <p:cNvSpPr/>
            <p:nvPr/>
          </p:nvSpPr>
          <p:spPr>
            <a:xfrm>
              <a:off x="7020560" y="3429000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 can’t leave my house; I need to take care of my kids.</a:t>
              </a:r>
            </a:p>
          </p:txBody>
        </p:sp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356CECB5-74F6-4F0C-86B4-316128A78D20}"/>
                </a:ext>
              </a:extLst>
            </p:cNvPr>
            <p:cNvSpPr/>
            <p:nvPr/>
          </p:nvSpPr>
          <p:spPr>
            <a:xfrm>
              <a:off x="7020560" y="4703432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Can’t match my delivery time and customer’s delivery time.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7594253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7601617" y="1668286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7594253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7601617" y="2172490"/>
            <a:ext cx="67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7594253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7601617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7594253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7601617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7482685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7594253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8534697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353604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7594253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7669109" y="1541374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7594253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7654290" y="2045578"/>
            <a:ext cx="437294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7594253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7669109" y="2553453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7594253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7702835" y="3057258"/>
            <a:ext cx="100609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7482685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7594253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8534697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BCE3-E672-48C0-A6C6-683E3929C14E}"/>
              </a:ext>
            </a:extLst>
          </p:cNvPr>
          <p:cNvSpPr txBox="1"/>
          <p:nvPr/>
        </p:nvSpPr>
        <p:spPr>
          <a:xfrm>
            <a:off x="7601617" y="1668286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12C2-97C8-4877-BE52-05CBE0AAD633}"/>
              </a:ext>
            </a:extLst>
          </p:cNvPr>
          <p:cNvSpPr txBox="1"/>
          <p:nvPr/>
        </p:nvSpPr>
        <p:spPr>
          <a:xfrm>
            <a:off x="7601617" y="2172490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John123@example.com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D4D42-D18A-4165-B232-8CF294AEB6F9}"/>
              </a:ext>
            </a:extLst>
          </p:cNvPr>
          <p:cNvSpPr txBox="1"/>
          <p:nvPr/>
        </p:nvSpPr>
        <p:spPr>
          <a:xfrm>
            <a:off x="7601617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BF8A-C150-4F6A-A5C7-17AB63D6C45E}"/>
              </a:ext>
            </a:extLst>
          </p:cNvPr>
          <p:cNvSpPr txBox="1"/>
          <p:nvPr/>
        </p:nvSpPr>
        <p:spPr>
          <a:xfrm>
            <a:off x="7601617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</a:t>
            </a:r>
          </a:p>
        </p:txBody>
      </p:sp>
    </p:spTree>
    <p:extLst>
      <p:ext uri="{BB962C8B-B14F-4D97-AF65-F5344CB8AC3E}">
        <p14:creationId xmlns:p14="http://schemas.microsoft.com/office/powerpoint/2010/main" val="208068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3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7594253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7669109" y="1541374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7594253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7654290" y="2045578"/>
            <a:ext cx="437294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7594253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7669109" y="2553453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7594253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7702835" y="3057258"/>
            <a:ext cx="100609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7482685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7594253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8534697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BCE3-E672-48C0-A6C6-683E3929C14E}"/>
              </a:ext>
            </a:extLst>
          </p:cNvPr>
          <p:cNvSpPr txBox="1"/>
          <p:nvPr/>
        </p:nvSpPr>
        <p:spPr>
          <a:xfrm>
            <a:off x="7601617" y="1668286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12C2-97C8-4877-BE52-05CBE0AAD633}"/>
              </a:ext>
            </a:extLst>
          </p:cNvPr>
          <p:cNvSpPr txBox="1"/>
          <p:nvPr/>
        </p:nvSpPr>
        <p:spPr>
          <a:xfrm>
            <a:off x="7601617" y="2172490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John123@example.com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D4D42-D18A-4165-B232-8CF294AEB6F9}"/>
              </a:ext>
            </a:extLst>
          </p:cNvPr>
          <p:cNvSpPr txBox="1"/>
          <p:nvPr/>
        </p:nvSpPr>
        <p:spPr>
          <a:xfrm>
            <a:off x="7601617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BF8A-C150-4F6A-A5C7-17AB63D6C45E}"/>
              </a:ext>
            </a:extLst>
          </p:cNvPr>
          <p:cNvSpPr txBox="1"/>
          <p:nvPr/>
        </p:nvSpPr>
        <p:spPr>
          <a:xfrm>
            <a:off x="7601617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E9172E-004C-4C6B-86AD-F6E54CF66F76}"/>
              </a:ext>
            </a:extLst>
          </p:cNvPr>
          <p:cNvSpPr txBox="1"/>
          <p:nvPr/>
        </p:nvSpPr>
        <p:spPr>
          <a:xfrm>
            <a:off x="7406221" y="5187091"/>
            <a:ext cx="1824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fields are incorrect</a:t>
            </a:r>
          </a:p>
        </p:txBody>
      </p:sp>
    </p:spTree>
    <p:extLst>
      <p:ext uri="{BB962C8B-B14F-4D97-AF65-F5344CB8AC3E}">
        <p14:creationId xmlns:p14="http://schemas.microsoft.com/office/powerpoint/2010/main" val="1320420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7594253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7669109" y="1541374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7594253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7654290" y="2045578"/>
            <a:ext cx="437294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7594253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7669109" y="2553453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7594253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7702835" y="3057258"/>
            <a:ext cx="100609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7482685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7594253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8534697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BCE3-E672-48C0-A6C6-683E3929C14E}"/>
              </a:ext>
            </a:extLst>
          </p:cNvPr>
          <p:cNvSpPr txBox="1"/>
          <p:nvPr/>
        </p:nvSpPr>
        <p:spPr>
          <a:xfrm>
            <a:off x="7601617" y="1668286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12C2-97C8-4877-BE52-05CBE0AAD633}"/>
              </a:ext>
            </a:extLst>
          </p:cNvPr>
          <p:cNvSpPr txBox="1"/>
          <p:nvPr/>
        </p:nvSpPr>
        <p:spPr>
          <a:xfrm>
            <a:off x="7601617" y="2172490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John123@example.com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D4D42-D18A-4165-B232-8CF294AEB6F9}"/>
              </a:ext>
            </a:extLst>
          </p:cNvPr>
          <p:cNvSpPr txBox="1"/>
          <p:nvPr/>
        </p:nvSpPr>
        <p:spPr>
          <a:xfrm>
            <a:off x="7601617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BF8A-C150-4F6A-A5C7-17AB63D6C45E}"/>
              </a:ext>
            </a:extLst>
          </p:cNvPr>
          <p:cNvSpPr txBox="1"/>
          <p:nvPr/>
        </p:nvSpPr>
        <p:spPr>
          <a:xfrm>
            <a:off x="7601617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127139" y="373020"/>
            <a:ext cx="3192590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</p:spTree>
    <p:extLst>
      <p:ext uri="{BB962C8B-B14F-4D97-AF65-F5344CB8AC3E}">
        <p14:creationId xmlns:p14="http://schemas.microsoft.com/office/powerpoint/2010/main" val="429633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4777619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4852475" y="1541374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4777619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4837656" y="2045578"/>
            <a:ext cx="437294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4777619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4852475" y="2553453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4777619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4886201" y="3057258"/>
            <a:ext cx="100609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4666051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4777619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5718063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BCE3-E672-48C0-A6C6-683E3929C14E}"/>
              </a:ext>
            </a:extLst>
          </p:cNvPr>
          <p:cNvSpPr txBox="1"/>
          <p:nvPr/>
        </p:nvSpPr>
        <p:spPr>
          <a:xfrm>
            <a:off x="4784983" y="1668286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12C2-97C8-4877-BE52-05CBE0AAD633}"/>
              </a:ext>
            </a:extLst>
          </p:cNvPr>
          <p:cNvSpPr txBox="1"/>
          <p:nvPr/>
        </p:nvSpPr>
        <p:spPr>
          <a:xfrm>
            <a:off x="4784983" y="2172490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John123@example.com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D4D42-D18A-4165-B232-8CF294AEB6F9}"/>
              </a:ext>
            </a:extLst>
          </p:cNvPr>
          <p:cNvSpPr txBox="1"/>
          <p:nvPr/>
        </p:nvSpPr>
        <p:spPr>
          <a:xfrm>
            <a:off x="4784983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BF8A-C150-4F6A-A5C7-17AB63D6C45E}"/>
              </a:ext>
            </a:extLst>
          </p:cNvPr>
          <p:cNvSpPr txBox="1"/>
          <p:nvPr/>
        </p:nvSpPr>
        <p:spPr>
          <a:xfrm>
            <a:off x="4784983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150972" y="373020"/>
            <a:ext cx="3168757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grpSp>
        <p:nvGrpSpPr>
          <p:cNvPr id="31" name="Graphic 25">
            <a:extLst>
              <a:ext uri="{FF2B5EF4-FFF2-40B4-BE49-F238E27FC236}">
                <a16:creationId xmlns:a16="http://schemas.microsoft.com/office/drawing/2014/main" id="{3437C62C-47B2-4444-8624-70FF8BF64B8B}"/>
              </a:ext>
            </a:extLst>
          </p:cNvPr>
          <p:cNvGrpSpPr/>
          <p:nvPr/>
        </p:nvGrpSpPr>
        <p:grpSpPr>
          <a:xfrm>
            <a:off x="8460100" y="2273430"/>
            <a:ext cx="622752" cy="622752"/>
            <a:chOff x="5784624" y="3117624"/>
            <a:chExt cx="622752" cy="62275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840BD6-1892-4E83-B9FB-6F7DD532E7BE}"/>
                </a:ext>
              </a:extLst>
            </p:cNvPr>
            <p:cNvSpPr/>
            <p:nvPr/>
          </p:nvSpPr>
          <p:spPr>
            <a:xfrm>
              <a:off x="5784624" y="3117624"/>
              <a:ext cx="622752" cy="622752"/>
            </a:xfrm>
            <a:custGeom>
              <a:avLst/>
              <a:gdLst>
                <a:gd name="connsiteX0" fmla="*/ 0 w 622752"/>
                <a:gd name="connsiteY0" fmla="*/ 0 h 622752"/>
                <a:gd name="connsiteX1" fmla="*/ 622752 w 622752"/>
                <a:gd name="connsiteY1" fmla="*/ 0 h 622752"/>
                <a:gd name="connsiteX2" fmla="*/ 622752 w 622752"/>
                <a:gd name="connsiteY2" fmla="*/ 622752 h 622752"/>
                <a:gd name="connsiteX3" fmla="*/ 0 w 622752"/>
                <a:gd name="connsiteY3" fmla="*/ 622752 h 62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752" h="622752">
                  <a:moveTo>
                    <a:pt x="0" y="0"/>
                  </a:moveTo>
                  <a:lnTo>
                    <a:pt x="622752" y="0"/>
                  </a:lnTo>
                  <a:lnTo>
                    <a:pt x="622752" y="622752"/>
                  </a:lnTo>
                  <a:lnTo>
                    <a:pt x="0" y="622752"/>
                  </a:lnTo>
                  <a:close/>
                </a:path>
              </a:pathLst>
            </a:custGeom>
            <a:noFill/>
            <a:ln w="25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1931067-A5EE-441A-8DFA-6F8BE173F019}"/>
                </a:ext>
              </a:extLst>
            </p:cNvPr>
            <p:cNvSpPr/>
            <p:nvPr/>
          </p:nvSpPr>
          <p:spPr>
            <a:xfrm>
              <a:off x="5872847" y="3262932"/>
              <a:ext cx="456684" cy="347703"/>
            </a:xfrm>
            <a:custGeom>
              <a:avLst/>
              <a:gdLst>
                <a:gd name="connsiteX0" fmla="*/ 145309 w 456684"/>
                <a:gd name="connsiteY0" fmla="*/ 275049 h 347703"/>
                <a:gd name="connsiteX1" fmla="*/ 36327 w 456684"/>
                <a:gd name="connsiteY1" fmla="*/ 166067 h 347703"/>
                <a:gd name="connsiteX2" fmla="*/ 0 w 456684"/>
                <a:gd name="connsiteY2" fmla="*/ 202394 h 347703"/>
                <a:gd name="connsiteX3" fmla="*/ 145309 w 456684"/>
                <a:gd name="connsiteY3" fmla="*/ 347703 h 347703"/>
                <a:gd name="connsiteX4" fmla="*/ 456685 w 456684"/>
                <a:gd name="connsiteY4" fmla="*/ 36327 h 347703"/>
                <a:gd name="connsiteX5" fmla="*/ 420358 w 456684"/>
                <a:gd name="connsiteY5" fmla="*/ 0 h 347703"/>
                <a:gd name="connsiteX6" fmla="*/ 145309 w 456684"/>
                <a:gd name="connsiteY6" fmla="*/ 275049 h 34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684" h="347703">
                  <a:moveTo>
                    <a:pt x="145309" y="275049"/>
                  </a:moveTo>
                  <a:lnTo>
                    <a:pt x="36327" y="166067"/>
                  </a:lnTo>
                  <a:lnTo>
                    <a:pt x="0" y="202394"/>
                  </a:lnTo>
                  <a:lnTo>
                    <a:pt x="145309" y="347703"/>
                  </a:lnTo>
                  <a:lnTo>
                    <a:pt x="456685" y="36327"/>
                  </a:lnTo>
                  <a:lnTo>
                    <a:pt x="420358" y="0"/>
                  </a:lnTo>
                  <a:lnTo>
                    <a:pt x="145309" y="27504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25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B92021-BD77-48E6-94BD-06C1F2EB50A4}"/>
              </a:ext>
            </a:extLst>
          </p:cNvPr>
          <p:cNvSpPr txBox="1"/>
          <p:nvPr/>
        </p:nvSpPr>
        <p:spPr>
          <a:xfrm>
            <a:off x="7482684" y="2970323"/>
            <a:ext cx="2728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You’re Complete!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B5251A-ECC1-4EF4-AB7B-537562FF11AF}"/>
              </a:ext>
            </a:extLst>
          </p:cNvPr>
          <p:cNvSpPr txBox="1"/>
          <p:nvPr/>
        </p:nvSpPr>
        <p:spPr>
          <a:xfrm>
            <a:off x="7482684" y="3365866"/>
            <a:ext cx="272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Press ‘Done’ and proceed to login page.</a:t>
            </a:r>
          </a:p>
        </p:txBody>
      </p:sp>
    </p:spTree>
    <p:extLst>
      <p:ext uri="{BB962C8B-B14F-4D97-AF65-F5344CB8AC3E}">
        <p14:creationId xmlns:p14="http://schemas.microsoft.com/office/powerpoint/2010/main" val="89034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7594253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7669109" y="1541374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7594253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7654290" y="2045578"/>
            <a:ext cx="437294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7594253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7669109" y="2553453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7594253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7702835" y="3057258"/>
            <a:ext cx="100609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7482685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7594253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8534697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BCE3-E672-48C0-A6C6-683E3929C14E}"/>
              </a:ext>
            </a:extLst>
          </p:cNvPr>
          <p:cNvSpPr txBox="1"/>
          <p:nvPr/>
        </p:nvSpPr>
        <p:spPr>
          <a:xfrm>
            <a:off x="7601617" y="1668286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12C2-97C8-4877-BE52-05CBE0AAD633}"/>
              </a:ext>
            </a:extLst>
          </p:cNvPr>
          <p:cNvSpPr txBox="1"/>
          <p:nvPr/>
        </p:nvSpPr>
        <p:spPr>
          <a:xfrm>
            <a:off x="7601617" y="2172490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John123@example.com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D4D42-D18A-4165-B232-8CF294AEB6F9}"/>
              </a:ext>
            </a:extLst>
          </p:cNvPr>
          <p:cNvSpPr txBox="1"/>
          <p:nvPr/>
        </p:nvSpPr>
        <p:spPr>
          <a:xfrm>
            <a:off x="7601617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BF8A-C150-4F6A-A5C7-17AB63D6C45E}"/>
              </a:ext>
            </a:extLst>
          </p:cNvPr>
          <p:cNvSpPr txBox="1"/>
          <p:nvPr/>
        </p:nvSpPr>
        <p:spPr>
          <a:xfrm>
            <a:off x="7601617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127137" y="373020"/>
            <a:ext cx="3192591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</p:spTree>
    <p:extLst>
      <p:ext uri="{BB962C8B-B14F-4D97-AF65-F5344CB8AC3E}">
        <p14:creationId xmlns:p14="http://schemas.microsoft.com/office/powerpoint/2010/main" val="3029702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AE3D-110A-46FA-BBAF-1C88D2B74A4D}"/>
              </a:ext>
            </a:extLst>
          </p:cNvPr>
          <p:cNvSpPr/>
          <p:nvPr/>
        </p:nvSpPr>
        <p:spPr>
          <a:xfrm>
            <a:off x="4777619" y="1603526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2A81F-6EF8-4ACC-905B-F851A17396D3}"/>
              </a:ext>
            </a:extLst>
          </p:cNvPr>
          <p:cNvSpPr txBox="1"/>
          <p:nvPr/>
        </p:nvSpPr>
        <p:spPr>
          <a:xfrm>
            <a:off x="4852475" y="1541374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786CAD-A93F-4E51-B317-F177C6E7B5E7}"/>
              </a:ext>
            </a:extLst>
          </p:cNvPr>
          <p:cNvSpPr/>
          <p:nvPr/>
        </p:nvSpPr>
        <p:spPr>
          <a:xfrm>
            <a:off x="4777619" y="210773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E3862-9FAE-46F5-9FD5-C56A276B520A}"/>
              </a:ext>
            </a:extLst>
          </p:cNvPr>
          <p:cNvSpPr txBox="1"/>
          <p:nvPr/>
        </p:nvSpPr>
        <p:spPr>
          <a:xfrm>
            <a:off x="4837656" y="2045578"/>
            <a:ext cx="437294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21E8C81-8FAF-4292-870D-45032620BD0D}"/>
              </a:ext>
            </a:extLst>
          </p:cNvPr>
          <p:cNvSpPr/>
          <p:nvPr/>
        </p:nvSpPr>
        <p:spPr>
          <a:xfrm>
            <a:off x="4777619" y="261560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06339C-DB9F-4E19-84D4-B09B15E8A081}"/>
              </a:ext>
            </a:extLst>
          </p:cNvPr>
          <p:cNvSpPr txBox="1"/>
          <p:nvPr/>
        </p:nvSpPr>
        <p:spPr>
          <a:xfrm>
            <a:off x="4852475" y="2553453"/>
            <a:ext cx="61094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7EE880-F2E8-440D-9F71-DD9E111EC609}"/>
              </a:ext>
            </a:extLst>
          </p:cNvPr>
          <p:cNvSpPr/>
          <p:nvPr/>
        </p:nvSpPr>
        <p:spPr>
          <a:xfrm>
            <a:off x="4777619" y="311941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7014E-B39F-4EF1-A4A1-A5485726A7EA}"/>
              </a:ext>
            </a:extLst>
          </p:cNvPr>
          <p:cNvSpPr txBox="1"/>
          <p:nvPr/>
        </p:nvSpPr>
        <p:spPr>
          <a:xfrm>
            <a:off x="4886201" y="3057258"/>
            <a:ext cx="100609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Re-Enter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22F58-D2D0-4054-BF92-0F6367AE2F5B}"/>
              </a:ext>
            </a:extLst>
          </p:cNvPr>
          <p:cNvSpPr txBox="1"/>
          <p:nvPr/>
        </p:nvSpPr>
        <p:spPr>
          <a:xfrm>
            <a:off x="4666051" y="3694518"/>
            <a:ext cx="233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I’m a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D88DDE-9605-4F82-9B1D-C85D44AAC208}"/>
              </a:ext>
            </a:extLst>
          </p:cNvPr>
          <p:cNvGrpSpPr/>
          <p:nvPr/>
        </p:nvGrpSpPr>
        <p:grpSpPr>
          <a:xfrm>
            <a:off x="4777619" y="3994782"/>
            <a:ext cx="861357" cy="861357"/>
            <a:chOff x="7594253" y="3994782"/>
            <a:chExt cx="861357" cy="8613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30A8FD-46F6-42CB-B72A-6AE78845D5B5}"/>
                </a:ext>
              </a:extLst>
            </p:cNvPr>
            <p:cNvSpPr/>
            <p:nvPr/>
          </p:nvSpPr>
          <p:spPr>
            <a:xfrm>
              <a:off x="7594253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5C6CB1-5E48-4828-99A2-9786B3E47F53}"/>
                </a:ext>
              </a:extLst>
            </p:cNvPr>
            <p:cNvSpPr/>
            <p:nvPr/>
          </p:nvSpPr>
          <p:spPr>
            <a:xfrm>
              <a:off x="7732856" y="4109771"/>
              <a:ext cx="584149" cy="519243"/>
            </a:xfrm>
            <a:custGeom>
              <a:avLst/>
              <a:gdLst>
                <a:gd name="connsiteX0" fmla="*/ 735859 w 779145"/>
                <a:gd name="connsiteY0" fmla="*/ 0 h 692573"/>
                <a:gd name="connsiteX1" fmla="*/ 43286 w 779145"/>
                <a:gd name="connsiteY1" fmla="*/ 0 h 692573"/>
                <a:gd name="connsiteX2" fmla="*/ 43286 w 779145"/>
                <a:gd name="connsiteY2" fmla="*/ 86572 h 692573"/>
                <a:gd name="connsiteX3" fmla="*/ 735859 w 779145"/>
                <a:gd name="connsiteY3" fmla="*/ 86572 h 692573"/>
                <a:gd name="connsiteX4" fmla="*/ 735859 w 779145"/>
                <a:gd name="connsiteY4" fmla="*/ 0 h 692573"/>
                <a:gd name="connsiteX5" fmla="*/ 779145 w 779145"/>
                <a:gd name="connsiteY5" fmla="*/ 432858 h 692573"/>
                <a:gd name="connsiteX6" fmla="*/ 779145 w 779145"/>
                <a:gd name="connsiteY6" fmla="*/ 346287 h 692573"/>
                <a:gd name="connsiteX7" fmla="*/ 735859 w 779145"/>
                <a:gd name="connsiteY7" fmla="*/ 129858 h 692573"/>
                <a:gd name="connsiteX8" fmla="*/ 43286 w 779145"/>
                <a:gd name="connsiteY8" fmla="*/ 129858 h 692573"/>
                <a:gd name="connsiteX9" fmla="*/ 0 w 779145"/>
                <a:gd name="connsiteY9" fmla="*/ 346287 h 692573"/>
                <a:gd name="connsiteX10" fmla="*/ 0 w 779145"/>
                <a:gd name="connsiteY10" fmla="*/ 432858 h 692573"/>
                <a:gd name="connsiteX11" fmla="*/ 43286 w 779145"/>
                <a:gd name="connsiteY11" fmla="*/ 432858 h 692573"/>
                <a:gd name="connsiteX12" fmla="*/ 43286 w 779145"/>
                <a:gd name="connsiteY12" fmla="*/ 692573 h 692573"/>
                <a:gd name="connsiteX13" fmla="*/ 476144 w 779145"/>
                <a:gd name="connsiteY13" fmla="*/ 692573 h 692573"/>
                <a:gd name="connsiteX14" fmla="*/ 476144 w 779145"/>
                <a:gd name="connsiteY14" fmla="*/ 432858 h 692573"/>
                <a:gd name="connsiteX15" fmla="*/ 649288 w 779145"/>
                <a:gd name="connsiteY15" fmla="*/ 432858 h 692573"/>
                <a:gd name="connsiteX16" fmla="*/ 649288 w 779145"/>
                <a:gd name="connsiteY16" fmla="*/ 692573 h 692573"/>
                <a:gd name="connsiteX17" fmla="*/ 735859 w 779145"/>
                <a:gd name="connsiteY17" fmla="*/ 692573 h 692573"/>
                <a:gd name="connsiteX18" fmla="*/ 735859 w 779145"/>
                <a:gd name="connsiteY18" fmla="*/ 432858 h 692573"/>
                <a:gd name="connsiteX19" fmla="*/ 779145 w 779145"/>
                <a:gd name="connsiteY19" fmla="*/ 432858 h 692573"/>
                <a:gd name="connsiteX20" fmla="*/ 389573 w 779145"/>
                <a:gd name="connsiteY20" fmla="*/ 606002 h 692573"/>
                <a:gd name="connsiteX21" fmla="*/ 129858 w 779145"/>
                <a:gd name="connsiteY21" fmla="*/ 606002 h 692573"/>
                <a:gd name="connsiteX22" fmla="*/ 129858 w 779145"/>
                <a:gd name="connsiteY22" fmla="*/ 432858 h 692573"/>
                <a:gd name="connsiteX23" fmla="*/ 389573 w 779145"/>
                <a:gd name="connsiteY23" fmla="*/ 432858 h 692573"/>
                <a:gd name="connsiteX24" fmla="*/ 389573 w 779145"/>
                <a:gd name="connsiteY24" fmla="*/ 606002 h 69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145" h="692573">
                  <a:moveTo>
                    <a:pt x="735859" y="0"/>
                  </a:moveTo>
                  <a:lnTo>
                    <a:pt x="43286" y="0"/>
                  </a:lnTo>
                  <a:lnTo>
                    <a:pt x="43286" y="86572"/>
                  </a:lnTo>
                  <a:lnTo>
                    <a:pt x="735859" y="86572"/>
                  </a:lnTo>
                  <a:lnTo>
                    <a:pt x="735859" y="0"/>
                  </a:lnTo>
                  <a:close/>
                  <a:moveTo>
                    <a:pt x="779145" y="432858"/>
                  </a:moveTo>
                  <a:lnTo>
                    <a:pt x="779145" y="346287"/>
                  </a:lnTo>
                  <a:lnTo>
                    <a:pt x="735859" y="129858"/>
                  </a:lnTo>
                  <a:lnTo>
                    <a:pt x="43286" y="129858"/>
                  </a:lnTo>
                  <a:lnTo>
                    <a:pt x="0" y="346287"/>
                  </a:lnTo>
                  <a:lnTo>
                    <a:pt x="0" y="432858"/>
                  </a:lnTo>
                  <a:lnTo>
                    <a:pt x="43286" y="432858"/>
                  </a:lnTo>
                  <a:lnTo>
                    <a:pt x="43286" y="692573"/>
                  </a:lnTo>
                  <a:lnTo>
                    <a:pt x="476144" y="692573"/>
                  </a:lnTo>
                  <a:lnTo>
                    <a:pt x="476144" y="432858"/>
                  </a:lnTo>
                  <a:lnTo>
                    <a:pt x="649288" y="432858"/>
                  </a:lnTo>
                  <a:lnTo>
                    <a:pt x="649288" y="692573"/>
                  </a:lnTo>
                  <a:lnTo>
                    <a:pt x="735859" y="692573"/>
                  </a:lnTo>
                  <a:lnTo>
                    <a:pt x="735859" y="432858"/>
                  </a:lnTo>
                  <a:lnTo>
                    <a:pt x="779145" y="432858"/>
                  </a:lnTo>
                  <a:close/>
                  <a:moveTo>
                    <a:pt x="389573" y="606002"/>
                  </a:moveTo>
                  <a:lnTo>
                    <a:pt x="129858" y="606002"/>
                  </a:lnTo>
                  <a:lnTo>
                    <a:pt x="129858" y="432858"/>
                  </a:lnTo>
                  <a:lnTo>
                    <a:pt x="389573" y="432858"/>
                  </a:lnTo>
                  <a:lnTo>
                    <a:pt x="389573" y="60600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7C76D-5730-42A1-997B-9EDDD8BB5653}"/>
                </a:ext>
              </a:extLst>
            </p:cNvPr>
            <p:cNvSpPr txBox="1"/>
            <p:nvPr/>
          </p:nvSpPr>
          <p:spPr>
            <a:xfrm>
              <a:off x="7696200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DF5C39-4239-49B6-B98E-6053D51EBCFB}"/>
              </a:ext>
            </a:extLst>
          </p:cNvPr>
          <p:cNvGrpSpPr/>
          <p:nvPr/>
        </p:nvGrpSpPr>
        <p:grpSpPr>
          <a:xfrm>
            <a:off x="5718063" y="3994782"/>
            <a:ext cx="861357" cy="861357"/>
            <a:chOff x="8534697" y="3994782"/>
            <a:chExt cx="861357" cy="86135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DF9D099-3247-47EE-91A6-1D146BBD366B}"/>
                </a:ext>
              </a:extLst>
            </p:cNvPr>
            <p:cNvSpPr/>
            <p:nvPr/>
          </p:nvSpPr>
          <p:spPr>
            <a:xfrm>
              <a:off x="8534697" y="3994782"/>
              <a:ext cx="861357" cy="861357"/>
            </a:xfrm>
            <a:prstGeom prst="roundRect">
              <a:avLst>
                <a:gd name="adj" fmla="val 339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D50604-A703-4D13-BC5A-670B61D54B49}"/>
                </a:ext>
              </a:extLst>
            </p:cNvPr>
            <p:cNvSpPr/>
            <p:nvPr/>
          </p:nvSpPr>
          <p:spPr>
            <a:xfrm>
              <a:off x="8654443" y="4115520"/>
              <a:ext cx="670981" cy="513494"/>
            </a:xfrm>
            <a:custGeom>
              <a:avLst/>
              <a:gdLst>
                <a:gd name="connsiteX0" fmla="*/ 863259 w 999562"/>
                <a:gd name="connsiteY0" fmla="*/ 181739 h 726954"/>
                <a:gd name="connsiteX1" fmla="*/ 726955 w 999562"/>
                <a:gd name="connsiteY1" fmla="*/ 181739 h 726954"/>
                <a:gd name="connsiteX2" fmla="*/ 726955 w 999562"/>
                <a:gd name="connsiteY2" fmla="*/ 0 h 726954"/>
                <a:gd name="connsiteX3" fmla="*/ 90869 w 999562"/>
                <a:gd name="connsiteY3" fmla="*/ 0 h 726954"/>
                <a:gd name="connsiteX4" fmla="*/ 0 w 999562"/>
                <a:gd name="connsiteY4" fmla="*/ 90869 h 726954"/>
                <a:gd name="connsiteX5" fmla="*/ 0 w 999562"/>
                <a:gd name="connsiteY5" fmla="*/ 590651 h 726954"/>
                <a:gd name="connsiteX6" fmla="*/ 90869 w 999562"/>
                <a:gd name="connsiteY6" fmla="*/ 590651 h 726954"/>
                <a:gd name="connsiteX7" fmla="*/ 227173 w 999562"/>
                <a:gd name="connsiteY7" fmla="*/ 726955 h 726954"/>
                <a:gd name="connsiteX8" fmla="*/ 363477 w 999562"/>
                <a:gd name="connsiteY8" fmla="*/ 590651 h 726954"/>
                <a:gd name="connsiteX9" fmla="*/ 636085 w 999562"/>
                <a:gd name="connsiteY9" fmla="*/ 590651 h 726954"/>
                <a:gd name="connsiteX10" fmla="*/ 772389 w 999562"/>
                <a:gd name="connsiteY10" fmla="*/ 726955 h 726954"/>
                <a:gd name="connsiteX11" fmla="*/ 908693 w 999562"/>
                <a:gd name="connsiteY11" fmla="*/ 590651 h 726954"/>
                <a:gd name="connsiteX12" fmla="*/ 999563 w 999562"/>
                <a:gd name="connsiteY12" fmla="*/ 590651 h 726954"/>
                <a:gd name="connsiteX13" fmla="*/ 999563 w 999562"/>
                <a:gd name="connsiteY13" fmla="*/ 363477 h 726954"/>
                <a:gd name="connsiteX14" fmla="*/ 863259 w 999562"/>
                <a:gd name="connsiteY14" fmla="*/ 181739 h 726954"/>
                <a:gd name="connsiteX15" fmla="*/ 227173 w 999562"/>
                <a:gd name="connsiteY15" fmla="*/ 658803 h 726954"/>
                <a:gd name="connsiteX16" fmla="*/ 159021 w 999562"/>
                <a:gd name="connsiteY16" fmla="*/ 590651 h 726954"/>
                <a:gd name="connsiteX17" fmla="*/ 227173 w 999562"/>
                <a:gd name="connsiteY17" fmla="*/ 522499 h 726954"/>
                <a:gd name="connsiteX18" fmla="*/ 295325 w 999562"/>
                <a:gd name="connsiteY18" fmla="*/ 590651 h 726954"/>
                <a:gd name="connsiteX19" fmla="*/ 227173 w 999562"/>
                <a:gd name="connsiteY19" fmla="*/ 658803 h 726954"/>
                <a:gd name="connsiteX20" fmla="*/ 840541 w 999562"/>
                <a:gd name="connsiteY20" fmla="*/ 249891 h 726954"/>
                <a:gd name="connsiteX21" fmla="*/ 929593 w 999562"/>
                <a:gd name="connsiteY21" fmla="*/ 363477 h 726954"/>
                <a:gd name="connsiteX22" fmla="*/ 726955 w 999562"/>
                <a:gd name="connsiteY22" fmla="*/ 363477 h 726954"/>
                <a:gd name="connsiteX23" fmla="*/ 726955 w 999562"/>
                <a:gd name="connsiteY23" fmla="*/ 249891 h 726954"/>
                <a:gd name="connsiteX24" fmla="*/ 840541 w 999562"/>
                <a:gd name="connsiteY24" fmla="*/ 249891 h 726954"/>
                <a:gd name="connsiteX25" fmla="*/ 772389 w 999562"/>
                <a:gd name="connsiteY25" fmla="*/ 658803 h 726954"/>
                <a:gd name="connsiteX26" fmla="*/ 704237 w 999562"/>
                <a:gd name="connsiteY26" fmla="*/ 590651 h 726954"/>
                <a:gd name="connsiteX27" fmla="*/ 772389 w 999562"/>
                <a:gd name="connsiteY27" fmla="*/ 522499 h 726954"/>
                <a:gd name="connsiteX28" fmla="*/ 840541 w 999562"/>
                <a:gd name="connsiteY28" fmla="*/ 590651 h 726954"/>
                <a:gd name="connsiteX29" fmla="*/ 772389 w 999562"/>
                <a:gd name="connsiteY29" fmla="*/ 658803 h 72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99562" h="726954">
                  <a:moveTo>
                    <a:pt x="863259" y="181739"/>
                  </a:moveTo>
                  <a:lnTo>
                    <a:pt x="726955" y="181739"/>
                  </a:lnTo>
                  <a:lnTo>
                    <a:pt x="726955" y="0"/>
                  </a:lnTo>
                  <a:lnTo>
                    <a:pt x="90869" y="0"/>
                  </a:lnTo>
                  <a:cubicBezTo>
                    <a:pt x="40891" y="0"/>
                    <a:pt x="0" y="40891"/>
                    <a:pt x="0" y="90869"/>
                  </a:cubicBezTo>
                  <a:lnTo>
                    <a:pt x="0" y="590651"/>
                  </a:lnTo>
                  <a:lnTo>
                    <a:pt x="90869" y="590651"/>
                  </a:lnTo>
                  <a:cubicBezTo>
                    <a:pt x="90869" y="666072"/>
                    <a:pt x="151752" y="726955"/>
                    <a:pt x="227173" y="726955"/>
                  </a:cubicBezTo>
                  <a:cubicBezTo>
                    <a:pt x="302595" y="726955"/>
                    <a:pt x="363477" y="666072"/>
                    <a:pt x="363477" y="590651"/>
                  </a:cubicBezTo>
                  <a:lnTo>
                    <a:pt x="636085" y="590651"/>
                  </a:lnTo>
                  <a:cubicBezTo>
                    <a:pt x="636085" y="666072"/>
                    <a:pt x="696968" y="726955"/>
                    <a:pt x="772389" y="726955"/>
                  </a:cubicBezTo>
                  <a:cubicBezTo>
                    <a:pt x="847811" y="726955"/>
                    <a:pt x="908693" y="666072"/>
                    <a:pt x="908693" y="590651"/>
                  </a:cubicBezTo>
                  <a:lnTo>
                    <a:pt x="999563" y="590651"/>
                  </a:lnTo>
                  <a:lnTo>
                    <a:pt x="999563" y="363477"/>
                  </a:lnTo>
                  <a:lnTo>
                    <a:pt x="863259" y="181739"/>
                  </a:lnTo>
                  <a:close/>
                  <a:moveTo>
                    <a:pt x="227173" y="658803"/>
                  </a:moveTo>
                  <a:cubicBezTo>
                    <a:pt x="189463" y="658803"/>
                    <a:pt x="159021" y="628361"/>
                    <a:pt x="159021" y="590651"/>
                  </a:cubicBezTo>
                  <a:cubicBezTo>
                    <a:pt x="159021" y="552940"/>
                    <a:pt x="189463" y="522499"/>
                    <a:pt x="227173" y="522499"/>
                  </a:cubicBezTo>
                  <a:cubicBezTo>
                    <a:pt x="264884" y="522499"/>
                    <a:pt x="295325" y="552940"/>
                    <a:pt x="295325" y="590651"/>
                  </a:cubicBezTo>
                  <a:cubicBezTo>
                    <a:pt x="295325" y="628361"/>
                    <a:pt x="264884" y="658803"/>
                    <a:pt x="227173" y="658803"/>
                  </a:cubicBezTo>
                  <a:close/>
                  <a:moveTo>
                    <a:pt x="840541" y="249891"/>
                  </a:moveTo>
                  <a:lnTo>
                    <a:pt x="929593" y="363477"/>
                  </a:lnTo>
                  <a:lnTo>
                    <a:pt x="726955" y="363477"/>
                  </a:lnTo>
                  <a:lnTo>
                    <a:pt x="726955" y="249891"/>
                  </a:lnTo>
                  <a:lnTo>
                    <a:pt x="840541" y="249891"/>
                  </a:lnTo>
                  <a:close/>
                  <a:moveTo>
                    <a:pt x="772389" y="658803"/>
                  </a:moveTo>
                  <a:cubicBezTo>
                    <a:pt x="734679" y="658803"/>
                    <a:pt x="704237" y="628361"/>
                    <a:pt x="704237" y="590651"/>
                  </a:cubicBezTo>
                  <a:cubicBezTo>
                    <a:pt x="704237" y="552940"/>
                    <a:pt x="734679" y="522499"/>
                    <a:pt x="772389" y="522499"/>
                  </a:cubicBezTo>
                  <a:cubicBezTo>
                    <a:pt x="810100" y="522499"/>
                    <a:pt x="840541" y="552940"/>
                    <a:pt x="840541" y="590651"/>
                  </a:cubicBezTo>
                  <a:cubicBezTo>
                    <a:pt x="840541" y="628361"/>
                    <a:pt x="810100" y="658803"/>
                    <a:pt x="772389" y="658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6AF0E3-06FC-4293-99BD-3E294AC48E0C}"/>
                </a:ext>
              </a:extLst>
            </p:cNvPr>
            <p:cNvSpPr txBox="1"/>
            <p:nvPr/>
          </p:nvSpPr>
          <p:spPr>
            <a:xfrm>
              <a:off x="8633736" y="4671060"/>
              <a:ext cx="663278" cy="13661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MY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BCE3-E672-48C0-A6C6-683E3929C14E}"/>
              </a:ext>
            </a:extLst>
          </p:cNvPr>
          <p:cNvSpPr txBox="1"/>
          <p:nvPr/>
        </p:nvSpPr>
        <p:spPr>
          <a:xfrm>
            <a:off x="4784983" y="1668286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12C2-97C8-4877-BE52-05CBE0AAD633}"/>
              </a:ext>
            </a:extLst>
          </p:cNvPr>
          <p:cNvSpPr txBox="1"/>
          <p:nvPr/>
        </p:nvSpPr>
        <p:spPr>
          <a:xfrm>
            <a:off x="4784983" y="2172490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John123@example.com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D4D42-D18A-4165-B232-8CF294AEB6F9}"/>
              </a:ext>
            </a:extLst>
          </p:cNvPr>
          <p:cNvSpPr txBox="1"/>
          <p:nvPr/>
        </p:nvSpPr>
        <p:spPr>
          <a:xfrm>
            <a:off x="4784983" y="2680365"/>
            <a:ext cx="9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46BF8A-C150-4F6A-A5C7-17AB63D6C45E}"/>
              </a:ext>
            </a:extLst>
          </p:cNvPr>
          <p:cNvSpPr txBox="1"/>
          <p:nvPr/>
        </p:nvSpPr>
        <p:spPr>
          <a:xfrm>
            <a:off x="4784983" y="3184170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163640" y="351660"/>
            <a:ext cx="3168757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70E1E7-916F-470E-ACA7-984D413EF8BB}"/>
              </a:ext>
            </a:extLst>
          </p:cNvPr>
          <p:cNvSpPr/>
          <p:nvPr/>
        </p:nvSpPr>
        <p:spPr>
          <a:xfrm>
            <a:off x="7594253" y="1938714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E4036-BE36-4FCB-A833-7B42318BE415}"/>
              </a:ext>
            </a:extLst>
          </p:cNvPr>
          <p:cNvSpPr txBox="1"/>
          <p:nvPr/>
        </p:nvSpPr>
        <p:spPr>
          <a:xfrm>
            <a:off x="7669108" y="2077961"/>
            <a:ext cx="1001605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 Description (Model, Color)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3CA8E8-CA48-4334-9CA2-7E9A0B838595}"/>
              </a:ext>
            </a:extLst>
          </p:cNvPr>
          <p:cNvSpPr/>
          <p:nvPr/>
        </p:nvSpPr>
        <p:spPr>
          <a:xfrm>
            <a:off x="7594253" y="2442918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9E1346-097A-483E-8A4E-E279CF174E6A}"/>
              </a:ext>
            </a:extLst>
          </p:cNvPr>
          <p:cNvSpPr txBox="1"/>
          <p:nvPr/>
        </p:nvSpPr>
        <p:spPr>
          <a:xfrm>
            <a:off x="7654290" y="2582165"/>
            <a:ext cx="1339850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 Plate No.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1A3A90-7F12-4799-BE58-4DB332AA93DA}"/>
              </a:ext>
            </a:extLst>
          </p:cNvPr>
          <p:cNvSpPr txBox="1"/>
          <p:nvPr/>
        </p:nvSpPr>
        <p:spPr>
          <a:xfrm>
            <a:off x="7482684" y="1518194"/>
            <a:ext cx="286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complete the rider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052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7" grpId="0" animBg="1"/>
      <p:bldP spid="39" grpId="0" animBg="1"/>
      <p:bldP spid="40" grpId="0" animBg="1"/>
      <p:bldP spid="43" grpId="0" animBg="1"/>
      <p:bldP spid="44" grpId="0" animBg="1"/>
      <p:bldP spid="14" grpId="0"/>
      <p:bldP spid="9" grpId="0"/>
      <p:bldP spid="10" grpId="0"/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Next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70E1E7-916F-470E-ACA7-984D413EF8BB}"/>
              </a:ext>
            </a:extLst>
          </p:cNvPr>
          <p:cNvSpPr/>
          <p:nvPr/>
        </p:nvSpPr>
        <p:spPr>
          <a:xfrm>
            <a:off x="7594253" y="1938714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E4036-BE36-4FCB-A833-7B42318BE415}"/>
              </a:ext>
            </a:extLst>
          </p:cNvPr>
          <p:cNvSpPr txBox="1"/>
          <p:nvPr/>
        </p:nvSpPr>
        <p:spPr>
          <a:xfrm>
            <a:off x="7669108" y="1876562"/>
            <a:ext cx="1810172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 Description (Model, Color)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3CA8E8-CA48-4334-9CA2-7E9A0B838595}"/>
              </a:ext>
            </a:extLst>
          </p:cNvPr>
          <p:cNvSpPr/>
          <p:nvPr/>
        </p:nvSpPr>
        <p:spPr>
          <a:xfrm>
            <a:off x="7594253" y="2442918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9E1346-097A-483E-8A4E-E279CF174E6A}"/>
              </a:ext>
            </a:extLst>
          </p:cNvPr>
          <p:cNvSpPr txBox="1"/>
          <p:nvPr/>
        </p:nvSpPr>
        <p:spPr>
          <a:xfrm>
            <a:off x="7654290" y="2380766"/>
            <a:ext cx="994410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 Plate No.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F62BD2-549E-4B36-8C51-CAFE79F162CA}"/>
              </a:ext>
            </a:extLst>
          </p:cNvPr>
          <p:cNvSpPr txBox="1"/>
          <p:nvPr/>
        </p:nvSpPr>
        <p:spPr>
          <a:xfrm>
            <a:off x="7601617" y="2003474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CMC ARIO 110, Black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7F0A58-7C71-416B-9F41-D78152C2B5FC}"/>
              </a:ext>
            </a:extLst>
          </p:cNvPr>
          <p:cNvSpPr txBox="1"/>
          <p:nvPr/>
        </p:nvSpPr>
        <p:spPr>
          <a:xfrm>
            <a:off x="7601617" y="2507678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ABC 1234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1A3A90-7F12-4799-BE58-4DB332AA93DA}"/>
              </a:ext>
            </a:extLst>
          </p:cNvPr>
          <p:cNvSpPr txBox="1"/>
          <p:nvPr/>
        </p:nvSpPr>
        <p:spPr>
          <a:xfrm>
            <a:off x="7482684" y="1518194"/>
            <a:ext cx="286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complete the rider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150972" y="373020"/>
            <a:ext cx="3168757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</p:spTree>
    <p:extLst>
      <p:ext uri="{BB962C8B-B14F-4D97-AF65-F5344CB8AC3E}">
        <p14:creationId xmlns:p14="http://schemas.microsoft.com/office/powerpoint/2010/main" val="143568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176A-A6D8-4A57-93A2-C2F2B6971229}"/>
              </a:ext>
            </a:extLst>
          </p:cNvPr>
          <p:cNvGrpSpPr/>
          <p:nvPr/>
        </p:nvGrpSpPr>
        <p:grpSpPr>
          <a:xfrm>
            <a:off x="7599559" y="2390655"/>
            <a:ext cx="2482643" cy="399948"/>
            <a:chOff x="7599559" y="1507876"/>
            <a:chExt cx="2482643" cy="3999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A35A4C-96B8-408C-B2DF-7301135CBCEB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B14D3-913F-42EA-B193-185D73CD278D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Username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80F5F-1193-4EBC-8EB0-F7F59B06918C}"/>
              </a:ext>
            </a:extLst>
          </p:cNvPr>
          <p:cNvGrpSpPr/>
          <p:nvPr/>
        </p:nvGrpSpPr>
        <p:grpSpPr>
          <a:xfrm>
            <a:off x="7599559" y="2894460"/>
            <a:ext cx="2482643" cy="399948"/>
            <a:chOff x="7599559" y="1507876"/>
            <a:chExt cx="2482643" cy="39994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1801A79-F697-4D03-8A4D-11FE32B546CD}"/>
                </a:ext>
              </a:extLst>
            </p:cNvPr>
            <p:cNvSpPr/>
            <p:nvPr/>
          </p:nvSpPr>
          <p:spPr>
            <a:xfrm>
              <a:off x="7599559" y="1507876"/>
              <a:ext cx="2482643" cy="399948"/>
            </a:xfrm>
            <a:prstGeom prst="roundRect">
              <a:avLst>
                <a:gd name="adj" fmla="val 752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1A4070-73F1-4DBF-91AD-4FCBEFBD61BB}"/>
                </a:ext>
              </a:extLst>
            </p:cNvPr>
            <p:cNvSpPr txBox="1"/>
            <p:nvPr/>
          </p:nvSpPr>
          <p:spPr>
            <a:xfrm>
              <a:off x="7606923" y="1572636"/>
              <a:ext cx="2339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Password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1A3B93-C2DF-4C79-9983-49AFA72EA13E}"/>
              </a:ext>
            </a:extLst>
          </p:cNvPr>
          <p:cNvSpPr/>
          <p:nvPr/>
        </p:nvSpPr>
        <p:spPr>
          <a:xfrm>
            <a:off x="7319728" y="788942"/>
            <a:ext cx="3043797" cy="499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A70A-0912-473F-A549-3DE6B7A6338F}"/>
              </a:ext>
            </a:extLst>
          </p:cNvPr>
          <p:cNvSpPr txBox="1"/>
          <p:nvPr/>
        </p:nvSpPr>
        <p:spPr>
          <a:xfrm>
            <a:off x="7314423" y="861844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1C358-77E8-43C2-94EF-2F0DBF74ED33}"/>
              </a:ext>
            </a:extLst>
          </p:cNvPr>
          <p:cNvSpPr txBox="1"/>
          <p:nvPr/>
        </p:nvSpPr>
        <p:spPr>
          <a:xfrm>
            <a:off x="7482684" y="2970323"/>
            <a:ext cx="2728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You’re Complete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now</a:t>
            </a:r>
            <a:endParaRPr lang="en-MY" sz="16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9CB43-FBC4-4D42-98DD-04583C476D02}"/>
              </a:ext>
            </a:extLst>
          </p:cNvPr>
          <p:cNvSpPr txBox="1"/>
          <p:nvPr/>
        </p:nvSpPr>
        <p:spPr>
          <a:xfrm>
            <a:off x="7482684" y="3365866"/>
            <a:ext cx="272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wait for the admin to verify your vehicle</a:t>
            </a:r>
          </a:p>
        </p:txBody>
      </p:sp>
      <p:grpSp>
        <p:nvGrpSpPr>
          <p:cNvPr id="39" name="Graphic 46">
            <a:extLst>
              <a:ext uri="{FF2B5EF4-FFF2-40B4-BE49-F238E27FC236}">
                <a16:creationId xmlns:a16="http://schemas.microsoft.com/office/drawing/2014/main" id="{349D1B51-A9AC-482C-B181-31D58A6D26D3}"/>
              </a:ext>
            </a:extLst>
          </p:cNvPr>
          <p:cNvGrpSpPr/>
          <p:nvPr/>
        </p:nvGrpSpPr>
        <p:grpSpPr>
          <a:xfrm>
            <a:off x="8412618" y="1958620"/>
            <a:ext cx="845980" cy="845980"/>
            <a:chOff x="5981700" y="3314700"/>
            <a:chExt cx="1844826" cy="184482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1DAED8-798D-4AC2-A69C-9C5A28B8CBAA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57D7F1F-8F3A-4DA8-B410-E8C71D7B7554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EE6097C-FB5E-4A06-AE56-761E8D51330A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EDBC9F-8C2D-4372-BBB2-A1F7BE3F0446}"/>
              </a:ext>
            </a:extLst>
          </p:cNvPr>
          <p:cNvSpPr/>
          <p:nvPr/>
        </p:nvSpPr>
        <p:spPr>
          <a:xfrm>
            <a:off x="4697169" y="1938714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38AA00-8666-4AFA-AC46-17663445AC70}"/>
              </a:ext>
            </a:extLst>
          </p:cNvPr>
          <p:cNvSpPr txBox="1"/>
          <p:nvPr/>
        </p:nvSpPr>
        <p:spPr>
          <a:xfrm>
            <a:off x="4772024" y="1876562"/>
            <a:ext cx="1864966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 Description (Model, Color)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93D90C-3359-44D7-AE5A-AABE3A9EFA4E}"/>
              </a:ext>
            </a:extLst>
          </p:cNvPr>
          <p:cNvSpPr/>
          <p:nvPr/>
        </p:nvSpPr>
        <p:spPr>
          <a:xfrm>
            <a:off x="4697169" y="2442918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7F5B7E-7F41-4F12-9908-9ADCFD5B47AC}"/>
              </a:ext>
            </a:extLst>
          </p:cNvPr>
          <p:cNvSpPr txBox="1"/>
          <p:nvPr/>
        </p:nvSpPr>
        <p:spPr>
          <a:xfrm>
            <a:off x="4757206" y="2380766"/>
            <a:ext cx="994410" cy="11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MY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 Plate No.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A8BEE-A882-461A-B3AB-973C62F92241}"/>
              </a:ext>
            </a:extLst>
          </p:cNvPr>
          <p:cNvSpPr txBox="1"/>
          <p:nvPr/>
        </p:nvSpPr>
        <p:spPr>
          <a:xfrm>
            <a:off x="4704533" y="2003474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CMC ARIO 110, Black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1DB19D-818B-4517-B9E0-B40FB19B15F8}"/>
              </a:ext>
            </a:extLst>
          </p:cNvPr>
          <p:cNvSpPr txBox="1"/>
          <p:nvPr/>
        </p:nvSpPr>
        <p:spPr>
          <a:xfrm>
            <a:off x="4704533" y="2507678"/>
            <a:ext cx="244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ABC 1234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6D55F-6297-4C24-B5D5-330BB42A7549}"/>
              </a:ext>
            </a:extLst>
          </p:cNvPr>
          <p:cNvSpPr txBox="1"/>
          <p:nvPr/>
        </p:nvSpPr>
        <p:spPr>
          <a:xfrm>
            <a:off x="4512244" y="1518194"/>
            <a:ext cx="286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complete the rider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167237" y="336107"/>
            <a:ext cx="3168757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</p:spTree>
    <p:extLst>
      <p:ext uri="{BB962C8B-B14F-4D97-AF65-F5344CB8AC3E}">
        <p14:creationId xmlns:p14="http://schemas.microsoft.com/office/powerpoint/2010/main" val="219936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281235" y="370925"/>
            <a:ext cx="3043798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Successful/Rejected 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</p:spTree>
    <p:extLst>
      <p:ext uri="{BB962C8B-B14F-4D97-AF65-F5344CB8AC3E}">
        <p14:creationId xmlns:p14="http://schemas.microsoft.com/office/powerpoint/2010/main" val="658471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anywhere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1835273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4281235" y="370925"/>
            <a:ext cx="3043798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Successful/Rejected 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pic>
        <p:nvPicPr>
          <p:cNvPr id="2050" name="Picture 2" descr="Blue Sky Sea Water Cool Mobile Phone Shell Poster Background Material,  Water, Water Poster, Shell Material Background Image for Free Download">
            <a:extLst>
              <a:ext uri="{FF2B5EF4-FFF2-40B4-BE49-F238E27FC236}">
                <a16:creationId xmlns:a16="http://schemas.microsoft.com/office/drawing/2014/main" id="{AB828D77-3037-4F78-81C9-CBCBEFDC5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43" r="3849"/>
          <a:stretch/>
        </p:blipFill>
        <p:spPr bwMode="auto">
          <a:xfrm>
            <a:off x="7320919" y="373020"/>
            <a:ext cx="3043797" cy="54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4DA83-C4A9-4EA0-A09B-F47261B56754}"/>
              </a:ext>
            </a:extLst>
          </p:cNvPr>
          <p:cNvGrpSpPr/>
          <p:nvPr/>
        </p:nvGrpSpPr>
        <p:grpSpPr>
          <a:xfrm>
            <a:off x="7327642" y="4799764"/>
            <a:ext cx="2923798" cy="902505"/>
            <a:chOff x="7327642" y="4799764"/>
            <a:chExt cx="2923798" cy="9025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D4A0B-8DAC-4A5D-864A-96C91A0E1482}"/>
                </a:ext>
              </a:extLst>
            </p:cNvPr>
            <p:cNvSpPr txBox="1"/>
            <p:nvPr/>
          </p:nvSpPr>
          <p:spPr>
            <a:xfrm>
              <a:off x="7327642" y="4799764"/>
              <a:ext cx="29237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12:30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AB8A2A-B1B1-43C1-A9BA-F2535227CA12}"/>
                </a:ext>
              </a:extLst>
            </p:cNvPr>
            <p:cNvSpPr txBox="1"/>
            <p:nvPr/>
          </p:nvSpPr>
          <p:spPr>
            <a:xfrm>
              <a:off x="7428566" y="5394492"/>
              <a:ext cx="268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23/9/2020</a:t>
              </a:r>
              <a:r>
                <a:rPr lang="en-MY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Wed </a:t>
              </a:r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D82274C-1380-42A4-8326-26690AEB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03057" y="5454493"/>
              <a:ext cx="171450" cy="1714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576391-F555-45CC-88DE-857AFAF7EC71}"/>
              </a:ext>
            </a:extLst>
          </p:cNvPr>
          <p:cNvGrpSpPr/>
          <p:nvPr/>
        </p:nvGrpSpPr>
        <p:grpSpPr>
          <a:xfrm>
            <a:off x="7405445" y="2023946"/>
            <a:ext cx="2878858" cy="844952"/>
            <a:chOff x="7405445" y="2023946"/>
            <a:chExt cx="2878858" cy="8449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29CC22-B101-4BD4-83DD-DF9FBF5347A4}"/>
                </a:ext>
              </a:extLst>
            </p:cNvPr>
            <p:cNvSpPr/>
            <p:nvPr/>
          </p:nvSpPr>
          <p:spPr>
            <a:xfrm>
              <a:off x="7405445" y="2023946"/>
              <a:ext cx="2878858" cy="844952"/>
            </a:xfrm>
            <a:prstGeom prst="roundRect">
              <a:avLst>
                <a:gd name="adj" fmla="val 3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86BDD-53BA-4463-ADFA-4E2A10647181}"/>
                </a:ext>
              </a:extLst>
            </p:cNvPr>
            <p:cNvSpPr txBox="1"/>
            <p:nvPr/>
          </p:nvSpPr>
          <p:spPr>
            <a:xfrm>
              <a:off x="7453831" y="2128022"/>
              <a:ext cx="1810172" cy="118710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>
              <a:noAutofit/>
            </a:bodyPr>
            <a:lstStyle/>
            <a:p>
              <a:r>
                <a:rPr lang="en-MY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XXX Delivery System • 12:30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E11BC-6B71-470C-8153-79441B2FCC87}"/>
                </a:ext>
              </a:extLst>
            </p:cNvPr>
            <p:cNvSpPr txBox="1"/>
            <p:nvPr/>
          </p:nvSpPr>
          <p:spPr>
            <a:xfrm>
              <a:off x="8013087" y="2327712"/>
              <a:ext cx="2217168" cy="213558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t">
              <a:noAutofit/>
            </a:bodyPr>
            <a:lstStyle/>
            <a:p>
              <a:r>
                <a:rPr lang="en-MY" altLang="zh-CN" sz="900" dirty="0">
                  <a:latin typeface="Roboto" panose="02000000000000000000" pitchFamily="2" charset="0"/>
                  <a:ea typeface="Roboto" panose="02000000000000000000" pitchFamily="2" charset="0"/>
                </a:rPr>
                <a:t>Your registration has been approved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FF0CB9-A0DC-4B3C-9252-454C95E418C8}"/>
                </a:ext>
              </a:extLst>
            </p:cNvPr>
            <p:cNvSpPr/>
            <p:nvPr/>
          </p:nvSpPr>
          <p:spPr>
            <a:xfrm>
              <a:off x="7528509" y="2327986"/>
              <a:ext cx="430530" cy="4305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Logo</a:t>
              </a:r>
              <a:endPara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2084D6-CD50-44E1-8C67-C81E1F7FAFD3}"/>
                </a:ext>
              </a:extLst>
            </p:cNvPr>
            <p:cNvSpPr txBox="1"/>
            <p:nvPr/>
          </p:nvSpPr>
          <p:spPr>
            <a:xfrm>
              <a:off x="8013087" y="2550498"/>
              <a:ext cx="2217168" cy="213558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t">
              <a:noAutofit/>
            </a:bodyPr>
            <a:lstStyle/>
            <a:p>
              <a:r>
                <a:rPr lang="en-MY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Press this message for more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824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34277FE-8E26-4A84-914E-5A8B880250CC}"/>
              </a:ext>
            </a:extLst>
          </p:cNvPr>
          <p:cNvSpPr/>
          <p:nvPr/>
        </p:nvSpPr>
        <p:spPr>
          <a:xfrm>
            <a:off x="6668858" y="5782121"/>
            <a:ext cx="4205236" cy="130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Successful/Rejected 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B92021-BD77-48E6-94BD-06C1F2EB50A4}"/>
              </a:ext>
            </a:extLst>
          </p:cNvPr>
          <p:cNvSpPr txBox="1"/>
          <p:nvPr/>
        </p:nvSpPr>
        <p:spPr>
          <a:xfrm>
            <a:off x="7482684" y="2250264"/>
            <a:ext cx="272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You’re registration has been</a:t>
            </a:r>
          </a:p>
          <a:p>
            <a:pPr algn="ctr"/>
            <a:r>
              <a:rPr lang="en-MY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approved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B5251A-ECC1-4EF4-AB7B-537562FF11AF}"/>
              </a:ext>
            </a:extLst>
          </p:cNvPr>
          <p:cNvSpPr txBox="1"/>
          <p:nvPr/>
        </p:nvSpPr>
        <p:spPr>
          <a:xfrm>
            <a:off x="7482684" y="2975471"/>
            <a:ext cx="272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Press ‘Done’ to login.</a:t>
            </a:r>
          </a:p>
        </p:txBody>
      </p:sp>
      <p:grpSp>
        <p:nvGrpSpPr>
          <p:cNvPr id="17" name="Graphic 25">
            <a:extLst>
              <a:ext uri="{FF2B5EF4-FFF2-40B4-BE49-F238E27FC236}">
                <a16:creationId xmlns:a16="http://schemas.microsoft.com/office/drawing/2014/main" id="{23DC8DCD-8402-4F8C-A1D2-2657B2B87C53}"/>
              </a:ext>
            </a:extLst>
          </p:cNvPr>
          <p:cNvGrpSpPr/>
          <p:nvPr/>
        </p:nvGrpSpPr>
        <p:grpSpPr>
          <a:xfrm>
            <a:off x="8460100" y="1519099"/>
            <a:ext cx="622752" cy="622752"/>
            <a:chOff x="5784624" y="3117624"/>
            <a:chExt cx="622752" cy="62275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45ADD1-09F8-4A1D-B64E-444E24B89885}"/>
                </a:ext>
              </a:extLst>
            </p:cNvPr>
            <p:cNvSpPr/>
            <p:nvPr/>
          </p:nvSpPr>
          <p:spPr>
            <a:xfrm>
              <a:off x="5784624" y="3117624"/>
              <a:ext cx="622752" cy="622752"/>
            </a:xfrm>
            <a:custGeom>
              <a:avLst/>
              <a:gdLst>
                <a:gd name="connsiteX0" fmla="*/ 0 w 622752"/>
                <a:gd name="connsiteY0" fmla="*/ 0 h 622752"/>
                <a:gd name="connsiteX1" fmla="*/ 622752 w 622752"/>
                <a:gd name="connsiteY1" fmla="*/ 0 h 622752"/>
                <a:gd name="connsiteX2" fmla="*/ 622752 w 622752"/>
                <a:gd name="connsiteY2" fmla="*/ 622752 h 622752"/>
                <a:gd name="connsiteX3" fmla="*/ 0 w 622752"/>
                <a:gd name="connsiteY3" fmla="*/ 622752 h 62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752" h="622752">
                  <a:moveTo>
                    <a:pt x="0" y="0"/>
                  </a:moveTo>
                  <a:lnTo>
                    <a:pt x="622752" y="0"/>
                  </a:lnTo>
                  <a:lnTo>
                    <a:pt x="622752" y="622752"/>
                  </a:lnTo>
                  <a:lnTo>
                    <a:pt x="0" y="622752"/>
                  </a:lnTo>
                  <a:close/>
                </a:path>
              </a:pathLst>
            </a:custGeom>
            <a:noFill/>
            <a:ln w="25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7B71EC-240B-4909-A955-B98092D7349B}"/>
                </a:ext>
              </a:extLst>
            </p:cNvPr>
            <p:cNvSpPr/>
            <p:nvPr/>
          </p:nvSpPr>
          <p:spPr>
            <a:xfrm>
              <a:off x="5872847" y="3262932"/>
              <a:ext cx="456684" cy="347703"/>
            </a:xfrm>
            <a:custGeom>
              <a:avLst/>
              <a:gdLst>
                <a:gd name="connsiteX0" fmla="*/ 145309 w 456684"/>
                <a:gd name="connsiteY0" fmla="*/ 275049 h 347703"/>
                <a:gd name="connsiteX1" fmla="*/ 36327 w 456684"/>
                <a:gd name="connsiteY1" fmla="*/ 166067 h 347703"/>
                <a:gd name="connsiteX2" fmla="*/ 0 w 456684"/>
                <a:gd name="connsiteY2" fmla="*/ 202394 h 347703"/>
                <a:gd name="connsiteX3" fmla="*/ 145309 w 456684"/>
                <a:gd name="connsiteY3" fmla="*/ 347703 h 347703"/>
                <a:gd name="connsiteX4" fmla="*/ 456685 w 456684"/>
                <a:gd name="connsiteY4" fmla="*/ 36327 h 347703"/>
                <a:gd name="connsiteX5" fmla="*/ 420358 w 456684"/>
                <a:gd name="connsiteY5" fmla="*/ 0 h 347703"/>
                <a:gd name="connsiteX6" fmla="*/ 145309 w 456684"/>
                <a:gd name="connsiteY6" fmla="*/ 275049 h 34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684" h="347703">
                  <a:moveTo>
                    <a:pt x="145309" y="275049"/>
                  </a:moveTo>
                  <a:lnTo>
                    <a:pt x="36327" y="166067"/>
                  </a:lnTo>
                  <a:lnTo>
                    <a:pt x="0" y="202394"/>
                  </a:lnTo>
                  <a:lnTo>
                    <a:pt x="145309" y="347703"/>
                  </a:lnTo>
                  <a:lnTo>
                    <a:pt x="456685" y="36327"/>
                  </a:lnTo>
                  <a:lnTo>
                    <a:pt x="420358" y="0"/>
                  </a:lnTo>
                  <a:lnTo>
                    <a:pt x="145309" y="27504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25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2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E4AA15-82B3-4F8C-AB3B-E0CF503C0743}"/>
              </a:ext>
            </a:extLst>
          </p:cNvPr>
          <p:cNvGrpSpPr/>
          <p:nvPr/>
        </p:nvGrpSpPr>
        <p:grpSpPr>
          <a:xfrm>
            <a:off x="9271012" y="5151112"/>
            <a:ext cx="805884" cy="338130"/>
            <a:chOff x="9428718" y="3581400"/>
            <a:chExt cx="805884" cy="33813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80003FC-DFED-459E-A022-8483EF32F47A}"/>
                </a:ext>
              </a:extLst>
            </p:cNvPr>
            <p:cNvSpPr/>
            <p:nvPr/>
          </p:nvSpPr>
          <p:spPr>
            <a:xfrm>
              <a:off x="9428718" y="3581400"/>
              <a:ext cx="805884" cy="338130"/>
            </a:xfrm>
            <a:prstGeom prst="roundRect">
              <a:avLst>
                <a:gd name="adj" fmla="val 46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7F3762-8CA1-4A95-8F56-F02D901EB985}"/>
                </a:ext>
              </a:extLst>
            </p:cNvPr>
            <p:cNvSpPr txBox="1"/>
            <p:nvPr/>
          </p:nvSpPr>
          <p:spPr>
            <a:xfrm>
              <a:off x="9428718" y="3606376"/>
              <a:ext cx="80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</a:t>
              </a:r>
              <a:endPara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Successful/Rejected 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B92021-BD77-48E6-94BD-06C1F2EB50A4}"/>
              </a:ext>
            </a:extLst>
          </p:cNvPr>
          <p:cNvSpPr txBox="1"/>
          <p:nvPr/>
        </p:nvSpPr>
        <p:spPr>
          <a:xfrm>
            <a:off x="7482684" y="2250264"/>
            <a:ext cx="272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You’re registration has been rejected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B5251A-ECC1-4EF4-AB7B-537562FF11AF}"/>
              </a:ext>
            </a:extLst>
          </p:cNvPr>
          <p:cNvSpPr txBox="1"/>
          <p:nvPr/>
        </p:nvSpPr>
        <p:spPr>
          <a:xfrm>
            <a:off x="7482684" y="2975471"/>
            <a:ext cx="2728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vehicle information is invalid. Press ‘Done’ to register again.</a:t>
            </a:r>
          </a:p>
        </p:txBody>
      </p:sp>
      <p:grpSp>
        <p:nvGrpSpPr>
          <p:cNvPr id="35" name="Graphic 25">
            <a:extLst>
              <a:ext uri="{FF2B5EF4-FFF2-40B4-BE49-F238E27FC236}">
                <a16:creationId xmlns:a16="http://schemas.microsoft.com/office/drawing/2014/main" id="{D1211912-3DE5-41AA-A3DB-9A990816572F}"/>
              </a:ext>
            </a:extLst>
          </p:cNvPr>
          <p:cNvGrpSpPr/>
          <p:nvPr/>
        </p:nvGrpSpPr>
        <p:grpSpPr>
          <a:xfrm>
            <a:off x="8408573" y="1501844"/>
            <a:ext cx="725806" cy="725806"/>
            <a:chOff x="6010275" y="3343275"/>
            <a:chExt cx="171450" cy="17145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1818868-3A92-4914-A787-84F0A695EFBF}"/>
                </a:ext>
              </a:extLst>
            </p:cNvPr>
            <p:cNvSpPr/>
            <p:nvPr/>
          </p:nvSpPr>
          <p:spPr>
            <a:xfrm>
              <a:off x="6010275" y="3343275"/>
              <a:ext cx="171450" cy="171450"/>
            </a:xfrm>
            <a:custGeom>
              <a:avLst/>
              <a:gdLst>
                <a:gd name="connsiteX0" fmla="*/ 0 w 171450"/>
                <a:gd name="connsiteY0" fmla="*/ 0 h 171450"/>
                <a:gd name="connsiteX1" fmla="*/ 171450 w 171450"/>
                <a:gd name="connsiteY1" fmla="*/ 0 h 171450"/>
                <a:gd name="connsiteX2" fmla="*/ 171450 w 171450"/>
                <a:gd name="connsiteY2" fmla="*/ 171450 h 171450"/>
                <a:gd name="connsiteX3" fmla="*/ 0 w 1714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450" y="0"/>
                  </a:lnTo>
                  <a:lnTo>
                    <a:pt x="171450" y="171450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7044BF-5200-4120-A15B-3867BBC85A55}"/>
                </a:ext>
              </a:extLst>
            </p:cNvPr>
            <p:cNvSpPr/>
            <p:nvPr/>
          </p:nvSpPr>
          <p:spPr>
            <a:xfrm>
              <a:off x="6045993" y="3378993"/>
              <a:ext cx="100012" cy="100012"/>
            </a:xfrm>
            <a:custGeom>
              <a:avLst/>
              <a:gdLst>
                <a:gd name="connsiteX0" fmla="*/ 100013 w 100012"/>
                <a:gd name="connsiteY0" fmla="*/ 10073 h 100012"/>
                <a:gd name="connsiteX1" fmla="*/ 89940 w 100012"/>
                <a:gd name="connsiteY1" fmla="*/ 0 h 100012"/>
                <a:gd name="connsiteX2" fmla="*/ 50006 w 100012"/>
                <a:gd name="connsiteY2" fmla="*/ 39934 h 100012"/>
                <a:gd name="connsiteX3" fmla="*/ 10073 w 100012"/>
                <a:gd name="connsiteY3" fmla="*/ 0 h 100012"/>
                <a:gd name="connsiteX4" fmla="*/ 0 w 100012"/>
                <a:gd name="connsiteY4" fmla="*/ 10073 h 100012"/>
                <a:gd name="connsiteX5" fmla="*/ 39934 w 100012"/>
                <a:gd name="connsiteY5" fmla="*/ 50006 h 100012"/>
                <a:gd name="connsiteX6" fmla="*/ 0 w 100012"/>
                <a:gd name="connsiteY6" fmla="*/ 89940 h 100012"/>
                <a:gd name="connsiteX7" fmla="*/ 10073 w 100012"/>
                <a:gd name="connsiteY7" fmla="*/ 100013 h 100012"/>
                <a:gd name="connsiteX8" fmla="*/ 50006 w 100012"/>
                <a:gd name="connsiteY8" fmla="*/ 60079 h 100012"/>
                <a:gd name="connsiteX9" fmla="*/ 89940 w 100012"/>
                <a:gd name="connsiteY9" fmla="*/ 100013 h 100012"/>
                <a:gd name="connsiteX10" fmla="*/ 100013 w 100012"/>
                <a:gd name="connsiteY10" fmla="*/ 89940 h 100012"/>
                <a:gd name="connsiteX11" fmla="*/ 60079 w 100012"/>
                <a:gd name="connsiteY11" fmla="*/ 50006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12" h="100012">
                  <a:moveTo>
                    <a:pt x="100013" y="10073"/>
                  </a:moveTo>
                  <a:lnTo>
                    <a:pt x="89940" y="0"/>
                  </a:lnTo>
                  <a:lnTo>
                    <a:pt x="50006" y="39934"/>
                  </a:lnTo>
                  <a:lnTo>
                    <a:pt x="10073" y="0"/>
                  </a:lnTo>
                  <a:lnTo>
                    <a:pt x="0" y="10073"/>
                  </a:lnTo>
                  <a:lnTo>
                    <a:pt x="39934" y="50006"/>
                  </a:lnTo>
                  <a:lnTo>
                    <a:pt x="0" y="89940"/>
                  </a:lnTo>
                  <a:lnTo>
                    <a:pt x="10073" y="100013"/>
                  </a:lnTo>
                  <a:lnTo>
                    <a:pt x="50006" y="60079"/>
                  </a:lnTo>
                  <a:lnTo>
                    <a:pt x="89940" y="100013"/>
                  </a:lnTo>
                  <a:lnTo>
                    <a:pt x="100013" y="89940"/>
                  </a:lnTo>
                  <a:lnTo>
                    <a:pt x="60079" y="5000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536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6A53-16DF-48C3-97BF-95A57D3CB30A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Successful/Rejected 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A35A4C-96B8-408C-B2DF-7301135CBCEB}"/>
              </a:ext>
            </a:extLst>
          </p:cNvPr>
          <p:cNvSpPr/>
          <p:nvPr/>
        </p:nvSpPr>
        <p:spPr>
          <a:xfrm>
            <a:off x="7599559" y="239065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B14D3-913F-42EA-B193-185D73CD278D}"/>
              </a:ext>
            </a:extLst>
          </p:cNvPr>
          <p:cNvSpPr txBox="1"/>
          <p:nvPr/>
        </p:nvSpPr>
        <p:spPr>
          <a:xfrm>
            <a:off x="7606923" y="2455415"/>
            <a:ext cx="91985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1801A79-F697-4D03-8A4D-11FE32B546CD}"/>
              </a:ext>
            </a:extLst>
          </p:cNvPr>
          <p:cNvSpPr/>
          <p:nvPr/>
        </p:nvSpPr>
        <p:spPr>
          <a:xfrm>
            <a:off x="7599559" y="289446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1A4070-73F1-4DBF-91AD-4FCBEFBD61BB}"/>
              </a:ext>
            </a:extLst>
          </p:cNvPr>
          <p:cNvSpPr txBox="1"/>
          <p:nvPr/>
        </p:nvSpPr>
        <p:spPr>
          <a:xfrm>
            <a:off x="7606923" y="2959220"/>
            <a:ext cx="91985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EC5E10-4816-4C51-A1D3-7117834898EB}"/>
              </a:ext>
            </a:extLst>
          </p:cNvPr>
          <p:cNvSpPr/>
          <p:nvPr/>
        </p:nvSpPr>
        <p:spPr>
          <a:xfrm>
            <a:off x="7319728" y="5296898"/>
            <a:ext cx="3043797" cy="487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B98090-DCDB-451B-B66C-27CC71E76F74}"/>
              </a:ext>
            </a:extLst>
          </p:cNvPr>
          <p:cNvSpPr txBox="1"/>
          <p:nvPr/>
        </p:nvSpPr>
        <p:spPr>
          <a:xfrm>
            <a:off x="7314423" y="5369800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822100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2E5BD-61BB-4866-80E1-BC838E595B0E}"/>
              </a:ext>
            </a:extLst>
          </p:cNvPr>
          <p:cNvSpPr/>
          <p:nvPr/>
        </p:nvSpPr>
        <p:spPr>
          <a:xfrm>
            <a:off x="7871461" y="948510"/>
            <a:ext cx="1950942" cy="1071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A35A4C-96B8-408C-B2DF-7301135CBCEB}"/>
              </a:ext>
            </a:extLst>
          </p:cNvPr>
          <p:cNvSpPr/>
          <p:nvPr/>
        </p:nvSpPr>
        <p:spPr>
          <a:xfrm>
            <a:off x="7599559" y="2390655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B14D3-913F-42EA-B193-185D73CD278D}"/>
              </a:ext>
            </a:extLst>
          </p:cNvPr>
          <p:cNvSpPr txBox="1"/>
          <p:nvPr/>
        </p:nvSpPr>
        <p:spPr>
          <a:xfrm>
            <a:off x="7671436" y="2345572"/>
            <a:ext cx="662939" cy="9016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E8A354-775E-4EF7-A4B3-5026534DEC6D}"/>
              </a:ext>
            </a:extLst>
          </p:cNvPr>
          <p:cNvSpPr/>
          <p:nvPr/>
        </p:nvSpPr>
        <p:spPr>
          <a:xfrm>
            <a:off x="9276318" y="3429000"/>
            <a:ext cx="805884" cy="338130"/>
          </a:xfrm>
          <a:prstGeom prst="roundRect">
            <a:avLst>
              <a:gd name="adj" fmla="val 46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839D85-8660-4B61-B029-98DAE3ED7EF8}"/>
              </a:ext>
            </a:extLst>
          </p:cNvPr>
          <p:cNvSpPr txBox="1"/>
          <p:nvPr/>
        </p:nvSpPr>
        <p:spPr>
          <a:xfrm>
            <a:off x="9276318" y="3453976"/>
            <a:ext cx="80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1801A79-F697-4D03-8A4D-11FE32B546CD}"/>
              </a:ext>
            </a:extLst>
          </p:cNvPr>
          <p:cNvSpPr/>
          <p:nvPr/>
        </p:nvSpPr>
        <p:spPr>
          <a:xfrm>
            <a:off x="7599559" y="2894460"/>
            <a:ext cx="2482643" cy="399948"/>
          </a:xfrm>
          <a:prstGeom prst="roundRect">
            <a:avLst>
              <a:gd name="adj" fmla="val 7522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1A4070-73F1-4DBF-91AD-4FCBEFBD61BB}"/>
              </a:ext>
            </a:extLst>
          </p:cNvPr>
          <p:cNvSpPr txBox="1"/>
          <p:nvPr/>
        </p:nvSpPr>
        <p:spPr>
          <a:xfrm>
            <a:off x="7671436" y="2849377"/>
            <a:ext cx="662939" cy="9016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EC5E10-4816-4C51-A1D3-7117834898EB}"/>
              </a:ext>
            </a:extLst>
          </p:cNvPr>
          <p:cNvSpPr/>
          <p:nvPr/>
        </p:nvSpPr>
        <p:spPr>
          <a:xfrm>
            <a:off x="7319728" y="5296898"/>
            <a:ext cx="3043797" cy="487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B98090-DCDB-451B-B66C-27CC71E76F74}"/>
              </a:ext>
            </a:extLst>
          </p:cNvPr>
          <p:cNvSpPr txBox="1"/>
          <p:nvPr/>
        </p:nvSpPr>
        <p:spPr>
          <a:xfrm>
            <a:off x="7314423" y="5369800"/>
            <a:ext cx="3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Swipe up to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03CD1-37AC-4627-B78E-4FDD115545C0}"/>
              </a:ext>
            </a:extLst>
          </p:cNvPr>
          <p:cNvSpPr/>
          <p:nvPr/>
        </p:nvSpPr>
        <p:spPr>
          <a:xfrm>
            <a:off x="6566003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7BCC2-9895-4775-B5A3-CBF99333DA8E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2FFC1-48A2-4EAD-AD31-454A910A3940}"/>
              </a:ext>
            </a:extLst>
          </p:cNvPr>
          <p:cNvSpPr txBox="1"/>
          <p:nvPr/>
        </p:nvSpPr>
        <p:spPr>
          <a:xfrm>
            <a:off x="7601617" y="2958694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••••••••••••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A7BF2-0492-4784-9ECE-C2AB8C74CD9E}"/>
              </a:ext>
            </a:extLst>
          </p:cNvPr>
          <p:cNvSpPr txBox="1"/>
          <p:nvPr/>
        </p:nvSpPr>
        <p:spPr>
          <a:xfrm>
            <a:off x="7601617" y="2454889"/>
            <a:ext cx="151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John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ADAF-7F31-4824-AD90-5971164C1431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 Successful/Rejected 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F8DD4-1615-4144-A0B5-EE6062A1A003}"/>
              </a:ext>
            </a:extLst>
          </p:cNvPr>
          <p:cNvSpPr/>
          <p:nvPr/>
        </p:nvSpPr>
        <p:spPr>
          <a:xfrm>
            <a:off x="7239099" y="5775587"/>
            <a:ext cx="3112324" cy="1082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46166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ADAF-7F31-4824-AD90-5971164C1431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1A2CE-331E-4B5E-BA93-EAA4AC0C28C3}"/>
              </a:ext>
            </a:extLst>
          </p:cNvPr>
          <p:cNvSpPr/>
          <p:nvPr/>
        </p:nvSpPr>
        <p:spPr>
          <a:xfrm>
            <a:off x="7325032" y="373019"/>
            <a:ext cx="3043797" cy="738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1D13F431-779D-4FEA-A098-486E6CFC722F}"/>
              </a:ext>
            </a:extLst>
          </p:cNvPr>
          <p:cNvGrpSpPr/>
          <p:nvPr/>
        </p:nvGrpSpPr>
        <p:grpSpPr>
          <a:xfrm>
            <a:off x="7514319" y="698137"/>
            <a:ext cx="246742" cy="246742"/>
            <a:chOff x="6010275" y="3343275"/>
            <a:chExt cx="171450" cy="1714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E82AB2-835F-4107-AF82-5B22497F5F60}"/>
                </a:ext>
              </a:extLst>
            </p:cNvPr>
            <p:cNvSpPr/>
            <p:nvPr/>
          </p:nvSpPr>
          <p:spPr>
            <a:xfrm>
              <a:off x="6010275" y="3343275"/>
              <a:ext cx="171450" cy="171450"/>
            </a:xfrm>
            <a:custGeom>
              <a:avLst/>
              <a:gdLst>
                <a:gd name="connsiteX0" fmla="*/ 0 w 171450"/>
                <a:gd name="connsiteY0" fmla="*/ 0 h 171450"/>
                <a:gd name="connsiteX1" fmla="*/ 171450 w 171450"/>
                <a:gd name="connsiteY1" fmla="*/ 0 h 171450"/>
                <a:gd name="connsiteX2" fmla="*/ 171450 w 171450"/>
                <a:gd name="connsiteY2" fmla="*/ 171450 h 171450"/>
                <a:gd name="connsiteX3" fmla="*/ 0 w 1714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450" y="0"/>
                  </a:lnTo>
                  <a:lnTo>
                    <a:pt x="171450" y="171450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05F5A1-6F3C-4029-A000-46F41536EEA1}"/>
                </a:ext>
              </a:extLst>
            </p:cNvPr>
            <p:cNvSpPr/>
            <p:nvPr/>
          </p:nvSpPr>
          <p:spPr>
            <a:xfrm>
              <a:off x="6031706" y="3386137"/>
              <a:ext cx="128587" cy="85725"/>
            </a:xfrm>
            <a:custGeom>
              <a:avLst/>
              <a:gdLst>
                <a:gd name="connsiteX0" fmla="*/ 0 w 128587"/>
                <a:gd name="connsiteY0" fmla="*/ 85725 h 85725"/>
                <a:gd name="connsiteX1" fmla="*/ 128588 w 128587"/>
                <a:gd name="connsiteY1" fmla="*/ 85725 h 85725"/>
                <a:gd name="connsiteX2" fmla="*/ 128588 w 128587"/>
                <a:gd name="connsiteY2" fmla="*/ 71438 h 85725"/>
                <a:gd name="connsiteX3" fmla="*/ 0 w 128587"/>
                <a:gd name="connsiteY3" fmla="*/ 71438 h 85725"/>
                <a:gd name="connsiteX4" fmla="*/ 0 w 128587"/>
                <a:gd name="connsiteY4" fmla="*/ 85725 h 85725"/>
                <a:gd name="connsiteX5" fmla="*/ 0 w 128587"/>
                <a:gd name="connsiteY5" fmla="*/ 50006 h 85725"/>
                <a:gd name="connsiteX6" fmla="*/ 128588 w 128587"/>
                <a:gd name="connsiteY6" fmla="*/ 50006 h 85725"/>
                <a:gd name="connsiteX7" fmla="*/ 128588 w 128587"/>
                <a:gd name="connsiteY7" fmla="*/ 35719 h 85725"/>
                <a:gd name="connsiteX8" fmla="*/ 0 w 128587"/>
                <a:gd name="connsiteY8" fmla="*/ 35719 h 85725"/>
                <a:gd name="connsiteX9" fmla="*/ 0 w 128587"/>
                <a:gd name="connsiteY9" fmla="*/ 50006 h 85725"/>
                <a:gd name="connsiteX10" fmla="*/ 0 w 128587"/>
                <a:gd name="connsiteY10" fmla="*/ 0 h 85725"/>
                <a:gd name="connsiteX11" fmla="*/ 0 w 128587"/>
                <a:gd name="connsiteY11" fmla="*/ 14288 h 85725"/>
                <a:gd name="connsiteX12" fmla="*/ 128588 w 128587"/>
                <a:gd name="connsiteY12" fmla="*/ 14288 h 85725"/>
                <a:gd name="connsiteX13" fmla="*/ 128588 w 128587"/>
                <a:gd name="connsiteY13" fmla="*/ 0 h 85725"/>
                <a:gd name="connsiteX14" fmla="*/ 0 w 128587"/>
                <a:gd name="connsiteY1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587" h="85725">
                  <a:moveTo>
                    <a:pt x="0" y="85725"/>
                  </a:moveTo>
                  <a:lnTo>
                    <a:pt x="128588" y="85725"/>
                  </a:lnTo>
                  <a:lnTo>
                    <a:pt x="128588" y="71438"/>
                  </a:lnTo>
                  <a:lnTo>
                    <a:pt x="0" y="71438"/>
                  </a:lnTo>
                  <a:lnTo>
                    <a:pt x="0" y="85725"/>
                  </a:lnTo>
                  <a:close/>
                  <a:moveTo>
                    <a:pt x="0" y="50006"/>
                  </a:moveTo>
                  <a:lnTo>
                    <a:pt x="128588" y="50006"/>
                  </a:lnTo>
                  <a:lnTo>
                    <a:pt x="128588" y="35719"/>
                  </a:lnTo>
                  <a:lnTo>
                    <a:pt x="0" y="35719"/>
                  </a:lnTo>
                  <a:lnTo>
                    <a:pt x="0" y="50006"/>
                  </a:lnTo>
                  <a:close/>
                  <a:moveTo>
                    <a:pt x="0" y="0"/>
                  </a:moveTo>
                  <a:lnTo>
                    <a:pt x="0" y="14288"/>
                  </a:lnTo>
                  <a:lnTo>
                    <a:pt x="128588" y="14288"/>
                  </a:lnTo>
                  <a:lnTo>
                    <a:pt x="128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EB690-F14F-406F-B172-20E337BD9D8E}"/>
              </a:ext>
            </a:extLst>
          </p:cNvPr>
          <p:cNvSpPr/>
          <p:nvPr/>
        </p:nvSpPr>
        <p:spPr>
          <a:xfrm>
            <a:off x="7325033" y="370727"/>
            <a:ext cx="3026390" cy="197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3936A-20F8-4EE3-8F72-E1D3378BF2A4}"/>
              </a:ext>
            </a:extLst>
          </p:cNvPr>
          <p:cNvSpPr/>
          <p:nvPr/>
        </p:nvSpPr>
        <p:spPr>
          <a:xfrm>
            <a:off x="6568655" y="379356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6DC02-8392-4038-9EC4-3B06555B4850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C0FA5B-DA47-4995-946F-242651DD57E1}"/>
              </a:ext>
            </a:extLst>
          </p:cNvPr>
          <p:cNvSpPr txBox="1"/>
          <p:nvPr/>
        </p:nvSpPr>
        <p:spPr>
          <a:xfrm>
            <a:off x="7791903" y="652230"/>
            <a:ext cx="130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A05740-E627-49AF-B2D4-643FE32B6F48}"/>
              </a:ext>
            </a:extLst>
          </p:cNvPr>
          <p:cNvGrpSpPr/>
          <p:nvPr/>
        </p:nvGrpSpPr>
        <p:grpSpPr>
          <a:xfrm>
            <a:off x="7497810" y="1403628"/>
            <a:ext cx="2963821" cy="510199"/>
            <a:chOff x="7637689" y="1479122"/>
            <a:chExt cx="2963821" cy="5101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825D2D-CFCA-4F55-AB91-BC241441279B}"/>
                </a:ext>
              </a:extLst>
            </p:cNvPr>
            <p:cNvSpPr txBox="1"/>
            <p:nvPr/>
          </p:nvSpPr>
          <p:spPr>
            <a:xfrm>
              <a:off x="8055209" y="1479122"/>
              <a:ext cx="180753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Active Requests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6" name="Graphic 44">
              <a:extLst>
                <a:ext uri="{FF2B5EF4-FFF2-40B4-BE49-F238E27FC236}">
                  <a16:creationId xmlns:a16="http://schemas.microsoft.com/office/drawing/2014/main" id="{10D09B6A-8CDC-4EEB-AC7E-91443301A47B}"/>
                </a:ext>
              </a:extLst>
            </p:cNvPr>
            <p:cNvGrpSpPr/>
            <p:nvPr/>
          </p:nvGrpSpPr>
          <p:grpSpPr>
            <a:xfrm>
              <a:off x="7637689" y="1515677"/>
              <a:ext cx="458429" cy="458429"/>
              <a:chOff x="5981699" y="3314699"/>
              <a:chExt cx="458429" cy="45842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1DEBE00-1AAA-458A-94B9-BA8D37DC0F0B}"/>
                  </a:ext>
                </a:extLst>
              </p:cNvPr>
              <p:cNvSpPr/>
              <p:nvPr/>
            </p:nvSpPr>
            <p:spPr>
              <a:xfrm>
                <a:off x="5981699" y="3314699"/>
                <a:ext cx="458429" cy="458429"/>
              </a:xfrm>
              <a:custGeom>
                <a:avLst/>
                <a:gdLst>
                  <a:gd name="connsiteX0" fmla="*/ 0 w 458429"/>
                  <a:gd name="connsiteY0" fmla="*/ 0 h 458429"/>
                  <a:gd name="connsiteX1" fmla="*/ 458429 w 458429"/>
                  <a:gd name="connsiteY1" fmla="*/ 0 h 458429"/>
                  <a:gd name="connsiteX2" fmla="*/ 458429 w 458429"/>
                  <a:gd name="connsiteY2" fmla="*/ 458429 h 458429"/>
                  <a:gd name="connsiteX3" fmla="*/ 0 w 458429"/>
                  <a:gd name="connsiteY3" fmla="*/ 458429 h 4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429" h="458429">
                    <a:moveTo>
                      <a:pt x="0" y="0"/>
                    </a:moveTo>
                    <a:lnTo>
                      <a:pt x="458429" y="0"/>
                    </a:lnTo>
                    <a:lnTo>
                      <a:pt x="458429" y="458429"/>
                    </a:lnTo>
                    <a:lnTo>
                      <a:pt x="0" y="458429"/>
                    </a:lnTo>
                    <a:close/>
                  </a:path>
                </a:pathLst>
              </a:custGeom>
              <a:no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D17D1FE-5BDB-4106-91A0-C53ED0714567}"/>
                  </a:ext>
                </a:extLst>
              </p:cNvPr>
              <p:cNvSpPr/>
              <p:nvPr/>
            </p:nvSpPr>
            <p:spPr>
              <a:xfrm>
                <a:off x="6019901" y="3352901"/>
                <a:ext cx="382024" cy="382024"/>
              </a:xfrm>
              <a:custGeom>
                <a:avLst/>
                <a:gdLst>
                  <a:gd name="connsiteX0" fmla="*/ 190821 w 382024"/>
                  <a:gd name="connsiteY0" fmla="*/ 0 h 382024"/>
                  <a:gd name="connsiteX1" fmla="*/ 0 w 382024"/>
                  <a:gd name="connsiteY1" fmla="*/ 191012 h 382024"/>
                  <a:gd name="connsiteX2" fmla="*/ 190821 w 382024"/>
                  <a:gd name="connsiteY2" fmla="*/ 382024 h 382024"/>
                  <a:gd name="connsiteX3" fmla="*/ 382024 w 382024"/>
                  <a:gd name="connsiteY3" fmla="*/ 191012 h 382024"/>
                  <a:gd name="connsiteX4" fmla="*/ 190821 w 382024"/>
                  <a:gd name="connsiteY4" fmla="*/ 0 h 382024"/>
                  <a:gd name="connsiteX5" fmla="*/ 191012 w 382024"/>
                  <a:gd name="connsiteY5" fmla="*/ 343822 h 382024"/>
                  <a:gd name="connsiteX6" fmla="*/ 38202 w 382024"/>
                  <a:gd name="connsiteY6" fmla="*/ 191012 h 382024"/>
                  <a:gd name="connsiteX7" fmla="*/ 191012 w 382024"/>
                  <a:gd name="connsiteY7" fmla="*/ 38202 h 382024"/>
                  <a:gd name="connsiteX8" fmla="*/ 343822 w 382024"/>
                  <a:gd name="connsiteY8" fmla="*/ 191012 h 382024"/>
                  <a:gd name="connsiteX9" fmla="*/ 191012 w 382024"/>
                  <a:gd name="connsiteY9" fmla="*/ 343822 h 38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2024" h="382024">
                    <a:moveTo>
                      <a:pt x="190821" y="0"/>
                    </a:moveTo>
                    <a:cubicBezTo>
                      <a:pt x="85382" y="0"/>
                      <a:pt x="0" y="85573"/>
                      <a:pt x="0" y="191012"/>
                    </a:cubicBezTo>
                    <a:cubicBezTo>
                      <a:pt x="0" y="296451"/>
                      <a:pt x="85382" y="382024"/>
                      <a:pt x="190821" y="382024"/>
                    </a:cubicBezTo>
                    <a:cubicBezTo>
                      <a:pt x="296451" y="382024"/>
                      <a:pt x="382024" y="296451"/>
                      <a:pt x="382024" y="191012"/>
                    </a:cubicBezTo>
                    <a:cubicBezTo>
                      <a:pt x="382024" y="85573"/>
                      <a:pt x="296451" y="0"/>
                      <a:pt x="190821" y="0"/>
                    </a:cubicBezTo>
                    <a:close/>
                    <a:moveTo>
                      <a:pt x="191012" y="343822"/>
                    </a:moveTo>
                    <a:cubicBezTo>
                      <a:pt x="106585" y="343822"/>
                      <a:pt x="38202" y="275439"/>
                      <a:pt x="38202" y="191012"/>
                    </a:cubicBezTo>
                    <a:cubicBezTo>
                      <a:pt x="38202" y="106585"/>
                      <a:pt x="106585" y="38202"/>
                      <a:pt x="191012" y="38202"/>
                    </a:cubicBezTo>
                    <a:cubicBezTo>
                      <a:pt x="275439" y="38202"/>
                      <a:pt x="343822" y="106585"/>
                      <a:pt x="343822" y="191012"/>
                    </a:cubicBezTo>
                    <a:cubicBezTo>
                      <a:pt x="343822" y="275439"/>
                      <a:pt x="275439" y="343822"/>
                      <a:pt x="191012" y="34382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5F76533-84B9-42EF-8B42-58D4C7F9534E}"/>
                  </a:ext>
                </a:extLst>
              </p:cNvPr>
              <p:cNvSpPr/>
              <p:nvPr/>
            </p:nvSpPr>
            <p:spPr>
              <a:xfrm>
                <a:off x="6191812" y="3448407"/>
                <a:ext cx="114607" cy="174776"/>
              </a:xfrm>
              <a:custGeom>
                <a:avLst/>
                <a:gdLst>
                  <a:gd name="connsiteX0" fmla="*/ 28652 w 114607"/>
                  <a:gd name="connsiteY0" fmla="*/ 0 h 174776"/>
                  <a:gd name="connsiteX1" fmla="*/ 0 w 114607"/>
                  <a:gd name="connsiteY1" fmla="*/ 0 h 174776"/>
                  <a:gd name="connsiteX2" fmla="*/ 0 w 114607"/>
                  <a:gd name="connsiteY2" fmla="*/ 114607 h 174776"/>
                  <a:gd name="connsiteX3" fmla="*/ 100281 w 114607"/>
                  <a:gd name="connsiteY3" fmla="*/ 174776 h 174776"/>
                  <a:gd name="connsiteX4" fmla="*/ 114607 w 114607"/>
                  <a:gd name="connsiteY4" fmla="*/ 151282 h 174776"/>
                  <a:gd name="connsiteX5" fmla="*/ 28652 w 114607"/>
                  <a:gd name="connsiteY5" fmla="*/ 100281 h 17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607" h="174776">
                    <a:moveTo>
                      <a:pt x="28652" y="0"/>
                    </a:moveTo>
                    <a:lnTo>
                      <a:pt x="0" y="0"/>
                    </a:lnTo>
                    <a:lnTo>
                      <a:pt x="0" y="114607"/>
                    </a:lnTo>
                    <a:lnTo>
                      <a:pt x="100281" y="174776"/>
                    </a:lnTo>
                    <a:lnTo>
                      <a:pt x="114607" y="151282"/>
                    </a:lnTo>
                    <a:lnTo>
                      <a:pt x="28652" y="10028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0A6B7E-3EB8-4591-A695-2F046AC79130}"/>
                </a:ext>
              </a:extLst>
            </p:cNvPr>
            <p:cNvSpPr txBox="1"/>
            <p:nvPr/>
          </p:nvSpPr>
          <p:spPr>
            <a:xfrm>
              <a:off x="8067401" y="1712322"/>
              <a:ext cx="25341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Manage currently active requests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0C2580-D14A-4D27-A565-8C907F473A1C}"/>
              </a:ext>
            </a:extLst>
          </p:cNvPr>
          <p:cNvGrpSpPr/>
          <p:nvPr/>
        </p:nvGrpSpPr>
        <p:grpSpPr>
          <a:xfrm>
            <a:off x="7495157" y="2058948"/>
            <a:ext cx="2683488" cy="510199"/>
            <a:chOff x="7495157" y="2058948"/>
            <a:chExt cx="2683488" cy="5101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19B0C5E-2FF5-455D-8C63-C10720664B63}"/>
                </a:ext>
              </a:extLst>
            </p:cNvPr>
            <p:cNvSpPr txBox="1"/>
            <p:nvPr/>
          </p:nvSpPr>
          <p:spPr>
            <a:xfrm>
              <a:off x="7915330" y="2058948"/>
              <a:ext cx="13004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Post Request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5C45-3123-48E3-B8BE-05B258C31AB7}"/>
                </a:ext>
              </a:extLst>
            </p:cNvPr>
            <p:cNvSpPr txBox="1"/>
            <p:nvPr/>
          </p:nvSpPr>
          <p:spPr>
            <a:xfrm>
              <a:off x="7927522" y="2292148"/>
              <a:ext cx="22511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View currently active history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6E1BB5-5770-477B-9F98-76E1D0934AC5}"/>
                </a:ext>
              </a:extLst>
            </p:cNvPr>
            <p:cNvGrpSpPr/>
            <p:nvPr/>
          </p:nvGrpSpPr>
          <p:grpSpPr>
            <a:xfrm>
              <a:off x="7495157" y="2097414"/>
              <a:ext cx="458429" cy="458429"/>
              <a:chOff x="1339952" y="3584002"/>
              <a:chExt cx="766608" cy="76660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0778D9-820E-4EAA-A70A-5C0FFEDEBCB7}"/>
                  </a:ext>
                </a:extLst>
              </p:cNvPr>
              <p:cNvSpPr/>
              <p:nvPr/>
            </p:nvSpPr>
            <p:spPr>
              <a:xfrm>
                <a:off x="1339952" y="3584002"/>
                <a:ext cx="766608" cy="766608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8E44675-CA22-4EB0-A36B-7B2D6DB1C2F8}"/>
                  </a:ext>
                </a:extLst>
              </p:cNvPr>
              <p:cNvSpPr/>
              <p:nvPr/>
            </p:nvSpPr>
            <p:spPr>
              <a:xfrm>
                <a:off x="1750192" y="3985024"/>
                <a:ext cx="324426" cy="324426"/>
              </a:xfrm>
              <a:custGeom>
                <a:avLst/>
                <a:gdLst>
                  <a:gd name="connsiteX0" fmla="*/ 133350 w 133350"/>
                  <a:gd name="connsiteY0" fmla="*/ 76200 h 133350"/>
                  <a:gd name="connsiteX1" fmla="*/ 76200 w 133350"/>
                  <a:gd name="connsiteY1" fmla="*/ 76200 h 133350"/>
                  <a:gd name="connsiteX2" fmla="*/ 76200 w 133350"/>
                  <a:gd name="connsiteY2" fmla="*/ 133350 h 133350"/>
                  <a:gd name="connsiteX3" fmla="*/ 57150 w 133350"/>
                  <a:gd name="connsiteY3" fmla="*/ 133350 h 133350"/>
                  <a:gd name="connsiteX4" fmla="*/ 57150 w 133350"/>
                  <a:gd name="connsiteY4" fmla="*/ 76200 h 133350"/>
                  <a:gd name="connsiteX5" fmla="*/ 0 w 133350"/>
                  <a:gd name="connsiteY5" fmla="*/ 76200 h 133350"/>
                  <a:gd name="connsiteX6" fmla="*/ 0 w 133350"/>
                  <a:gd name="connsiteY6" fmla="*/ 57150 h 133350"/>
                  <a:gd name="connsiteX7" fmla="*/ 57150 w 133350"/>
                  <a:gd name="connsiteY7" fmla="*/ 57150 h 133350"/>
                  <a:gd name="connsiteX8" fmla="*/ 57150 w 133350"/>
                  <a:gd name="connsiteY8" fmla="*/ 0 h 133350"/>
                  <a:gd name="connsiteX9" fmla="*/ 76200 w 133350"/>
                  <a:gd name="connsiteY9" fmla="*/ 0 h 133350"/>
                  <a:gd name="connsiteX10" fmla="*/ 76200 w 133350"/>
                  <a:gd name="connsiteY10" fmla="*/ 57150 h 133350"/>
                  <a:gd name="connsiteX11" fmla="*/ 133350 w 133350"/>
                  <a:gd name="connsiteY11" fmla="*/ 57150 h 133350"/>
                  <a:gd name="connsiteX12" fmla="*/ 133350 w 133350"/>
                  <a:gd name="connsiteY12" fmla="*/ 7620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350" h="133350">
                    <a:moveTo>
                      <a:pt x="133350" y="76200"/>
                    </a:moveTo>
                    <a:lnTo>
                      <a:pt x="76200" y="76200"/>
                    </a:lnTo>
                    <a:lnTo>
                      <a:pt x="76200" y="133350"/>
                    </a:lnTo>
                    <a:lnTo>
                      <a:pt x="57150" y="133350"/>
                    </a:lnTo>
                    <a:lnTo>
                      <a:pt x="57150" y="76200"/>
                    </a:lnTo>
                    <a:lnTo>
                      <a:pt x="0" y="76200"/>
                    </a:lnTo>
                    <a:lnTo>
                      <a:pt x="0" y="57150"/>
                    </a:lnTo>
                    <a:lnTo>
                      <a:pt x="57150" y="57150"/>
                    </a:lnTo>
                    <a:lnTo>
                      <a:pt x="57150" y="0"/>
                    </a:lnTo>
                    <a:lnTo>
                      <a:pt x="76200" y="0"/>
                    </a:lnTo>
                    <a:lnTo>
                      <a:pt x="76200" y="57150"/>
                    </a:lnTo>
                    <a:lnTo>
                      <a:pt x="133350" y="57150"/>
                    </a:lnTo>
                    <a:lnTo>
                      <a:pt x="133350" y="7620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8FBBD95-B1C2-49E4-BC43-3C81089F753C}"/>
                  </a:ext>
                </a:extLst>
              </p:cNvPr>
              <p:cNvSpPr/>
              <p:nvPr/>
            </p:nvSpPr>
            <p:spPr>
              <a:xfrm rot="5400000">
                <a:off x="1403836" y="3647886"/>
                <a:ext cx="638840" cy="638840"/>
              </a:xfrm>
              <a:custGeom>
                <a:avLst/>
                <a:gdLst>
                  <a:gd name="connsiteX0" fmla="*/ 0 w 638840"/>
                  <a:gd name="connsiteY0" fmla="*/ 319739 h 638840"/>
                  <a:gd name="connsiteX1" fmla="*/ 319420 w 638840"/>
                  <a:gd name="connsiteY1" fmla="*/ 0 h 638840"/>
                  <a:gd name="connsiteX2" fmla="*/ 443714 w 638840"/>
                  <a:gd name="connsiteY2" fmla="*/ 25119 h 638840"/>
                  <a:gd name="connsiteX3" fmla="*/ 446978 w 638840"/>
                  <a:gd name="connsiteY3" fmla="*/ 26892 h 638840"/>
                  <a:gd name="connsiteX4" fmla="*/ 446978 w 638840"/>
                  <a:gd name="connsiteY4" fmla="*/ 93826 h 638840"/>
                  <a:gd name="connsiteX5" fmla="*/ 437097 w 638840"/>
                  <a:gd name="connsiteY5" fmla="*/ 93826 h 638840"/>
                  <a:gd name="connsiteX6" fmla="*/ 418910 w 638840"/>
                  <a:gd name="connsiteY6" fmla="*/ 83957 h 638840"/>
                  <a:gd name="connsiteX7" fmla="*/ 319420 w 638840"/>
                  <a:gd name="connsiteY7" fmla="*/ 63884 h 638840"/>
                  <a:gd name="connsiteX8" fmla="*/ 63884 w 638840"/>
                  <a:gd name="connsiteY8" fmla="*/ 319420 h 638840"/>
                  <a:gd name="connsiteX9" fmla="*/ 319420 w 638840"/>
                  <a:gd name="connsiteY9" fmla="*/ 574956 h 638840"/>
                  <a:gd name="connsiteX10" fmla="*/ 574956 w 638840"/>
                  <a:gd name="connsiteY10" fmla="*/ 319420 h 638840"/>
                  <a:gd name="connsiteX11" fmla="*/ 554883 w 638840"/>
                  <a:gd name="connsiteY11" fmla="*/ 219930 h 638840"/>
                  <a:gd name="connsiteX12" fmla="*/ 534032 w 638840"/>
                  <a:gd name="connsiteY12" fmla="*/ 181504 h 638840"/>
                  <a:gd name="connsiteX13" fmla="*/ 534032 w 638840"/>
                  <a:gd name="connsiteY13" fmla="*/ 180880 h 638840"/>
                  <a:gd name="connsiteX14" fmla="*/ 605926 w 638840"/>
                  <a:gd name="connsiteY14" fmla="*/ 180880 h 638840"/>
                  <a:gd name="connsiteX15" fmla="*/ 613726 w 638840"/>
                  <a:gd name="connsiteY15" fmla="*/ 195260 h 638840"/>
                  <a:gd name="connsiteX16" fmla="*/ 638840 w 638840"/>
                  <a:gd name="connsiteY16" fmla="*/ 319739 h 638840"/>
                  <a:gd name="connsiteX17" fmla="*/ 319420 w 638840"/>
                  <a:gd name="connsiteY17" fmla="*/ 638840 h 638840"/>
                  <a:gd name="connsiteX18" fmla="*/ 0 w 638840"/>
                  <a:gd name="connsiteY18" fmla="*/ 319739 h 63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38840" h="638840">
                    <a:moveTo>
                      <a:pt x="0" y="319739"/>
                    </a:moveTo>
                    <a:cubicBezTo>
                      <a:pt x="0" y="143100"/>
                      <a:pt x="143100" y="0"/>
                      <a:pt x="319420" y="0"/>
                    </a:cubicBezTo>
                    <a:cubicBezTo>
                      <a:pt x="363500" y="0"/>
                      <a:pt x="405504" y="8944"/>
                      <a:pt x="443714" y="25119"/>
                    </a:cubicBezTo>
                    <a:lnTo>
                      <a:pt x="446978" y="26892"/>
                    </a:lnTo>
                    <a:lnTo>
                      <a:pt x="446978" y="93826"/>
                    </a:lnTo>
                    <a:lnTo>
                      <a:pt x="437097" y="93826"/>
                    </a:lnTo>
                    <a:lnTo>
                      <a:pt x="418910" y="83957"/>
                    </a:lnTo>
                    <a:cubicBezTo>
                      <a:pt x="388335" y="71031"/>
                      <a:pt x="354716" y="63884"/>
                      <a:pt x="319420" y="63884"/>
                    </a:cubicBezTo>
                    <a:cubicBezTo>
                      <a:pt x="178236" y="63884"/>
                      <a:pt x="63884" y="178236"/>
                      <a:pt x="63884" y="319420"/>
                    </a:cubicBezTo>
                    <a:cubicBezTo>
                      <a:pt x="63884" y="460604"/>
                      <a:pt x="178236" y="574956"/>
                      <a:pt x="319420" y="574956"/>
                    </a:cubicBezTo>
                    <a:cubicBezTo>
                      <a:pt x="460604" y="574956"/>
                      <a:pt x="574956" y="460604"/>
                      <a:pt x="574956" y="319420"/>
                    </a:cubicBezTo>
                    <a:cubicBezTo>
                      <a:pt x="574956" y="284124"/>
                      <a:pt x="567809" y="250505"/>
                      <a:pt x="554883" y="219930"/>
                    </a:cubicBezTo>
                    <a:lnTo>
                      <a:pt x="534032" y="181504"/>
                    </a:lnTo>
                    <a:lnTo>
                      <a:pt x="534032" y="180880"/>
                    </a:lnTo>
                    <a:lnTo>
                      <a:pt x="605926" y="180880"/>
                    </a:lnTo>
                    <a:lnTo>
                      <a:pt x="613726" y="195260"/>
                    </a:lnTo>
                    <a:cubicBezTo>
                      <a:pt x="629896" y="233516"/>
                      <a:pt x="638840" y="275579"/>
                      <a:pt x="638840" y="319739"/>
                    </a:cubicBezTo>
                    <a:cubicBezTo>
                      <a:pt x="638840" y="496059"/>
                      <a:pt x="495740" y="638840"/>
                      <a:pt x="319420" y="638840"/>
                    </a:cubicBezTo>
                    <a:cubicBezTo>
                      <a:pt x="143100" y="638840"/>
                      <a:pt x="0" y="496059"/>
                      <a:pt x="0" y="31973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60E2246-1D2A-40EB-8EA7-2B71E98D2D77}"/>
                  </a:ext>
                </a:extLst>
              </p:cNvPr>
              <p:cNvSpPr/>
              <p:nvPr/>
            </p:nvSpPr>
            <p:spPr>
              <a:xfrm rot="5400000">
                <a:off x="1632921" y="3865989"/>
                <a:ext cx="287268" cy="170482"/>
              </a:xfrm>
              <a:custGeom>
                <a:avLst/>
                <a:gdLst>
                  <a:gd name="connsiteX0" fmla="*/ 0 w 287268"/>
                  <a:gd name="connsiteY0" fmla="*/ 170482 h 170482"/>
                  <a:gd name="connsiteX1" fmla="*/ 0 w 287268"/>
                  <a:gd name="connsiteY1" fmla="*/ 122569 h 170482"/>
                  <a:gd name="connsiteX2" fmla="*/ 167696 w 287268"/>
                  <a:gd name="connsiteY2" fmla="*/ 122569 h 170482"/>
                  <a:gd name="connsiteX3" fmla="*/ 240420 w 287268"/>
                  <a:gd name="connsiteY3" fmla="*/ 0 h 170482"/>
                  <a:gd name="connsiteX4" fmla="*/ 287268 w 287268"/>
                  <a:gd name="connsiteY4" fmla="*/ 0 h 170482"/>
                  <a:gd name="connsiteX5" fmla="*/ 287268 w 287268"/>
                  <a:gd name="connsiteY5" fmla="*/ 11123 h 170482"/>
                  <a:gd name="connsiteX6" fmla="*/ 191652 w 287268"/>
                  <a:gd name="connsiteY6" fmla="*/ 170482 h 170482"/>
                  <a:gd name="connsiteX7" fmla="*/ 0 w 287268"/>
                  <a:gd name="connsiteY7" fmla="*/ 170482 h 1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268" h="170482">
                    <a:moveTo>
                      <a:pt x="0" y="170482"/>
                    </a:moveTo>
                    <a:lnTo>
                      <a:pt x="0" y="122569"/>
                    </a:lnTo>
                    <a:lnTo>
                      <a:pt x="167696" y="122569"/>
                    </a:lnTo>
                    <a:lnTo>
                      <a:pt x="240420" y="0"/>
                    </a:lnTo>
                    <a:lnTo>
                      <a:pt x="287268" y="0"/>
                    </a:lnTo>
                    <a:lnTo>
                      <a:pt x="287268" y="11123"/>
                    </a:lnTo>
                    <a:lnTo>
                      <a:pt x="191652" y="170482"/>
                    </a:lnTo>
                    <a:lnTo>
                      <a:pt x="0" y="17048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130C7-985F-4489-B5F8-B5715BDB10D2}"/>
              </a:ext>
            </a:extLst>
          </p:cNvPr>
          <p:cNvSpPr/>
          <p:nvPr/>
        </p:nvSpPr>
        <p:spPr>
          <a:xfrm>
            <a:off x="7323137" y="364391"/>
            <a:ext cx="2549463" cy="5411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D3670E-0C8E-4C88-B7C4-368DBE7C0BF4}"/>
              </a:ext>
            </a:extLst>
          </p:cNvPr>
          <p:cNvSpPr/>
          <p:nvPr/>
        </p:nvSpPr>
        <p:spPr>
          <a:xfrm>
            <a:off x="7239099" y="-328016"/>
            <a:ext cx="3112324" cy="703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 descr="Google material product icons">
            <a:extLst>
              <a:ext uri="{FF2B5EF4-FFF2-40B4-BE49-F238E27FC236}">
                <a16:creationId xmlns:a16="http://schemas.microsoft.com/office/drawing/2014/main" id="{FCA7E58C-DF27-432D-8C9B-E5E48FE9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66" y="676473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DCAE1F7-8A81-4145-8368-7389254A9A94}"/>
              </a:ext>
            </a:extLst>
          </p:cNvPr>
          <p:cNvSpPr txBox="1"/>
          <p:nvPr/>
        </p:nvSpPr>
        <p:spPr>
          <a:xfrm>
            <a:off x="8253994" y="778334"/>
            <a:ext cx="14688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Username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FD804-6EC5-470F-93AA-A16C40BD5F94}"/>
              </a:ext>
            </a:extLst>
          </p:cNvPr>
          <p:cNvSpPr txBox="1"/>
          <p:nvPr/>
        </p:nvSpPr>
        <p:spPr>
          <a:xfrm>
            <a:off x="8253994" y="1038872"/>
            <a:ext cx="136278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1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Sender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B84C55-8627-493C-868E-88471DA05A08}"/>
              </a:ext>
            </a:extLst>
          </p:cNvPr>
          <p:cNvCxnSpPr/>
          <p:nvPr/>
        </p:nvCxnSpPr>
        <p:spPr>
          <a:xfrm>
            <a:off x="7420748" y="1550375"/>
            <a:ext cx="23928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aphic 99">
            <a:extLst>
              <a:ext uri="{FF2B5EF4-FFF2-40B4-BE49-F238E27FC236}">
                <a16:creationId xmlns:a16="http://schemas.microsoft.com/office/drawing/2014/main" id="{2D474C29-42DF-4FE8-AF8C-E0C9A0E83C16}"/>
              </a:ext>
            </a:extLst>
          </p:cNvPr>
          <p:cNvGrpSpPr/>
          <p:nvPr/>
        </p:nvGrpSpPr>
        <p:grpSpPr>
          <a:xfrm>
            <a:off x="9507880" y="1222286"/>
            <a:ext cx="228600" cy="228600"/>
            <a:chOff x="5981700" y="3314700"/>
            <a:chExt cx="228600" cy="2286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B41E35-5205-4CDF-8501-94153C42479D}"/>
                </a:ext>
              </a:extLst>
            </p:cNvPr>
            <p:cNvSpPr/>
            <p:nvPr/>
          </p:nvSpPr>
          <p:spPr>
            <a:xfrm>
              <a:off x="5981700" y="3314700"/>
              <a:ext cx="228600" cy="228600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BEC375-5B38-46A7-8140-FFC609481D77}"/>
                </a:ext>
              </a:extLst>
            </p:cNvPr>
            <p:cNvSpPr/>
            <p:nvPr/>
          </p:nvSpPr>
          <p:spPr>
            <a:xfrm>
              <a:off x="6010275" y="3343251"/>
              <a:ext cx="171473" cy="171473"/>
            </a:xfrm>
            <a:custGeom>
              <a:avLst/>
              <a:gdLst>
                <a:gd name="connsiteX0" fmla="*/ 0 w 171473"/>
                <a:gd name="connsiteY0" fmla="*/ 135755 h 171473"/>
                <a:gd name="connsiteX1" fmla="*/ 0 w 171473"/>
                <a:gd name="connsiteY1" fmla="*/ 171474 h 171473"/>
                <a:gd name="connsiteX2" fmla="*/ 35719 w 171473"/>
                <a:gd name="connsiteY2" fmla="*/ 171474 h 171473"/>
                <a:gd name="connsiteX3" fmla="*/ 141065 w 171473"/>
                <a:gd name="connsiteY3" fmla="*/ 66127 h 171473"/>
                <a:gd name="connsiteX4" fmla="*/ 105347 w 171473"/>
                <a:gd name="connsiteY4" fmla="*/ 30409 h 171473"/>
                <a:gd name="connsiteX5" fmla="*/ 0 w 171473"/>
                <a:gd name="connsiteY5" fmla="*/ 135755 h 171473"/>
                <a:gd name="connsiteX6" fmla="*/ 168688 w 171473"/>
                <a:gd name="connsiteY6" fmla="*/ 38505 h 171473"/>
                <a:gd name="connsiteX7" fmla="*/ 168688 w 171473"/>
                <a:gd name="connsiteY7" fmla="*/ 25075 h 171473"/>
                <a:gd name="connsiteX8" fmla="*/ 146399 w 171473"/>
                <a:gd name="connsiteY8" fmla="*/ 2786 h 171473"/>
                <a:gd name="connsiteX9" fmla="*/ 132969 w 171473"/>
                <a:gd name="connsiteY9" fmla="*/ 2786 h 171473"/>
                <a:gd name="connsiteX10" fmla="*/ 115538 w 171473"/>
                <a:gd name="connsiteY10" fmla="*/ 20217 h 171473"/>
                <a:gd name="connsiteX11" fmla="*/ 151257 w 171473"/>
                <a:gd name="connsiteY11" fmla="*/ 55936 h 171473"/>
                <a:gd name="connsiteX12" fmla="*/ 168688 w 171473"/>
                <a:gd name="connsiteY12" fmla="*/ 38505 h 17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73" h="171473">
                  <a:moveTo>
                    <a:pt x="0" y="135755"/>
                  </a:moveTo>
                  <a:lnTo>
                    <a:pt x="0" y="171474"/>
                  </a:lnTo>
                  <a:lnTo>
                    <a:pt x="35719" y="171474"/>
                  </a:lnTo>
                  <a:lnTo>
                    <a:pt x="141065" y="66127"/>
                  </a:lnTo>
                  <a:lnTo>
                    <a:pt x="105347" y="30409"/>
                  </a:lnTo>
                  <a:lnTo>
                    <a:pt x="0" y="135755"/>
                  </a:lnTo>
                  <a:close/>
                  <a:moveTo>
                    <a:pt x="168688" y="38505"/>
                  </a:moveTo>
                  <a:cubicBezTo>
                    <a:pt x="172403" y="34790"/>
                    <a:pt x="172403" y="28789"/>
                    <a:pt x="168688" y="25075"/>
                  </a:cubicBezTo>
                  <a:lnTo>
                    <a:pt x="146399" y="2786"/>
                  </a:lnTo>
                  <a:cubicBezTo>
                    <a:pt x="142685" y="-929"/>
                    <a:pt x="136684" y="-929"/>
                    <a:pt x="132969" y="2786"/>
                  </a:cubicBezTo>
                  <a:lnTo>
                    <a:pt x="115538" y="20217"/>
                  </a:lnTo>
                  <a:lnTo>
                    <a:pt x="151257" y="55936"/>
                  </a:lnTo>
                  <a:lnTo>
                    <a:pt x="168688" y="3850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18A4EE0-25B2-4E96-9143-3C740D8F2912}"/>
              </a:ext>
            </a:extLst>
          </p:cNvPr>
          <p:cNvSpPr/>
          <p:nvPr/>
        </p:nvSpPr>
        <p:spPr>
          <a:xfrm>
            <a:off x="7533359" y="1789540"/>
            <a:ext cx="311620" cy="276996"/>
          </a:xfrm>
          <a:custGeom>
            <a:avLst/>
            <a:gdLst>
              <a:gd name="connsiteX0" fmla="*/ 735859 w 779145"/>
              <a:gd name="connsiteY0" fmla="*/ 0 h 692573"/>
              <a:gd name="connsiteX1" fmla="*/ 43286 w 779145"/>
              <a:gd name="connsiteY1" fmla="*/ 0 h 692573"/>
              <a:gd name="connsiteX2" fmla="*/ 43286 w 779145"/>
              <a:gd name="connsiteY2" fmla="*/ 86572 h 692573"/>
              <a:gd name="connsiteX3" fmla="*/ 735859 w 779145"/>
              <a:gd name="connsiteY3" fmla="*/ 86572 h 692573"/>
              <a:gd name="connsiteX4" fmla="*/ 735859 w 779145"/>
              <a:gd name="connsiteY4" fmla="*/ 0 h 692573"/>
              <a:gd name="connsiteX5" fmla="*/ 779145 w 779145"/>
              <a:gd name="connsiteY5" fmla="*/ 432858 h 692573"/>
              <a:gd name="connsiteX6" fmla="*/ 779145 w 779145"/>
              <a:gd name="connsiteY6" fmla="*/ 346287 h 692573"/>
              <a:gd name="connsiteX7" fmla="*/ 735859 w 779145"/>
              <a:gd name="connsiteY7" fmla="*/ 129858 h 692573"/>
              <a:gd name="connsiteX8" fmla="*/ 43286 w 779145"/>
              <a:gd name="connsiteY8" fmla="*/ 129858 h 692573"/>
              <a:gd name="connsiteX9" fmla="*/ 0 w 779145"/>
              <a:gd name="connsiteY9" fmla="*/ 346287 h 692573"/>
              <a:gd name="connsiteX10" fmla="*/ 0 w 779145"/>
              <a:gd name="connsiteY10" fmla="*/ 432858 h 692573"/>
              <a:gd name="connsiteX11" fmla="*/ 43286 w 779145"/>
              <a:gd name="connsiteY11" fmla="*/ 432858 h 692573"/>
              <a:gd name="connsiteX12" fmla="*/ 43286 w 779145"/>
              <a:gd name="connsiteY12" fmla="*/ 692573 h 692573"/>
              <a:gd name="connsiteX13" fmla="*/ 476144 w 779145"/>
              <a:gd name="connsiteY13" fmla="*/ 692573 h 692573"/>
              <a:gd name="connsiteX14" fmla="*/ 476144 w 779145"/>
              <a:gd name="connsiteY14" fmla="*/ 432858 h 692573"/>
              <a:gd name="connsiteX15" fmla="*/ 649288 w 779145"/>
              <a:gd name="connsiteY15" fmla="*/ 432858 h 692573"/>
              <a:gd name="connsiteX16" fmla="*/ 649288 w 779145"/>
              <a:gd name="connsiteY16" fmla="*/ 692573 h 692573"/>
              <a:gd name="connsiteX17" fmla="*/ 735859 w 779145"/>
              <a:gd name="connsiteY17" fmla="*/ 692573 h 692573"/>
              <a:gd name="connsiteX18" fmla="*/ 735859 w 779145"/>
              <a:gd name="connsiteY18" fmla="*/ 432858 h 692573"/>
              <a:gd name="connsiteX19" fmla="*/ 779145 w 779145"/>
              <a:gd name="connsiteY19" fmla="*/ 432858 h 692573"/>
              <a:gd name="connsiteX20" fmla="*/ 389573 w 779145"/>
              <a:gd name="connsiteY20" fmla="*/ 606002 h 692573"/>
              <a:gd name="connsiteX21" fmla="*/ 129858 w 779145"/>
              <a:gd name="connsiteY21" fmla="*/ 606002 h 692573"/>
              <a:gd name="connsiteX22" fmla="*/ 129858 w 779145"/>
              <a:gd name="connsiteY22" fmla="*/ 432858 h 692573"/>
              <a:gd name="connsiteX23" fmla="*/ 389573 w 779145"/>
              <a:gd name="connsiteY23" fmla="*/ 432858 h 692573"/>
              <a:gd name="connsiteX24" fmla="*/ 389573 w 779145"/>
              <a:gd name="connsiteY24" fmla="*/ 606002 h 6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9145" h="692573">
                <a:moveTo>
                  <a:pt x="735859" y="0"/>
                </a:moveTo>
                <a:lnTo>
                  <a:pt x="43286" y="0"/>
                </a:lnTo>
                <a:lnTo>
                  <a:pt x="43286" y="86572"/>
                </a:lnTo>
                <a:lnTo>
                  <a:pt x="735859" y="86572"/>
                </a:lnTo>
                <a:lnTo>
                  <a:pt x="735859" y="0"/>
                </a:lnTo>
                <a:close/>
                <a:moveTo>
                  <a:pt x="779145" y="432858"/>
                </a:moveTo>
                <a:lnTo>
                  <a:pt x="779145" y="346287"/>
                </a:lnTo>
                <a:lnTo>
                  <a:pt x="735859" y="129858"/>
                </a:lnTo>
                <a:lnTo>
                  <a:pt x="43286" y="129858"/>
                </a:lnTo>
                <a:lnTo>
                  <a:pt x="0" y="346287"/>
                </a:lnTo>
                <a:lnTo>
                  <a:pt x="0" y="432858"/>
                </a:lnTo>
                <a:lnTo>
                  <a:pt x="43286" y="432858"/>
                </a:lnTo>
                <a:lnTo>
                  <a:pt x="43286" y="692573"/>
                </a:lnTo>
                <a:lnTo>
                  <a:pt x="476144" y="692573"/>
                </a:lnTo>
                <a:lnTo>
                  <a:pt x="476144" y="432858"/>
                </a:lnTo>
                <a:lnTo>
                  <a:pt x="649288" y="432858"/>
                </a:lnTo>
                <a:lnTo>
                  <a:pt x="649288" y="692573"/>
                </a:lnTo>
                <a:lnTo>
                  <a:pt x="735859" y="692573"/>
                </a:lnTo>
                <a:lnTo>
                  <a:pt x="735859" y="432858"/>
                </a:lnTo>
                <a:lnTo>
                  <a:pt x="779145" y="432858"/>
                </a:lnTo>
                <a:close/>
                <a:moveTo>
                  <a:pt x="389573" y="606002"/>
                </a:moveTo>
                <a:lnTo>
                  <a:pt x="129858" y="606002"/>
                </a:lnTo>
                <a:lnTo>
                  <a:pt x="129858" y="432858"/>
                </a:lnTo>
                <a:lnTo>
                  <a:pt x="389573" y="432858"/>
                </a:lnTo>
                <a:lnTo>
                  <a:pt x="389573" y="60600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65AB88-712E-4ED0-9413-A999E5CB1E4D}"/>
              </a:ext>
            </a:extLst>
          </p:cNvPr>
          <p:cNvSpPr txBox="1"/>
          <p:nvPr/>
        </p:nvSpPr>
        <p:spPr>
          <a:xfrm>
            <a:off x="7895390" y="1764179"/>
            <a:ext cx="14688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Stores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529239-D11D-4C9D-9B6F-AC9A33041D74}"/>
              </a:ext>
            </a:extLst>
          </p:cNvPr>
          <p:cNvSpPr txBox="1"/>
          <p:nvPr/>
        </p:nvSpPr>
        <p:spPr>
          <a:xfrm>
            <a:off x="7895389" y="2270758"/>
            <a:ext cx="1641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History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2" name="Graphic 120">
            <a:extLst>
              <a:ext uri="{FF2B5EF4-FFF2-40B4-BE49-F238E27FC236}">
                <a16:creationId xmlns:a16="http://schemas.microsoft.com/office/drawing/2014/main" id="{B0EDCA69-053F-4435-A150-4E2093C65B0E}"/>
              </a:ext>
            </a:extLst>
          </p:cNvPr>
          <p:cNvGrpSpPr/>
          <p:nvPr/>
        </p:nvGrpSpPr>
        <p:grpSpPr>
          <a:xfrm>
            <a:off x="7534294" y="2254463"/>
            <a:ext cx="339582" cy="339582"/>
            <a:chOff x="7552822" y="2260856"/>
            <a:chExt cx="339582" cy="339582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ADACC06-E746-4D97-AFC9-1BCD722BFB23}"/>
                </a:ext>
              </a:extLst>
            </p:cNvPr>
            <p:cNvSpPr/>
            <p:nvPr/>
          </p:nvSpPr>
          <p:spPr>
            <a:xfrm>
              <a:off x="7552822" y="2260856"/>
              <a:ext cx="339582" cy="339582"/>
            </a:xfrm>
            <a:custGeom>
              <a:avLst/>
              <a:gdLst>
                <a:gd name="connsiteX0" fmla="*/ 0 w 339582"/>
                <a:gd name="connsiteY0" fmla="*/ 0 h 339582"/>
                <a:gd name="connsiteX1" fmla="*/ 339582 w 339582"/>
                <a:gd name="connsiteY1" fmla="*/ 0 h 339582"/>
                <a:gd name="connsiteX2" fmla="*/ 339582 w 339582"/>
                <a:gd name="connsiteY2" fmla="*/ 339582 h 339582"/>
                <a:gd name="connsiteX3" fmla="*/ 0 w 339582"/>
                <a:gd name="connsiteY3" fmla="*/ 339582 h 33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582" h="339582">
                  <a:moveTo>
                    <a:pt x="0" y="0"/>
                  </a:moveTo>
                  <a:lnTo>
                    <a:pt x="339582" y="0"/>
                  </a:lnTo>
                  <a:lnTo>
                    <a:pt x="339582" y="339582"/>
                  </a:lnTo>
                  <a:lnTo>
                    <a:pt x="0" y="339582"/>
                  </a:lnTo>
                  <a:close/>
                </a:path>
              </a:pathLst>
            </a:custGeom>
            <a:no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267421-FC1D-4BB0-B68E-39D7E2F5CB4E}"/>
                </a:ext>
              </a:extLst>
            </p:cNvPr>
            <p:cNvSpPr/>
            <p:nvPr/>
          </p:nvSpPr>
          <p:spPr>
            <a:xfrm>
              <a:off x="7581120" y="2289154"/>
              <a:ext cx="282985" cy="282985"/>
            </a:xfrm>
            <a:custGeom>
              <a:avLst/>
              <a:gdLst>
                <a:gd name="connsiteX0" fmla="*/ 141351 w 282985"/>
                <a:gd name="connsiteY0" fmla="*/ 0 h 282985"/>
                <a:gd name="connsiteX1" fmla="*/ 0 w 282985"/>
                <a:gd name="connsiteY1" fmla="*/ 141493 h 282985"/>
                <a:gd name="connsiteX2" fmla="*/ 141351 w 282985"/>
                <a:gd name="connsiteY2" fmla="*/ 282985 h 282985"/>
                <a:gd name="connsiteX3" fmla="*/ 282985 w 282985"/>
                <a:gd name="connsiteY3" fmla="*/ 141493 h 282985"/>
                <a:gd name="connsiteX4" fmla="*/ 141351 w 282985"/>
                <a:gd name="connsiteY4" fmla="*/ 0 h 282985"/>
                <a:gd name="connsiteX5" fmla="*/ 141493 w 282985"/>
                <a:gd name="connsiteY5" fmla="*/ 254687 h 282985"/>
                <a:gd name="connsiteX6" fmla="*/ 28299 w 282985"/>
                <a:gd name="connsiteY6" fmla="*/ 141493 h 282985"/>
                <a:gd name="connsiteX7" fmla="*/ 141493 w 282985"/>
                <a:gd name="connsiteY7" fmla="*/ 28299 h 282985"/>
                <a:gd name="connsiteX8" fmla="*/ 254687 w 282985"/>
                <a:gd name="connsiteY8" fmla="*/ 141493 h 282985"/>
                <a:gd name="connsiteX9" fmla="*/ 141493 w 282985"/>
                <a:gd name="connsiteY9" fmla="*/ 254687 h 2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985" h="282985">
                  <a:moveTo>
                    <a:pt x="141351" y="0"/>
                  </a:moveTo>
                  <a:cubicBezTo>
                    <a:pt x="63247" y="0"/>
                    <a:pt x="0" y="63389"/>
                    <a:pt x="0" y="141493"/>
                  </a:cubicBezTo>
                  <a:cubicBezTo>
                    <a:pt x="0" y="219596"/>
                    <a:pt x="63247" y="282985"/>
                    <a:pt x="141351" y="282985"/>
                  </a:cubicBezTo>
                  <a:cubicBezTo>
                    <a:pt x="219596" y="282985"/>
                    <a:pt x="282985" y="219596"/>
                    <a:pt x="282985" y="141493"/>
                  </a:cubicBezTo>
                  <a:cubicBezTo>
                    <a:pt x="282985" y="63389"/>
                    <a:pt x="219596" y="0"/>
                    <a:pt x="141351" y="0"/>
                  </a:cubicBezTo>
                  <a:close/>
                  <a:moveTo>
                    <a:pt x="141493" y="254687"/>
                  </a:moveTo>
                  <a:cubicBezTo>
                    <a:pt x="78953" y="254687"/>
                    <a:pt x="28299" y="204032"/>
                    <a:pt x="28299" y="141493"/>
                  </a:cubicBezTo>
                  <a:cubicBezTo>
                    <a:pt x="28299" y="78953"/>
                    <a:pt x="78953" y="28299"/>
                    <a:pt x="141493" y="28299"/>
                  </a:cubicBezTo>
                  <a:cubicBezTo>
                    <a:pt x="204032" y="28299"/>
                    <a:pt x="254687" y="78953"/>
                    <a:pt x="254687" y="141493"/>
                  </a:cubicBezTo>
                  <a:cubicBezTo>
                    <a:pt x="254687" y="204032"/>
                    <a:pt x="204032" y="254687"/>
                    <a:pt x="141493" y="25468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9DBBDC-512D-40C7-84D5-889562B033B7}"/>
                </a:ext>
              </a:extLst>
            </p:cNvPr>
            <p:cNvSpPr/>
            <p:nvPr/>
          </p:nvSpPr>
          <p:spPr>
            <a:xfrm>
              <a:off x="7708463" y="2359900"/>
              <a:ext cx="84895" cy="129465"/>
            </a:xfrm>
            <a:custGeom>
              <a:avLst/>
              <a:gdLst>
                <a:gd name="connsiteX0" fmla="*/ 21224 w 84895"/>
                <a:gd name="connsiteY0" fmla="*/ 0 h 129465"/>
                <a:gd name="connsiteX1" fmla="*/ 0 w 84895"/>
                <a:gd name="connsiteY1" fmla="*/ 0 h 129465"/>
                <a:gd name="connsiteX2" fmla="*/ 0 w 84895"/>
                <a:gd name="connsiteY2" fmla="*/ 84896 h 129465"/>
                <a:gd name="connsiteX3" fmla="*/ 74284 w 84895"/>
                <a:gd name="connsiteY3" fmla="*/ 129466 h 129465"/>
                <a:gd name="connsiteX4" fmla="*/ 84896 w 84895"/>
                <a:gd name="connsiteY4" fmla="*/ 112062 h 129465"/>
                <a:gd name="connsiteX5" fmla="*/ 21224 w 84895"/>
                <a:gd name="connsiteY5" fmla="*/ 74284 h 1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95" h="129465">
                  <a:moveTo>
                    <a:pt x="21224" y="0"/>
                  </a:moveTo>
                  <a:lnTo>
                    <a:pt x="0" y="0"/>
                  </a:lnTo>
                  <a:lnTo>
                    <a:pt x="0" y="84896"/>
                  </a:lnTo>
                  <a:lnTo>
                    <a:pt x="74284" y="129466"/>
                  </a:lnTo>
                  <a:lnTo>
                    <a:pt x="84896" y="112062"/>
                  </a:lnTo>
                  <a:lnTo>
                    <a:pt x="21224" y="7428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1D8F19-CF5B-4818-9F28-ED42E618BD28}"/>
              </a:ext>
            </a:extLst>
          </p:cNvPr>
          <p:cNvSpPr txBox="1"/>
          <p:nvPr/>
        </p:nvSpPr>
        <p:spPr>
          <a:xfrm>
            <a:off x="7895389" y="2741139"/>
            <a:ext cx="1641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9" name="Graphic 127">
            <a:extLst>
              <a:ext uri="{FF2B5EF4-FFF2-40B4-BE49-F238E27FC236}">
                <a16:creationId xmlns:a16="http://schemas.microsoft.com/office/drawing/2014/main" id="{23417197-BEED-44EF-A5F9-C9D9554932BD}"/>
              </a:ext>
            </a:extLst>
          </p:cNvPr>
          <p:cNvGrpSpPr/>
          <p:nvPr/>
        </p:nvGrpSpPr>
        <p:grpSpPr>
          <a:xfrm>
            <a:off x="7534212" y="2724021"/>
            <a:ext cx="345968" cy="345968"/>
            <a:chOff x="7534212" y="2724021"/>
            <a:chExt cx="345968" cy="345968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A9E4773-1917-4D43-95DE-B68AE012EB15}"/>
                </a:ext>
              </a:extLst>
            </p:cNvPr>
            <p:cNvSpPr/>
            <p:nvPr/>
          </p:nvSpPr>
          <p:spPr>
            <a:xfrm>
              <a:off x="7534212" y="2724021"/>
              <a:ext cx="345968" cy="345968"/>
            </a:xfrm>
            <a:custGeom>
              <a:avLst/>
              <a:gdLst>
                <a:gd name="connsiteX0" fmla="*/ 0 w 345968"/>
                <a:gd name="connsiteY0" fmla="*/ 0 h 345968"/>
                <a:gd name="connsiteX1" fmla="*/ 345968 w 345968"/>
                <a:gd name="connsiteY1" fmla="*/ 0 h 345968"/>
                <a:gd name="connsiteX2" fmla="*/ 345968 w 345968"/>
                <a:gd name="connsiteY2" fmla="*/ 345968 h 345968"/>
                <a:gd name="connsiteX3" fmla="*/ 0 w 345968"/>
                <a:gd name="connsiteY3" fmla="*/ 345968 h 345968"/>
                <a:gd name="connsiteX4" fmla="*/ 0 w 345968"/>
                <a:gd name="connsiteY4" fmla="*/ 0 h 3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68" h="345968">
                  <a:moveTo>
                    <a:pt x="0" y="0"/>
                  </a:moveTo>
                  <a:lnTo>
                    <a:pt x="345968" y="0"/>
                  </a:lnTo>
                  <a:lnTo>
                    <a:pt x="345968" y="345968"/>
                  </a:lnTo>
                  <a:lnTo>
                    <a:pt x="0" y="3459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E7B106-824B-49BF-8918-EE9D01E4A421}"/>
                </a:ext>
              </a:extLst>
            </p:cNvPr>
            <p:cNvSpPr/>
            <p:nvPr/>
          </p:nvSpPr>
          <p:spPr>
            <a:xfrm>
              <a:off x="7563042" y="2752851"/>
              <a:ext cx="288306" cy="288306"/>
            </a:xfrm>
            <a:custGeom>
              <a:avLst/>
              <a:gdLst>
                <a:gd name="connsiteX0" fmla="*/ 129738 w 288306"/>
                <a:gd name="connsiteY0" fmla="*/ 72077 h 288306"/>
                <a:gd name="connsiteX1" fmla="*/ 158569 w 288306"/>
                <a:gd name="connsiteY1" fmla="*/ 72077 h 288306"/>
                <a:gd name="connsiteX2" fmla="*/ 158569 w 288306"/>
                <a:gd name="connsiteY2" fmla="*/ 100907 h 288306"/>
                <a:gd name="connsiteX3" fmla="*/ 129738 w 288306"/>
                <a:gd name="connsiteY3" fmla="*/ 100907 h 288306"/>
                <a:gd name="connsiteX4" fmla="*/ 129738 w 288306"/>
                <a:gd name="connsiteY4" fmla="*/ 129738 h 288306"/>
                <a:gd name="connsiteX5" fmla="*/ 158569 w 288306"/>
                <a:gd name="connsiteY5" fmla="*/ 129738 h 288306"/>
                <a:gd name="connsiteX6" fmla="*/ 158569 w 288306"/>
                <a:gd name="connsiteY6" fmla="*/ 216230 h 288306"/>
                <a:gd name="connsiteX7" fmla="*/ 129738 w 288306"/>
                <a:gd name="connsiteY7" fmla="*/ 216230 h 288306"/>
                <a:gd name="connsiteX8" fmla="*/ 144153 w 288306"/>
                <a:gd name="connsiteY8" fmla="*/ 0 h 288306"/>
                <a:gd name="connsiteX9" fmla="*/ 0 w 288306"/>
                <a:gd name="connsiteY9" fmla="*/ 144153 h 288306"/>
                <a:gd name="connsiteX10" fmla="*/ 144153 w 288306"/>
                <a:gd name="connsiteY10" fmla="*/ 288307 h 288306"/>
                <a:gd name="connsiteX11" fmla="*/ 288307 w 288306"/>
                <a:gd name="connsiteY11" fmla="*/ 144153 h 288306"/>
                <a:gd name="connsiteX12" fmla="*/ 144153 w 288306"/>
                <a:gd name="connsiteY12" fmla="*/ 0 h 288306"/>
                <a:gd name="connsiteX13" fmla="*/ 144153 w 288306"/>
                <a:gd name="connsiteY13" fmla="*/ 259476 h 288306"/>
                <a:gd name="connsiteX14" fmla="*/ 28831 w 288306"/>
                <a:gd name="connsiteY14" fmla="*/ 144153 h 288306"/>
                <a:gd name="connsiteX15" fmla="*/ 144153 w 288306"/>
                <a:gd name="connsiteY15" fmla="*/ 28831 h 288306"/>
                <a:gd name="connsiteX16" fmla="*/ 259476 w 288306"/>
                <a:gd name="connsiteY16" fmla="*/ 144153 h 288306"/>
                <a:gd name="connsiteX17" fmla="*/ 144153 w 288306"/>
                <a:gd name="connsiteY17" fmla="*/ 259476 h 2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306" h="288306">
                  <a:moveTo>
                    <a:pt x="129738" y="72077"/>
                  </a:moveTo>
                  <a:lnTo>
                    <a:pt x="158569" y="72077"/>
                  </a:lnTo>
                  <a:lnTo>
                    <a:pt x="158569" y="100907"/>
                  </a:lnTo>
                  <a:lnTo>
                    <a:pt x="129738" y="100907"/>
                  </a:lnTo>
                  <a:close/>
                  <a:moveTo>
                    <a:pt x="129738" y="129738"/>
                  </a:moveTo>
                  <a:lnTo>
                    <a:pt x="158569" y="129738"/>
                  </a:lnTo>
                  <a:lnTo>
                    <a:pt x="158569" y="216230"/>
                  </a:lnTo>
                  <a:lnTo>
                    <a:pt x="129738" y="216230"/>
                  </a:lnTo>
                  <a:close/>
                  <a:moveTo>
                    <a:pt x="144153" y="0"/>
                  </a:moveTo>
                  <a:cubicBezTo>
                    <a:pt x="64581" y="0"/>
                    <a:pt x="0" y="64581"/>
                    <a:pt x="0" y="144153"/>
                  </a:cubicBezTo>
                  <a:cubicBezTo>
                    <a:pt x="0" y="223726"/>
                    <a:pt x="64581" y="288307"/>
                    <a:pt x="144153" y="288307"/>
                  </a:cubicBezTo>
                  <a:cubicBezTo>
                    <a:pt x="223726" y="288307"/>
                    <a:pt x="288307" y="223726"/>
                    <a:pt x="288307" y="144153"/>
                  </a:cubicBezTo>
                  <a:cubicBezTo>
                    <a:pt x="288307" y="64581"/>
                    <a:pt x="223726" y="0"/>
                    <a:pt x="144153" y="0"/>
                  </a:cubicBezTo>
                  <a:close/>
                  <a:moveTo>
                    <a:pt x="144153" y="259476"/>
                  </a:moveTo>
                  <a:cubicBezTo>
                    <a:pt x="80582" y="259476"/>
                    <a:pt x="28831" y="207725"/>
                    <a:pt x="28831" y="144153"/>
                  </a:cubicBezTo>
                  <a:cubicBezTo>
                    <a:pt x="28831" y="80582"/>
                    <a:pt x="80582" y="28831"/>
                    <a:pt x="144153" y="28831"/>
                  </a:cubicBezTo>
                  <a:cubicBezTo>
                    <a:pt x="207725" y="28831"/>
                    <a:pt x="259476" y="80582"/>
                    <a:pt x="259476" y="144153"/>
                  </a:cubicBezTo>
                  <a:cubicBezTo>
                    <a:pt x="259476" y="207725"/>
                    <a:pt x="207725" y="259476"/>
                    <a:pt x="144153" y="2594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D1E1AC0-2D91-4635-90D3-9FE56CE7E098}"/>
              </a:ext>
            </a:extLst>
          </p:cNvPr>
          <p:cNvSpPr/>
          <p:nvPr/>
        </p:nvSpPr>
        <p:spPr>
          <a:xfrm>
            <a:off x="7239099" y="5775587"/>
            <a:ext cx="3112324" cy="703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398276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ADAF-7F31-4824-AD90-5971164C1431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1A2CE-331E-4B5E-BA93-EAA4AC0C28C3}"/>
              </a:ext>
            </a:extLst>
          </p:cNvPr>
          <p:cNvSpPr/>
          <p:nvPr/>
        </p:nvSpPr>
        <p:spPr>
          <a:xfrm>
            <a:off x="7325032" y="373019"/>
            <a:ext cx="3043797" cy="738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1D13F431-779D-4FEA-A098-486E6CFC722F}"/>
              </a:ext>
            </a:extLst>
          </p:cNvPr>
          <p:cNvGrpSpPr/>
          <p:nvPr/>
        </p:nvGrpSpPr>
        <p:grpSpPr>
          <a:xfrm>
            <a:off x="7514319" y="698137"/>
            <a:ext cx="246742" cy="246742"/>
            <a:chOff x="6010275" y="3343275"/>
            <a:chExt cx="171450" cy="1714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E82AB2-835F-4107-AF82-5B22497F5F60}"/>
                </a:ext>
              </a:extLst>
            </p:cNvPr>
            <p:cNvSpPr/>
            <p:nvPr/>
          </p:nvSpPr>
          <p:spPr>
            <a:xfrm>
              <a:off x="6010275" y="3343275"/>
              <a:ext cx="171450" cy="171450"/>
            </a:xfrm>
            <a:custGeom>
              <a:avLst/>
              <a:gdLst>
                <a:gd name="connsiteX0" fmla="*/ 0 w 171450"/>
                <a:gd name="connsiteY0" fmla="*/ 0 h 171450"/>
                <a:gd name="connsiteX1" fmla="*/ 171450 w 171450"/>
                <a:gd name="connsiteY1" fmla="*/ 0 h 171450"/>
                <a:gd name="connsiteX2" fmla="*/ 171450 w 171450"/>
                <a:gd name="connsiteY2" fmla="*/ 171450 h 171450"/>
                <a:gd name="connsiteX3" fmla="*/ 0 w 1714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450" y="0"/>
                  </a:lnTo>
                  <a:lnTo>
                    <a:pt x="171450" y="171450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05F5A1-6F3C-4029-A000-46F41536EEA1}"/>
                </a:ext>
              </a:extLst>
            </p:cNvPr>
            <p:cNvSpPr/>
            <p:nvPr/>
          </p:nvSpPr>
          <p:spPr>
            <a:xfrm>
              <a:off x="6031706" y="3386137"/>
              <a:ext cx="128587" cy="85725"/>
            </a:xfrm>
            <a:custGeom>
              <a:avLst/>
              <a:gdLst>
                <a:gd name="connsiteX0" fmla="*/ 0 w 128587"/>
                <a:gd name="connsiteY0" fmla="*/ 85725 h 85725"/>
                <a:gd name="connsiteX1" fmla="*/ 128588 w 128587"/>
                <a:gd name="connsiteY1" fmla="*/ 85725 h 85725"/>
                <a:gd name="connsiteX2" fmla="*/ 128588 w 128587"/>
                <a:gd name="connsiteY2" fmla="*/ 71438 h 85725"/>
                <a:gd name="connsiteX3" fmla="*/ 0 w 128587"/>
                <a:gd name="connsiteY3" fmla="*/ 71438 h 85725"/>
                <a:gd name="connsiteX4" fmla="*/ 0 w 128587"/>
                <a:gd name="connsiteY4" fmla="*/ 85725 h 85725"/>
                <a:gd name="connsiteX5" fmla="*/ 0 w 128587"/>
                <a:gd name="connsiteY5" fmla="*/ 50006 h 85725"/>
                <a:gd name="connsiteX6" fmla="*/ 128588 w 128587"/>
                <a:gd name="connsiteY6" fmla="*/ 50006 h 85725"/>
                <a:gd name="connsiteX7" fmla="*/ 128588 w 128587"/>
                <a:gd name="connsiteY7" fmla="*/ 35719 h 85725"/>
                <a:gd name="connsiteX8" fmla="*/ 0 w 128587"/>
                <a:gd name="connsiteY8" fmla="*/ 35719 h 85725"/>
                <a:gd name="connsiteX9" fmla="*/ 0 w 128587"/>
                <a:gd name="connsiteY9" fmla="*/ 50006 h 85725"/>
                <a:gd name="connsiteX10" fmla="*/ 0 w 128587"/>
                <a:gd name="connsiteY10" fmla="*/ 0 h 85725"/>
                <a:gd name="connsiteX11" fmla="*/ 0 w 128587"/>
                <a:gd name="connsiteY11" fmla="*/ 14288 h 85725"/>
                <a:gd name="connsiteX12" fmla="*/ 128588 w 128587"/>
                <a:gd name="connsiteY12" fmla="*/ 14288 h 85725"/>
                <a:gd name="connsiteX13" fmla="*/ 128588 w 128587"/>
                <a:gd name="connsiteY13" fmla="*/ 0 h 85725"/>
                <a:gd name="connsiteX14" fmla="*/ 0 w 128587"/>
                <a:gd name="connsiteY1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587" h="85725">
                  <a:moveTo>
                    <a:pt x="0" y="85725"/>
                  </a:moveTo>
                  <a:lnTo>
                    <a:pt x="128588" y="85725"/>
                  </a:lnTo>
                  <a:lnTo>
                    <a:pt x="128588" y="71438"/>
                  </a:lnTo>
                  <a:lnTo>
                    <a:pt x="0" y="71438"/>
                  </a:lnTo>
                  <a:lnTo>
                    <a:pt x="0" y="85725"/>
                  </a:lnTo>
                  <a:close/>
                  <a:moveTo>
                    <a:pt x="0" y="50006"/>
                  </a:moveTo>
                  <a:lnTo>
                    <a:pt x="128588" y="50006"/>
                  </a:lnTo>
                  <a:lnTo>
                    <a:pt x="128588" y="35719"/>
                  </a:lnTo>
                  <a:lnTo>
                    <a:pt x="0" y="35719"/>
                  </a:lnTo>
                  <a:lnTo>
                    <a:pt x="0" y="50006"/>
                  </a:lnTo>
                  <a:close/>
                  <a:moveTo>
                    <a:pt x="0" y="0"/>
                  </a:moveTo>
                  <a:lnTo>
                    <a:pt x="0" y="14288"/>
                  </a:lnTo>
                  <a:lnTo>
                    <a:pt x="128588" y="14288"/>
                  </a:lnTo>
                  <a:lnTo>
                    <a:pt x="128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EB690-F14F-406F-B172-20E337BD9D8E}"/>
              </a:ext>
            </a:extLst>
          </p:cNvPr>
          <p:cNvSpPr/>
          <p:nvPr/>
        </p:nvSpPr>
        <p:spPr>
          <a:xfrm>
            <a:off x="7325033" y="370727"/>
            <a:ext cx="3026390" cy="197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3936A-20F8-4EE3-8F72-E1D3378BF2A4}"/>
              </a:ext>
            </a:extLst>
          </p:cNvPr>
          <p:cNvSpPr/>
          <p:nvPr/>
        </p:nvSpPr>
        <p:spPr>
          <a:xfrm>
            <a:off x="6568655" y="379356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6DC02-8392-4038-9EC4-3B06555B4850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C0FA5B-DA47-4995-946F-242651DD57E1}"/>
              </a:ext>
            </a:extLst>
          </p:cNvPr>
          <p:cNvSpPr txBox="1"/>
          <p:nvPr/>
        </p:nvSpPr>
        <p:spPr>
          <a:xfrm>
            <a:off x="7791903" y="652230"/>
            <a:ext cx="130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A05740-E627-49AF-B2D4-643FE32B6F48}"/>
              </a:ext>
            </a:extLst>
          </p:cNvPr>
          <p:cNvGrpSpPr/>
          <p:nvPr/>
        </p:nvGrpSpPr>
        <p:grpSpPr>
          <a:xfrm>
            <a:off x="7497810" y="1403628"/>
            <a:ext cx="2963821" cy="510199"/>
            <a:chOff x="7637689" y="1479122"/>
            <a:chExt cx="2963821" cy="5101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825D2D-CFCA-4F55-AB91-BC241441279B}"/>
                </a:ext>
              </a:extLst>
            </p:cNvPr>
            <p:cNvSpPr txBox="1"/>
            <p:nvPr/>
          </p:nvSpPr>
          <p:spPr>
            <a:xfrm>
              <a:off x="8055209" y="1479122"/>
              <a:ext cx="180753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Active Requests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6" name="Graphic 44">
              <a:extLst>
                <a:ext uri="{FF2B5EF4-FFF2-40B4-BE49-F238E27FC236}">
                  <a16:creationId xmlns:a16="http://schemas.microsoft.com/office/drawing/2014/main" id="{10D09B6A-8CDC-4EEB-AC7E-91443301A47B}"/>
                </a:ext>
              </a:extLst>
            </p:cNvPr>
            <p:cNvGrpSpPr/>
            <p:nvPr/>
          </p:nvGrpSpPr>
          <p:grpSpPr>
            <a:xfrm>
              <a:off x="7637689" y="1515677"/>
              <a:ext cx="458429" cy="458429"/>
              <a:chOff x="5981699" y="3314699"/>
              <a:chExt cx="458429" cy="45842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1DEBE00-1AAA-458A-94B9-BA8D37DC0F0B}"/>
                  </a:ext>
                </a:extLst>
              </p:cNvPr>
              <p:cNvSpPr/>
              <p:nvPr/>
            </p:nvSpPr>
            <p:spPr>
              <a:xfrm>
                <a:off x="5981699" y="3314699"/>
                <a:ext cx="458429" cy="458429"/>
              </a:xfrm>
              <a:custGeom>
                <a:avLst/>
                <a:gdLst>
                  <a:gd name="connsiteX0" fmla="*/ 0 w 458429"/>
                  <a:gd name="connsiteY0" fmla="*/ 0 h 458429"/>
                  <a:gd name="connsiteX1" fmla="*/ 458429 w 458429"/>
                  <a:gd name="connsiteY1" fmla="*/ 0 h 458429"/>
                  <a:gd name="connsiteX2" fmla="*/ 458429 w 458429"/>
                  <a:gd name="connsiteY2" fmla="*/ 458429 h 458429"/>
                  <a:gd name="connsiteX3" fmla="*/ 0 w 458429"/>
                  <a:gd name="connsiteY3" fmla="*/ 458429 h 4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429" h="458429">
                    <a:moveTo>
                      <a:pt x="0" y="0"/>
                    </a:moveTo>
                    <a:lnTo>
                      <a:pt x="458429" y="0"/>
                    </a:lnTo>
                    <a:lnTo>
                      <a:pt x="458429" y="458429"/>
                    </a:lnTo>
                    <a:lnTo>
                      <a:pt x="0" y="458429"/>
                    </a:lnTo>
                    <a:close/>
                  </a:path>
                </a:pathLst>
              </a:custGeom>
              <a:no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D17D1FE-5BDB-4106-91A0-C53ED0714567}"/>
                  </a:ext>
                </a:extLst>
              </p:cNvPr>
              <p:cNvSpPr/>
              <p:nvPr/>
            </p:nvSpPr>
            <p:spPr>
              <a:xfrm>
                <a:off x="6019901" y="3352901"/>
                <a:ext cx="382024" cy="382024"/>
              </a:xfrm>
              <a:custGeom>
                <a:avLst/>
                <a:gdLst>
                  <a:gd name="connsiteX0" fmla="*/ 190821 w 382024"/>
                  <a:gd name="connsiteY0" fmla="*/ 0 h 382024"/>
                  <a:gd name="connsiteX1" fmla="*/ 0 w 382024"/>
                  <a:gd name="connsiteY1" fmla="*/ 191012 h 382024"/>
                  <a:gd name="connsiteX2" fmla="*/ 190821 w 382024"/>
                  <a:gd name="connsiteY2" fmla="*/ 382024 h 382024"/>
                  <a:gd name="connsiteX3" fmla="*/ 382024 w 382024"/>
                  <a:gd name="connsiteY3" fmla="*/ 191012 h 382024"/>
                  <a:gd name="connsiteX4" fmla="*/ 190821 w 382024"/>
                  <a:gd name="connsiteY4" fmla="*/ 0 h 382024"/>
                  <a:gd name="connsiteX5" fmla="*/ 191012 w 382024"/>
                  <a:gd name="connsiteY5" fmla="*/ 343822 h 382024"/>
                  <a:gd name="connsiteX6" fmla="*/ 38202 w 382024"/>
                  <a:gd name="connsiteY6" fmla="*/ 191012 h 382024"/>
                  <a:gd name="connsiteX7" fmla="*/ 191012 w 382024"/>
                  <a:gd name="connsiteY7" fmla="*/ 38202 h 382024"/>
                  <a:gd name="connsiteX8" fmla="*/ 343822 w 382024"/>
                  <a:gd name="connsiteY8" fmla="*/ 191012 h 382024"/>
                  <a:gd name="connsiteX9" fmla="*/ 191012 w 382024"/>
                  <a:gd name="connsiteY9" fmla="*/ 343822 h 38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2024" h="382024">
                    <a:moveTo>
                      <a:pt x="190821" y="0"/>
                    </a:moveTo>
                    <a:cubicBezTo>
                      <a:pt x="85382" y="0"/>
                      <a:pt x="0" y="85573"/>
                      <a:pt x="0" y="191012"/>
                    </a:cubicBezTo>
                    <a:cubicBezTo>
                      <a:pt x="0" y="296451"/>
                      <a:pt x="85382" y="382024"/>
                      <a:pt x="190821" y="382024"/>
                    </a:cubicBezTo>
                    <a:cubicBezTo>
                      <a:pt x="296451" y="382024"/>
                      <a:pt x="382024" y="296451"/>
                      <a:pt x="382024" y="191012"/>
                    </a:cubicBezTo>
                    <a:cubicBezTo>
                      <a:pt x="382024" y="85573"/>
                      <a:pt x="296451" y="0"/>
                      <a:pt x="190821" y="0"/>
                    </a:cubicBezTo>
                    <a:close/>
                    <a:moveTo>
                      <a:pt x="191012" y="343822"/>
                    </a:moveTo>
                    <a:cubicBezTo>
                      <a:pt x="106585" y="343822"/>
                      <a:pt x="38202" y="275439"/>
                      <a:pt x="38202" y="191012"/>
                    </a:cubicBezTo>
                    <a:cubicBezTo>
                      <a:pt x="38202" y="106585"/>
                      <a:pt x="106585" y="38202"/>
                      <a:pt x="191012" y="38202"/>
                    </a:cubicBezTo>
                    <a:cubicBezTo>
                      <a:pt x="275439" y="38202"/>
                      <a:pt x="343822" y="106585"/>
                      <a:pt x="343822" y="191012"/>
                    </a:cubicBezTo>
                    <a:cubicBezTo>
                      <a:pt x="343822" y="275439"/>
                      <a:pt x="275439" y="343822"/>
                      <a:pt x="191012" y="34382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5F76533-84B9-42EF-8B42-58D4C7F9534E}"/>
                  </a:ext>
                </a:extLst>
              </p:cNvPr>
              <p:cNvSpPr/>
              <p:nvPr/>
            </p:nvSpPr>
            <p:spPr>
              <a:xfrm>
                <a:off x="6191812" y="3448407"/>
                <a:ext cx="114607" cy="174776"/>
              </a:xfrm>
              <a:custGeom>
                <a:avLst/>
                <a:gdLst>
                  <a:gd name="connsiteX0" fmla="*/ 28652 w 114607"/>
                  <a:gd name="connsiteY0" fmla="*/ 0 h 174776"/>
                  <a:gd name="connsiteX1" fmla="*/ 0 w 114607"/>
                  <a:gd name="connsiteY1" fmla="*/ 0 h 174776"/>
                  <a:gd name="connsiteX2" fmla="*/ 0 w 114607"/>
                  <a:gd name="connsiteY2" fmla="*/ 114607 h 174776"/>
                  <a:gd name="connsiteX3" fmla="*/ 100281 w 114607"/>
                  <a:gd name="connsiteY3" fmla="*/ 174776 h 174776"/>
                  <a:gd name="connsiteX4" fmla="*/ 114607 w 114607"/>
                  <a:gd name="connsiteY4" fmla="*/ 151282 h 174776"/>
                  <a:gd name="connsiteX5" fmla="*/ 28652 w 114607"/>
                  <a:gd name="connsiteY5" fmla="*/ 100281 h 17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607" h="174776">
                    <a:moveTo>
                      <a:pt x="28652" y="0"/>
                    </a:moveTo>
                    <a:lnTo>
                      <a:pt x="0" y="0"/>
                    </a:lnTo>
                    <a:lnTo>
                      <a:pt x="0" y="114607"/>
                    </a:lnTo>
                    <a:lnTo>
                      <a:pt x="100281" y="174776"/>
                    </a:lnTo>
                    <a:lnTo>
                      <a:pt x="114607" y="151282"/>
                    </a:lnTo>
                    <a:lnTo>
                      <a:pt x="28652" y="10028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0A6B7E-3EB8-4591-A695-2F046AC79130}"/>
                </a:ext>
              </a:extLst>
            </p:cNvPr>
            <p:cNvSpPr txBox="1"/>
            <p:nvPr/>
          </p:nvSpPr>
          <p:spPr>
            <a:xfrm>
              <a:off x="8067401" y="1712322"/>
              <a:ext cx="25341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Manage currently active requests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0C2580-D14A-4D27-A565-8C907F473A1C}"/>
              </a:ext>
            </a:extLst>
          </p:cNvPr>
          <p:cNvGrpSpPr/>
          <p:nvPr/>
        </p:nvGrpSpPr>
        <p:grpSpPr>
          <a:xfrm>
            <a:off x="7495157" y="2058948"/>
            <a:ext cx="2683488" cy="510199"/>
            <a:chOff x="7495157" y="2058948"/>
            <a:chExt cx="2683488" cy="5101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19B0C5E-2FF5-455D-8C63-C10720664B63}"/>
                </a:ext>
              </a:extLst>
            </p:cNvPr>
            <p:cNvSpPr txBox="1"/>
            <p:nvPr/>
          </p:nvSpPr>
          <p:spPr>
            <a:xfrm>
              <a:off x="7915330" y="2058948"/>
              <a:ext cx="13004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Post Request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5C45-3123-48E3-B8BE-05B258C31AB7}"/>
                </a:ext>
              </a:extLst>
            </p:cNvPr>
            <p:cNvSpPr txBox="1"/>
            <p:nvPr/>
          </p:nvSpPr>
          <p:spPr>
            <a:xfrm>
              <a:off x="7927522" y="2292148"/>
              <a:ext cx="22511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View currently active history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6E1BB5-5770-477B-9F98-76E1D0934AC5}"/>
                </a:ext>
              </a:extLst>
            </p:cNvPr>
            <p:cNvGrpSpPr/>
            <p:nvPr/>
          </p:nvGrpSpPr>
          <p:grpSpPr>
            <a:xfrm>
              <a:off x="7495157" y="2097414"/>
              <a:ext cx="458429" cy="458429"/>
              <a:chOff x="1339952" y="3584002"/>
              <a:chExt cx="766608" cy="76660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0778D9-820E-4EAA-A70A-5C0FFEDEBCB7}"/>
                  </a:ext>
                </a:extLst>
              </p:cNvPr>
              <p:cNvSpPr/>
              <p:nvPr/>
            </p:nvSpPr>
            <p:spPr>
              <a:xfrm>
                <a:off x="1339952" y="3584002"/>
                <a:ext cx="766608" cy="766608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8E44675-CA22-4EB0-A36B-7B2D6DB1C2F8}"/>
                  </a:ext>
                </a:extLst>
              </p:cNvPr>
              <p:cNvSpPr/>
              <p:nvPr/>
            </p:nvSpPr>
            <p:spPr>
              <a:xfrm>
                <a:off x="1750192" y="3985024"/>
                <a:ext cx="324426" cy="324426"/>
              </a:xfrm>
              <a:custGeom>
                <a:avLst/>
                <a:gdLst>
                  <a:gd name="connsiteX0" fmla="*/ 133350 w 133350"/>
                  <a:gd name="connsiteY0" fmla="*/ 76200 h 133350"/>
                  <a:gd name="connsiteX1" fmla="*/ 76200 w 133350"/>
                  <a:gd name="connsiteY1" fmla="*/ 76200 h 133350"/>
                  <a:gd name="connsiteX2" fmla="*/ 76200 w 133350"/>
                  <a:gd name="connsiteY2" fmla="*/ 133350 h 133350"/>
                  <a:gd name="connsiteX3" fmla="*/ 57150 w 133350"/>
                  <a:gd name="connsiteY3" fmla="*/ 133350 h 133350"/>
                  <a:gd name="connsiteX4" fmla="*/ 57150 w 133350"/>
                  <a:gd name="connsiteY4" fmla="*/ 76200 h 133350"/>
                  <a:gd name="connsiteX5" fmla="*/ 0 w 133350"/>
                  <a:gd name="connsiteY5" fmla="*/ 76200 h 133350"/>
                  <a:gd name="connsiteX6" fmla="*/ 0 w 133350"/>
                  <a:gd name="connsiteY6" fmla="*/ 57150 h 133350"/>
                  <a:gd name="connsiteX7" fmla="*/ 57150 w 133350"/>
                  <a:gd name="connsiteY7" fmla="*/ 57150 h 133350"/>
                  <a:gd name="connsiteX8" fmla="*/ 57150 w 133350"/>
                  <a:gd name="connsiteY8" fmla="*/ 0 h 133350"/>
                  <a:gd name="connsiteX9" fmla="*/ 76200 w 133350"/>
                  <a:gd name="connsiteY9" fmla="*/ 0 h 133350"/>
                  <a:gd name="connsiteX10" fmla="*/ 76200 w 133350"/>
                  <a:gd name="connsiteY10" fmla="*/ 57150 h 133350"/>
                  <a:gd name="connsiteX11" fmla="*/ 133350 w 133350"/>
                  <a:gd name="connsiteY11" fmla="*/ 57150 h 133350"/>
                  <a:gd name="connsiteX12" fmla="*/ 133350 w 133350"/>
                  <a:gd name="connsiteY12" fmla="*/ 7620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350" h="133350">
                    <a:moveTo>
                      <a:pt x="133350" y="76200"/>
                    </a:moveTo>
                    <a:lnTo>
                      <a:pt x="76200" y="76200"/>
                    </a:lnTo>
                    <a:lnTo>
                      <a:pt x="76200" y="133350"/>
                    </a:lnTo>
                    <a:lnTo>
                      <a:pt x="57150" y="133350"/>
                    </a:lnTo>
                    <a:lnTo>
                      <a:pt x="57150" y="76200"/>
                    </a:lnTo>
                    <a:lnTo>
                      <a:pt x="0" y="76200"/>
                    </a:lnTo>
                    <a:lnTo>
                      <a:pt x="0" y="57150"/>
                    </a:lnTo>
                    <a:lnTo>
                      <a:pt x="57150" y="57150"/>
                    </a:lnTo>
                    <a:lnTo>
                      <a:pt x="57150" y="0"/>
                    </a:lnTo>
                    <a:lnTo>
                      <a:pt x="76200" y="0"/>
                    </a:lnTo>
                    <a:lnTo>
                      <a:pt x="76200" y="57150"/>
                    </a:lnTo>
                    <a:lnTo>
                      <a:pt x="133350" y="57150"/>
                    </a:lnTo>
                    <a:lnTo>
                      <a:pt x="133350" y="7620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8FBBD95-B1C2-49E4-BC43-3C81089F753C}"/>
                  </a:ext>
                </a:extLst>
              </p:cNvPr>
              <p:cNvSpPr/>
              <p:nvPr/>
            </p:nvSpPr>
            <p:spPr>
              <a:xfrm rot="5400000">
                <a:off x="1403836" y="3647886"/>
                <a:ext cx="638840" cy="638840"/>
              </a:xfrm>
              <a:custGeom>
                <a:avLst/>
                <a:gdLst>
                  <a:gd name="connsiteX0" fmla="*/ 0 w 638840"/>
                  <a:gd name="connsiteY0" fmla="*/ 319739 h 638840"/>
                  <a:gd name="connsiteX1" fmla="*/ 319420 w 638840"/>
                  <a:gd name="connsiteY1" fmla="*/ 0 h 638840"/>
                  <a:gd name="connsiteX2" fmla="*/ 443714 w 638840"/>
                  <a:gd name="connsiteY2" fmla="*/ 25119 h 638840"/>
                  <a:gd name="connsiteX3" fmla="*/ 446978 w 638840"/>
                  <a:gd name="connsiteY3" fmla="*/ 26892 h 638840"/>
                  <a:gd name="connsiteX4" fmla="*/ 446978 w 638840"/>
                  <a:gd name="connsiteY4" fmla="*/ 93826 h 638840"/>
                  <a:gd name="connsiteX5" fmla="*/ 437097 w 638840"/>
                  <a:gd name="connsiteY5" fmla="*/ 93826 h 638840"/>
                  <a:gd name="connsiteX6" fmla="*/ 418910 w 638840"/>
                  <a:gd name="connsiteY6" fmla="*/ 83957 h 638840"/>
                  <a:gd name="connsiteX7" fmla="*/ 319420 w 638840"/>
                  <a:gd name="connsiteY7" fmla="*/ 63884 h 638840"/>
                  <a:gd name="connsiteX8" fmla="*/ 63884 w 638840"/>
                  <a:gd name="connsiteY8" fmla="*/ 319420 h 638840"/>
                  <a:gd name="connsiteX9" fmla="*/ 319420 w 638840"/>
                  <a:gd name="connsiteY9" fmla="*/ 574956 h 638840"/>
                  <a:gd name="connsiteX10" fmla="*/ 574956 w 638840"/>
                  <a:gd name="connsiteY10" fmla="*/ 319420 h 638840"/>
                  <a:gd name="connsiteX11" fmla="*/ 554883 w 638840"/>
                  <a:gd name="connsiteY11" fmla="*/ 219930 h 638840"/>
                  <a:gd name="connsiteX12" fmla="*/ 534032 w 638840"/>
                  <a:gd name="connsiteY12" fmla="*/ 181504 h 638840"/>
                  <a:gd name="connsiteX13" fmla="*/ 534032 w 638840"/>
                  <a:gd name="connsiteY13" fmla="*/ 180880 h 638840"/>
                  <a:gd name="connsiteX14" fmla="*/ 605926 w 638840"/>
                  <a:gd name="connsiteY14" fmla="*/ 180880 h 638840"/>
                  <a:gd name="connsiteX15" fmla="*/ 613726 w 638840"/>
                  <a:gd name="connsiteY15" fmla="*/ 195260 h 638840"/>
                  <a:gd name="connsiteX16" fmla="*/ 638840 w 638840"/>
                  <a:gd name="connsiteY16" fmla="*/ 319739 h 638840"/>
                  <a:gd name="connsiteX17" fmla="*/ 319420 w 638840"/>
                  <a:gd name="connsiteY17" fmla="*/ 638840 h 638840"/>
                  <a:gd name="connsiteX18" fmla="*/ 0 w 638840"/>
                  <a:gd name="connsiteY18" fmla="*/ 319739 h 63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38840" h="638840">
                    <a:moveTo>
                      <a:pt x="0" y="319739"/>
                    </a:moveTo>
                    <a:cubicBezTo>
                      <a:pt x="0" y="143100"/>
                      <a:pt x="143100" y="0"/>
                      <a:pt x="319420" y="0"/>
                    </a:cubicBezTo>
                    <a:cubicBezTo>
                      <a:pt x="363500" y="0"/>
                      <a:pt x="405504" y="8944"/>
                      <a:pt x="443714" y="25119"/>
                    </a:cubicBezTo>
                    <a:lnTo>
                      <a:pt x="446978" y="26892"/>
                    </a:lnTo>
                    <a:lnTo>
                      <a:pt x="446978" y="93826"/>
                    </a:lnTo>
                    <a:lnTo>
                      <a:pt x="437097" y="93826"/>
                    </a:lnTo>
                    <a:lnTo>
                      <a:pt x="418910" y="83957"/>
                    </a:lnTo>
                    <a:cubicBezTo>
                      <a:pt x="388335" y="71031"/>
                      <a:pt x="354716" y="63884"/>
                      <a:pt x="319420" y="63884"/>
                    </a:cubicBezTo>
                    <a:cubicBezTo>
                      <a:pt x="178236" y="63884"/>
                      <a:pt x="63884" y="178236"/>
                      <a:pt x="63884" y="319420"/>
                    </a:cubicBezTo>
                    <a:cubicBezTo>
                      <a:pt x="63884" y="460604"/>
                      <a:pt x="178236" y="574956"/>
                      <a:pt x="319420" y="574956"/>
                    </a:cubicBezTo>
                    <a:cubicBezTo>
                      <a:pt x="460604" y="574956"/>
                      <a:pt x="574956" y="460604"/>
                      <a:pt x="574956" y="319420"/>
                    </a:cubicBezTo>
                    <a:cubicBezTo>
                      <a:pt x="574956" y="284124"/>
                      <a:pt x="567809" y="250505"/>
                      <a:pt x="554883" y="219930"/>
                    </a:cubicBezTo>
                    <a:lnTo>
                      <a:pt x="534032" y="181504"/>
                    </a:lnTo>
                    <a:lnTo>
                      <a:pt x="534032" y="180880"/>
                    </a:lnTo>
                    <a:lnTo>
                      <a:pt x="605926" y="180880"/>
                    </a:lnTo>
                    <a:lnTo>
                      <a:pt x="613726" y="195260"/>
                    </a:lnTo>
                    <a:cubicBezTo>
                      <a:pt x="629896" y="233516"/>
                      <a:pt x="638840" y="275579"/>
                      <a:pt x="638840" y="319739"/>
                    </a:cubicBezTo>
                    <a:cubicBezTo>
                      <a:pt x="638840" y="496059"/>
                      <a:pt x="495740" y="638840"/>
                      <a:pt x="319420" y="638840"/>
                    </a:cubicBezTo>
                    <a:cubicBezTo>
                      <a:pt x="143100" y="638840"/>
                      <a:pt x="0" y="496059"/>
                      <a:pt x="0" y="31973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60E2246-1D2A-40EB-8EA7-2B71E98D2D77}"/>
                  </a:ext>
                </a:extLst>
              </p:cNvPr>
              <p:cNvSpPr/>
              <p:nvPr/>
            </p:nvSpPr>
            <p:spPr>
              <a:xfrm rot="5400000">
                <a:off x="1632921" y="3865989"/>
                <a:ext cx="287268" cy="170482"/>
              </a:xfrm>
              <a:custGeom>
                <a:avLst/>
                <a:gdLst>
                  <a:gd name="connsiteX0" fmla="*/ 0 w 287268"/>
                  <a:gd name="connsiteY0" fmla="*/ 170482 h 170482"/>
                  <a:gd name="connsiteX1" fmla="*/ 0 w 287268"/>
                  <a:gd name="connsiteY1" fmla="*/ 122569 h 170482"/>
                  <a:gd name="connsiteX2" fmla="*/ 167696 w 287268"/>
                  <a:gd name="connsiteY2" fmla="*/ 122569 h 170482"/>
                  <a:gd name="connsiteX3" fmla="*/ 240420 w 287268"/>
                  <a:gd name="connsiteY3" fmla="*/ 0 h 170482"/>
                  <a:gd name="connsiteX4" fmla="*/ 287268 w 287268"/>
                  <a:gd name="connsiteY4" fmla="*/ 0 h 170482"/>
                  <a:gd name="connsiteX5" fmla="*/ 287268 w 287268"/>
                  <a:gd name="connsiteY5" fmla="*/ 11123 h 170482"/>
                  <a:gd name="connsiteX6" fmla="*/ 191652 w 287268"/>
                  <a:gd name="connsiteY6" fmla="*/ 170482 h 170482"/>
                  <a:gd name="connsiteX7" fmla="*/ 0 w 287268"/>
                  <a:gd name="connsiteY7" fmla="*/ 170482 h 1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268" h="170482">
                    <a:moveTo>
                      <a:pt x="0" y="170482"/>
                    </a:moveTo>
                    <a:lnTo>
                      <a:pt x="0" y="122569"/>
                    </a:lnTo>
                    <a:lnTo>
                      <a:pt x="167696" y="122569"/>
                    </a:lnTo>
                    <a:lnTo>
                      <a:pt x="240420" y="0"/>
                    </a:lnTo>
                    <a:lnTo>
                      <a:pt x="287268" y="0"/>
                    </a:lnTo>
                    <a:lnTo>
                      <a:pt x="287268" y="11123"/>
                    </a:lnTo>
                    <a:lnTo>
                      <a:pt x="191652" y="170482"/>
                    </a:lnTo>
                    <a:lnTo>
                      <a:pt x="0" y="17048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130C7-985F-4489-B5F8-B5715BDB10D2}"/>
              </a:ext>
            </a:extLst>
          </p:cNvPr>
          <p:cNvSpPr/>
          <p:nvPr/>
        </p:nvSpPr>
        <p:spPr>
          <a:xfrm>
            <a:off x="7323137" y="364391"/>
            <a:ext cx="2549463" cy="5411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D3670E-0C8E-4C88-B7C4-368DBE7C0BF4}"/>
              </a:ext>
            </a:extLst>
          </p:cNvPr>
          <p:cNvSpPr/>
          <p:nvPr/>
        </p:nvSpPr>
        <p:spPr>
          <a:xfrm>
            <a:off x="7239099" y="-328016"/>
            <a:ext cx="3112324" cy="703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 descr="Google material product icons">
            <a:extLst>
              <a:ext uri="{FF2B5EF4-FFF2-40B4-BE49-F238E27FC236}">
                <a16:creationId xmlns:a16="http://schemas.microsoft.com/office/drawing/2014/main" id="{FCA7E58C-DF27-432D-8C9B-E5E48FE9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66" y="676473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DCAE1F7-8A81-4145-8368-7389254A9A94}"/>
              </a:ext>
            </a:extLst>
          </p:cNvPr>
          <p:cNvSpPr txBox="1"/>
          <p:nvPr/>
        </p:nvSpPr>
        <p:spPr>
          <a:xfrm>
            <a:off x="8253994" y="793723"/>
            <a:ext cx="14688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2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Username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FD804-6EC5-470F-93AA-A16C40BD5F94}"/>
              </a:ext>
            </a:extLst>
          </p:cNvPr>
          <p:cNvSpPr txBox="1"/>
          <p:nvPr/>
        </p:nvSpPr>
        <p:spPr>
          <a:xfrm>
            <a:off x="8253994" y="1038872"/>
            <a:ext cx="136278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1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Sender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B84C55-8627-493C-868E-88471DA05A08}"/>
              </a:ext>
            </a:extLst>
          </p:cNvPr>
          <p:cNvCxnSpPr/>
          <p:nvPr/>
        </p:nvCxnSpPr>
        <p:spPr>
          <a:xfrm>
            <a:off x="7420748" y="5268021"/>
            <a:ext cx="23928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18A4EE0-25B2-4E96-9143-3C740D8F2912}"/>
              </a:ext>
            </a:extLst>
          </p:cNvPr>
          <p:cNvSpPr/>
          <p:nvPr/>
        </p:nvSpPr>
        <p:spPr>
          <a:xfrm>
            <a:off x="7533359" y="5507186"/>
            <a:ext cx="311620" cy="276996"/>
          </a:xfrm>
          <a:custGeom>
            <a:avLst/>
            <a:gdLst>
              <a:gd name="connsiteX0" fmla="*/ 735859 w 779145"/>
              <a:gd name="connsiteY0" fmla="*/ 0 h 692573"/>
              <a:gd name="connsiteX1" fmla="*/ 43286 w 779145"/>
              <a:gd name="connsiteY1" fmla="*/ 0 h 692573"/>
              <a:gd name="connsiteX2" fmla="*/ 43286 w 779145"/>
              <a:gd name="connsiteY2" fmla="*/ 86572 h 692573"/>
              <a:gd name="connsiteX3" fmla="*/ 735859 w 779145"/>
              <a:gd name="connsiteY3" fmla="*/ 86572 h 692573"/>
              <a:gd name="connsiteX4" fmla="*/ 735859 w 779145"/>
              <a:gd name="connsiteY4" fmla="*/ 0 h 692573"/>
              <a:gd name="connsiteX5" fmla="*/ 779145 w 779145"/>
              <a:gd name="connsiteY5" fmla="*/ 432858 h 692573"/>
              <a:gd name="connsiteX6" fmla="*/ 779145 w 779145"/>
              <a:gd name="connsiteY6" fmla="*/ 346287 h 692573"/>
              <a:gd name="connsiteX7" fmla="*/ 735859 w 779145"/>
              <a:gd name="connsiteY7" fmla="*/ 129858 h 692573"/>
              <a:gd name="connsiteX8" fmla="*/ 43286 w 779145"/>
              <a:gd name="connsiteY8" fmla="*/ 129858 h 692573"/>
              <a:gd name="connsiteX9" fmla="*/ 0 w 779145"/>
              <a:gd name="connsiteY9" fmla="*/ 346287 h 692573"/>
              <a:gd name="connsiteX10" fmla="*/ 0 w 779145"/>
              <a:gd name="connsiteY10" fmla="*/ 432858 h 692573"/>
              <a:gd name="connsiteX11" fmla="*/ 43286 w 779145"/>
              <a:gd name="connsiteY11" fmla="*/ 432858 h 692573"/>
              <a:gd name="connsiteX12" fmla="*/ 43286 w 779145"/>
              <a:gd name="connsiteY12" fmla="*/ 692573 h 692573"/>
              <a:gd name="connsiteX13" fmla="*/ 476144 w 779145"/>
              <a:gd name="connsiteY13" fmla="*/ 692573 h 692573"/>
              <a:gd name="connsiteX14" fmla="*/ 476144 w 779145"/>
              <a:gd name="connsiteY14" fmla="*/ 432858 h 692573"/>
              <a:gd name="connsiteX15" fmla="*/ 649288 w 779145"/>
              <a:gd name="connsiteY15" fmla="*/ 432858 h 692573"/>
              <a:gd name="connsiteX16" fmla="*/ 649288 w 779145"/>
              <a:gd name="connsiteY16" fmla="*/ 692573 h 692573"/>
              <a:gd name="connsiteX17" fmla="*/ 735859 w 779145"/>
              <a:gd name="connsiteY17" fmla="*/ 692573 h 692573"/>
              <a:gd name="connsiteX18" fmla="*/ 735859 w 779145"/>
              <a:gd name="connsiteY18" fmla="*/ 432858 h 692573"/>
              <a:gd name="connsiteX19" fmla="*/ 779145 w 779145"/>
              <a:gd name="connsiteY19" fmla="*/ 432858 h 692573"/>
              <a:gd name="connsiteX20" fmla="*/ 389573 w 779145"/>
              <a:gd name="connsiteY20" fmla="*/ 606002 h 692573"/>
              <a:gd name="connsiteX21" fmla="*/ 129858 w 779145"/>
              <a:gd name="connsiteY21" fmla="*/ 606002 h 692573"/>
              <a:gd name="connsiteX22" fmla="*/ 129858 w 779145"/>
              <a:gd name="connsiteY22" fmla="*/ 432858 h 692573"/>
              <a:gd name="connsiteX23" fmla="*/ 389573 w 779145"/>
              <a:gd name="connsiteY23" fmla="*/ 432858 h 692573"/>
              <a:gd name="connsiteX24" fmla="*/ 389573 w 779145"/>
              <a:gd name="connsiteY24" fmla="*/ 606002 h 6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9145" h="692573">
                <a:moveTo>
                  <a:pt x="735859" y="0"/>
                </a:moveTo>
                <a:lnTo>
                  <a:pt x="43286" y="0"/>
                </a:lnTo>
                <a:lnTo>
                  <a:pt x="43286" y="86572"/>
                </a:lnTo>
                <a:lnTo>
                  <a:pt x="735859" y="86572"/>
                </a:lnTo>
                <a:lnTo>
                  <a:pt x="735859" y="0"/>
                </a:lnTo>
                <a:close/>
                <a:moveTo>
                  <a:pt x="779145" y="432858"/>
                </a:moveTo>
                <a:lnTo>
                  <a:pt x="779145" y="346287"/>
                </a:lnTo>
                <a:lnTo>
                  <a:pt x="735859" y="129858"/>
                </a:lnTo>
                <a:lnTo>
                  <a:pt x="43286" y="129858"/>
                </a:lnTo>
                <a:lnTo>
                  <a:pt x="0" y="346287"/>
                </a:lnTo>
                <a:lnTo>
                  <a:pt x="0" y="432858"/>
                </a:lnTo>
                <a:lnTo>
                  <a:pt x="43286" y="432858"/>
                </a:lnTo>
                <a:lnTo>
                  <a:pt x="43286" y="692573"/>
                </a:lnTo>
                <a:lnTo>
                  <a:pt x="476144" y="692573"/>
                </a:lnTo>
                <a:lnTo>
                  <a:pt x="476144" y="432858"/>
                </a:lnTo>
                <a:lnTo>
                  <a:pt x="649288" y="432858"/>
                </a:lnTo>
                <a:lnTo>
                  <a:pt x="649288" y="692573"/>
                </a:lnTo>
                <a:lnTo>
                  <a:pt x="735859" y="692573"/>
                </a:lnTo>
                <a:lnTo>
                  <a:pt x="735859" y="432858"/>
                </a:lnTo>
                <a:lnTo>
                  <a:pt x="779145" y="432858"/>
                </a:lnTo>
                <a:close/>
                <a:moveTo>
                  <a:pt x="389573" y="606002"/>
                </a:moveTo>
                <a:lnTo>
                  <a:pt x="129858" y="606002"/>
                </a:lnTo>
                <a:lnTo>
                  <a:pt x="129858" y="432858"/>
                </a:lnTo>
                <a:lnTo>
                  <a:pt x="389573" y="432858"/>
                </a:lnTo>
                <a:lnTo>
                  <a:pt x="389573" y="60600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65AB88-712E-4ED0-9413-A999E5CB1E4D}"/>
              </a:ext>
            </a:extLst>
          </p:cNvPr>
          <p:cNvSpPr txBox="1"/>
          <p:nvPr/>
        </p:nvSpPr>
        <p:spPr>
          <a:xfrm>
            <a:off x="7895390" y="5481825"/>
            <a:ext cx="14688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Stores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529239-D11D-4C9D-9B6F-AC9A33041D74}"/>
              </a:ext>
            </a:extLst>
          </p:cNvPr>
          <p:cNvSpPr txBox="1"/>
          <p:nvPr/>
        </p:nvSpPr>
        <p:spPr>
          <a:xfrm>
            <a:off x="7895389" y="5988404"/>
            <a:ext cx="1641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History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2" name="Graphic 120">
            <a:extLst>
              <a:ext uri="{FF2B5EF4-FFF2-40B4-BE49-F238E27FC236}">
                <a16:creationId xmlns:a16="http://schemas.microsoft.com/office/drawing/2014/main" id="{B0EDCA69-053F-4435-A150-4E2093C65B0E}"/>
              </a:ext>
            </a:extLst>
          </p:cNvPr>
          <p:cNvGrpSpPr/>
          <p:nvPr/>
        </p:nvGrpSpPr>
        <p:grpSpPr>
          <a:xfrm>
            <a:off x="7534294" y="5972109"/>
            <a:ext cx="339582" cy="339582"/>
            <a:chOff x="7552822" y="2260856"/>
            <a:chExt cx="339582" cy="339582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ADACC06-E746-4D97-AFC9-1BCD722BFB23}"/>
                </a:ext>
              </a:extLst>
            </p:cNvPr>
            <p:cNvSpPr/>
            <p:nvPr/>
          </p:nvSpPr>
          <p:spPr>
            <a:xfrm>
              <a:off x="7552822" y="2260856"/>
              <a:ext cx="339582" cy="339582"/>
            </a:xfrm>
            <a:custGeom>
              <a:avLst/>
              <a:gdLst>
                <a:gd name="connsiteX0" fmla="*/ 0 w 339582"/>
                <a:gd name="connsiteY0" fmla="*/ 0 h 339582"/>
                <a:gd name="connsiteX1" fmla="*/ 339582 w 339582"/>
                <a:gd name="connsiteY1" fmla="*/ 0 h 339582"/>
                <a:gd name="connsiteX2" fmla="*/ 339582 w 339582"/>
                <a:gd name="connsiteY2" fmla="*/ 339582 h 339582"/>
                <a:gd name="connsiteX3" fmla="*/ 0 w 339582"/>
                <a:gd name="connsiteY3" fmla="*/ 339582 h 33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582" h="339582">
                  <a:moveTo>
                    <a:pt x="0" y="0"/>
                  </a:moveTo>
                  <a:lnTo>
                    <a:pt x="339582" y="0"/>
                  </a:lnTo>
                  <a:lnTo>
                    <a:pt x="339582" y="339582"/>
                  </a:lnTo>
                  <a:lnTo>
                    <a:pt x="0" y="339582"/>
                  </a:lnTo>
                  <a:close/>
                </a:path>
              </a:pathLst>
            </a:custGeom>
            <a:no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267421-FC1D-4BB0-B68E-39D7E2F5CB4E}"/>
                </a:ext>
              </a:extLst>
            </p:cNvPr>
            <p:cNvSpPr/>
            <p:nvPr/>
          </p:nvSpPr>
          <p:spPr>
            <a:xfrm>
              <a:off x="7581120" y="2289154"/>
              <a:ext cx="282985" cy="282985"/>
            </a:xfrm>
            <a:custGeom>
              <a:avLst/>
              <a:gdLst>
                <a:gd name="connsiteX0" fmla="*/ 141351 w 282985"/>
                <a:gd name="connsiteY0" fmla="*/ 0 h 282985"/>
                <a:gd name="connsiteX1" fmla="*/ 0 w 282985"/>
                <a:gd name="connsiteY1" fmla="*/ 141493 h 282985"/>
                <a:gd name="connsiteX2" fmla="*/ 141351 w 282985"/>
                <a:gd name="connsiteY2" fmla="*/ 282985 h 282985"/>
                <a:gd name="connsiteX3" fmla="*/ 282985 w 282985"/>
                <a:gd name="connsiteY3" fmla="*/ 141493 h 282985"/>
                <a:gd name="connsiteX4" fmla="*/ 141351 w 282985"/>
                <a:gd name="connsiteY4" fmla="*/ 0 h 282985"/>
                <a:gd name="connsiteX5" fmla="*/ 141493 w 282985"/>
                <a:gd name="connsiteY5" fmla="*/ 254687 h 282985"/>
                <a:gd name="connsiteX6" fmla="*/ 28299 w 282985"/>
                <a:gd name="connsiteY6" fmla="*/ 141493 h 282985"/>
                <a:gd name="connsiteX7" fmla="*/ 141493 w 282985"/>
                <a:gd name="connsiteY7" fmla="*/ 28299 h 282985"/>
                <a:gd name="connsiteX8" fmla="*/ 254687 w 282985"/>
                <a:gd name="connsiteY8" fmla="*/ 141493 h 282985"/>
                <a:gd name="connsiteX9" fmla="*/ 141493 w 282985"/>
                <a:gd name="connsiteY9" fmla="*/ 254687 h 2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985" h="282985">
                  <a:moveTo>
                    <a:pt x="141351" y="0"/>
                  </a:moveTo>
                  <a:cubicBezTo>
                    <a:pt x="63247" y="0"/>
                    <a:pt x="0" y="63389"/>
                    <a:pt x="0" y="141493"/>
                  </a:cubicBezTo>
                  <a:cubicBezTo>
                    <a:pt x="0" y="219596"/>
                    <a:pt x="63247" y="282985"/>
                    <a:pt x="141351" y="282985"/>
                  </a:cubicBezTo>
                  <a:cubicBezTo>
                    <a:pt x="219596" y="282985"/>
                    <a:pt x="282985" y="219596"/>
                    <a:pt x="282985" y="141493"/>
                  </a:cubicBezTo>
                  <a:cubicBezTo>
                    <a:pt x="282985" y="63389"/>
                    <a:pt x="219596" y="0"/>
                    <a:pt x="141351" y="0"/>
                  </a:cubicBezTo>
                  <a:close/>
                  <a:moveTo>
                    <a:pt x="141493" y="254687"/>
                  </a:moveTo>
                  <a:cubicBezTo>
                    <a:pt x="78953" y="254687"/>
                    <a:pt x="28299" y="204032"/>
                    <a:pt x="28299" y="141493"/>
                  </a:cubicBezTo>
                  <a:cubicBezTo>
                    <a:pt x="28299" y="78953"/>
                    <a:pt x="78953" y="28299"/>
                    <a:pt x="141493" y="28299"/>
                  </a:cubicBezTo>
                  <a:cubicBezTo>
                    <a:pt x="204032" y="28299"/>
                    <a:pt x="254687" y="78953"/>
                    <a:pt x="254687" y="141493"/>
                  </a:cubicBezTo>
                  <a:cubicBezTo>
                    <a:pt x="254687" y="204032"/>
                    <a:pt x="204032" y="254687"/>
                    <a:pt x="141493" y="25468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9DBBDC-512D-40C7-84D5-889562B033B7}"/>
                </a:ext>
              </a:extLst>
            </p:cNvPr>
            <p:cNvSpPr/>
            <p:nvPr/>
          </p:nvSpPr>
          <p:spPr>
            <a:xfrm>
              <a:off x="7708463" y="2359900"/>
              <a:ext cx="84895" cy="129465"/>
            </a:xfrm>
            <a:custGeom>
              <a:avLst/>
              <a:gdLst>
                <a:gd name="connsiteX0" fmla="*/ 21224 w 84895"/>
                <a:gd name="connsiteY0" fmla="*/ 0 h 129465"/>
                <a:gd name="connsiteX1" fmla="*/ 0 w 84895"/>
                <a:gd name="connsiteY1" fmla="*/ 0 h 129465"/>
                <a:gd name="connsiteX2" fmla="*/ 0 w 84895"/>
                <a:gd name="connsiteY2" fmla="*/ 84896 h 129465"/>
                <a:gd name="connsiteX3" fmla="*/ 74284 w 84895"/>
                <a:gd name="connsiteY3" fmla="*/ 129466 h 129465"/>
                <a:gd name="connsiteX4" fmla="*/ 84896 w 84895"/>
                <a:gd name="connsiteY4" fmla="*/ 112062 h 129465"/>
                <a:gd name="connsiteX5" fmla="*/ 21224 w 84895"/>
                <a:gd name="connsiteY5" fmla="*/ 74284 h 1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95" h="129465">
                  <a:moveTo>
                    <a:pt x="21224" y="0"/>
                  </a:moveTo>
                  <a:lnTo>
                    <a:pt x="0" y="0"/>
                  </a:lnTo>
                  <a:lnTo>
                    <a:pt x="0" y="84896"/>
                  </a:lnTo>
                  <a:lnTo>
                    <a:pt x="74284" y="129466"/>
                  </a:lnTo>
                  <a:lnTo>
                    <a:pt x="84896" y="112062"/>
                  </a:lnTo>
                  <a:lnTo>
                    <a:pt x="21224" y="7428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1D8F19-CF5B-4818-9F28-ED42E618BD28}"/>
              </a:ext>
            </a:extLst>
          </p:cNvPr>
          <p:cNvSpPr txBox="1"/>
          <p:nvPr/>
        </p:nvSpPr>
        <p:spPr>
          <a:xfrm>
            <a:off x="7895389" y="6458785"/>
            <a:ext cx="1641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9" name="Graphic 127">
            <a:extLst>
              <a:ext uri="{FF2B5EF4-FFF2-40B4-BE49-F238E27FC236}">
                <a16:creationId xmlns:a16="http://schemas.microsoft.com/office/drawing/2014/main" id="{23417197-BEED-44EF-A5F9-C9D9554932BD}"/>
              </a:ext>
            </a:extLst>
          </p:cNvPr>
          <p:cNvGrpSpPr/>
          <p:nvPr/>
        </p:nvGrpSpPr>
        <p:grpSpPr>
          <a:xfrm>
            <a:off x="7534212" y="6441667"/>
            <a:ext cx="345968" cy="345968"/>
            <a:chOff x="7534212" y="2724021"/>
            <a:chExt cx="345968" cy="345968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A9E4773-1917-4D43-95DE-B68AE012EB15}"/>
                </a:ext>
              </a:extLst>
            </p:cNvPr>
            <p:cNvSpPr/>
            <p:nvPr/>
          </p:nvSpPr>
          <p:spPr>
            <a:xfrm>
              <a:off x="7534212" y="2724021"/>
              <a:ext cx="345968" cy="345968"/>
            </a:xfrm>
            <a:custGeom>
              <a:avLst/>
              <a:gdLst>
                <a:gd name="connsiteX0" fmla="*/ 0 w 345968"/>
                <a:gd name="connsiteY0" fmla="*/ 0 h 345968"/>
                <a:gd name="connsiteX1" fmla="*/ 345968 w 345968"/>
                <a:gd name="connsiteY1" fmla="*/ 0 h 345968"/>
                <a:gd name="connsiteX2" fmla="*/ 345968 w 345968"/>
                <a:gd name="connsiteY2" fmla="*/ 345968 h 345968"/>
                <a:gd name="connsiteX3" fmla="*/ 0 w 345968"/>
                <a:gd name="connsiteY3" fmla="*/ 345968 h 345968"/>
                <a:gd name="connsiteX4" fmla="*/ 0 w 345968"/>
                <a:gd name="connsiteY4" fmla="*/ 0 h 3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68" h="345968">
                  <a:moveTo>
                    <a:pt x="0" y="0"/>
                  </a:moveTo>
                  <a:lnTo>
                    <a:pt x="345968" y="0"/>
                  </a:lnTo>
                  <a:lnTo>
                    <a:pt x="345968" y="345968"/>
                  </a:lnTo>
                  <a:lnTo>
                    <a:pt x="0" y="3459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E7B106-824B-49BF-8918-EE9D01E4A421}"/>
                </a:ext>
              </a:extLst>
            </p:cNvPr>
            <p:cNvSpPr/>
            <p:nvPr/>
          </p:nvSpPr>
          <p:spPr>
            <a:xfrm>
              <a:off x="7563042" y="2752851"/>
              <a:ext cx="288306" cy="288306"/>
            </a:xfrm>
            <a:custGeom>
              <a:avLst/>
              <a:gdLst>
                <a:gd name="connsiteX0" fmla="*/ 129738 w 288306"/>
                <a:gd name="connsiteY0" fmla="*/ 72077 h 288306"/>
                <a:gd name="connsiteX1" fmla="*/ 158569 w 288306"/>
                <a:gd name="connsiteY1" fmla="*/ 72077 h 288306"/>
                <a:gd name="connsiteX2" fmla="*/ 158569 w 288306"/>
                <a:gd name="connsiteY2" fmla="*/ 100907 h 288306"/>
                <a:gd name="connsiteX3" fmla="*/ 129738 w 288306"/>
                <a:gd name="connsiteY3" fmla="*/ 100907 h 288306"/>
                <a:gd name="connsiteX4" fmla="*/ 129738 w 288306"/>
                <a:gd name="connsiteY4" fmla="*/ 129738 h 288306"/>
                <a:gd name="connsiteX5" fmla="*/ 158569 w 288306"/>
                <a:gd name="connsiteY5" fmla="*/ 129738 h 288306"/>
                <a:gd name="connsiteX6" fmla="*/ 158569 w 288306"/>
                <a:gd name="connsiteY6" fmla="*/ 216230 h 288306"/>
                <a:gd name="connsiteX7" fmla="*/ 129738 w 288306"/>
                <a:gd name="connsiteY7" fmla="*/ 216230 h 288306"/>
                <a:gd name="connsiteX8" fmla="*/ 144153 w 288306"/>
                <a:gd name="connsiteY8" fmla="*/ 0 h 288306"/>
                <a:gd name="connsiteX9" fmla="*/ 0 w 288306"/>
                <a:gd name="connsiteY9" fmla="*/ 144153 h 288306"/>
                <a:gd name="connsiteX10" fmla="*/ 144153 w 288306"/>
                <a:gd name="connsiteY10" fmla="*/ 288307 h 288306"/>
                <a:gd name="connsiteX11" fmla="*/ 288307 w 288306"/>
                <a:gd name="connsiteY11" fmla="*/ 144153 h 288306"/>
                <a:gd name="connsiteX12" fmla="*/ 144153 w 288306"/>
                <a:gd name="connsiteY12" fmla="*/ 0 h 288306"/>
                <a:gd name="connsiteX13" fmla="*/ 144153 w 288306"/>
                <a:gd name="connsiteY13" fmla="*/ 259476 h 288306"/>
                <a:gd name="connsiteX14" fmla="*/ 28831 w 288306"/>
                <a:gd name="connsiteY14" fmla="*/ 144153 h 288306"/>
                <a:gd name="connsiteX15" fmla="*/ 144153 w 288306"/>
                <a:gd name="connsiteY15" fmla="*/ 28831 h 288306"/>
                <a:gd name="connsiteX16" fmla="*/ 259476 w 288306"/>
                <a:gd name="connsiteY16" fmla="*/ 144153 h 288306"/>
                <a:gd name="connsiteX17" fmla="*/ 144153 w 288306"/>
                <a:gd name="connsiteY17" fmla="*/ 259476 h 2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306" h="288306">
                  <a:moveTo>
                    <a:pt x="129738" y="72077"/>
                  </a:moveTo>
                  <a:lnTo>
                    <a:pt x="158569" y="72077"/>
                  </a:lnTo>
                  <a:lnTo>
                    <a:pt x="158569" y="100907"/>
                  </a:lnTo>
                  <a:lnTo>
                    <a:pt x="129738" y="100907"/>
                  </a:lnTo>
                  <a:close/>
                  <a:moveTo>
                    <a:pt x="129738" y="129738"/>
                  </a:moveTo>
                  <a:lnTo>
                    <a:pt x="158569" y="129738"/>
                  </a:lnTo>
                  <a:lnTo>
                    <a:pt x="158569" y="216230"/>
                  </a:lnTo>
                  <a:lnTo>
                    <a:pt x="129738" y="216230"/>
                  </a:lnTo>
                  <a:close/>
                  <a:moveTo>
                    <a:pt x="144153" y="0"/>
                  </a:moveTo>
                  <a:cubicBezTo>
                    <a:pt x="64581" y="0"/>
                    <a:pt x="0" y="64581"/>
                    <a:pt x="0" y="144153"/>
                  </a:cubicBezTo>
                  <a:cubicBezTo>
                    <a:pt x="0" y="223726"/>
                    <a:pt x="64581" y="288307"/>
                    <a:pt x="144153" y="288307"/>
                  </a:cubicBezTo>
                  <a:cubicBezTo>
                    <a:pt x="223726" y="288307"/>
                    <a:pt x="288307" y="223726"/>
                    <a:pt x="288307" y="144153"/>
                  </a:cubicBezTo>
                  <a:cubicBezTo>
                    <a:pt x="288307" y="64581"/>
                    <a:pt x="223726" y="0"/>
                    <a:pt x="144153" y="0"/>
                  </a:cubicBezTo>
                  <a:close/>
                  <a:moveTo>
                    <a:pt x="144153" y="259476"/>
                  </a:moveTo>
                  <a:cubicBezTo>
                    <a:pt x="80582" y="259476"/>
                    <a:pt x="28831" y="207725"/>
                    <a:pt x="28831" y="144153"/>
                  </a:cubicBezTo>
                  <a:cubicBezTo>
                    <a:pt x="28831" y="80582"/>
                    <a:pt x="80582" y="28831"/>
                    <a:pt x="144153" y="28831"/>
                  </a:cubicBezTo>
                  <a:cubicBezTo>
                    <a:pt x="207725" y="28831"/>
                    <a:pt x="259476" y="80582"/>
                    <a:pt x="259476" y="144153"/>
                  </a:cubicBezTo>
                  <a:cubicBezTo>
                    <a:pt x="259476" y="207725"/>
                    <a:pt x="207725" y="259476"/>
                    <a:pt x="144153" y="25947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D1E1AC0-2D91-4635-90D3-9FE56CE7E098}"/>
              </a:ext>
            </a:extLst>
          </p:cNvPr>
          <p:cNvSpPr/>
          <p:nvPr/>
        </p:nvSpPr>
        <p:spPr>
          <a:xfrm>
            <a:off x="7239099" y="5775587"/>
            <a:ext cx="3112324" cy="1082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grpSp>
        <p:nvGrpSpPr>
          <p:cNvPr id="132" name="Graphic 25">
            <a:extLst>
              <a:ext uri="{FF2B5EF4-FFF2-40B4-BE49-F238E27FC236}">
                <a16:creationId xmlns:a16="http://schemas.microsoft.com/office/drawing/2014/main" id="{BEFC71C0-5A4E-40BF-9161-FEDA42EB5F95}"/>
              </a:ext>
            </a:extLst>
          </p:cNvPr>
          <p:cNvGrpSpPr/>
          <p:nvPr/>
        </p:nvGrpSpPr>
        <p:grpSpPr>
          <a:xfrm>
            <a:off x="9468718" y="1195400"/>
            <a:ext cx="275969" cy="275969"/>
            <a:chOff x="5784624" y="3117624"/>
            <a:chExt cx="622752" cy="622752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EDABE1-A3FF-4F62-B0F7-9DE8E9BBB510}"/>
                </a:ext>
              </a:extLst>
            </p:cNvPr>
            <p:cNvSpPr/>
            <p:nvPr/>
          </p:nvSpPr>
          <p:spPr>
            <a:xfrm>
              <a:off x="5784624" y="3117624"/>
              <a:ext cx="622752" cy="622752"/>
            </a:xfrm>
            <a:custGeom>
              <a:avLst/>
              <a:gdLst>
                <a:gd name="connsiteX0" fmla="*/ 0 w 622752"/>
                <a:gd name="connsiteY0" fmla="*/ 0 h 622752"/>
                <a:gd name="connsiteX1" fmla="*/ 622752 w 622752"/>
                <a:gd name="connsiteY1" fmla="*/ 0 h 622752"/>
                <a:gd name="connsiteX2" fmla="*/ 622752 w 622752"/>
                <a:gd name="connsiteY2" fmla="*/ 622752 h 622752"/>
                <a:gd name="connsiteX3" fmla="*/ 0 w 622752"/>
                <a:gd name="connsiteY3" fmla="*/ 622752 h 62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752" h="622752">
                  <a:moveTo>
                    <a:pt x="0" y="0"/>
                  </a:moveTo>
                  <a:lnTo>
                    <a:pt x="622752" y="0"/>
                  </a:lnTo>
                  <a:lnTo>
                    <a:pt x="622752" y="622752"/>
                  </a:lnTo>
                  <a:lnTo>
                    <a:pt x="0" y="622752"/>
                  </a:lnTo>
                  <a:close/>
                </a:path>
              </a:pathLst>
            </a:custGeom>
            <a:noFill/>
            <a:ln w="25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BF4CF4-E1F6-4AC9-8376-71678FC380AE}"/>
                </a:ext>
              </a:extLst>
            </p:cNvPr>
            <p:cNvSpPr/>
            <p:nvPr/>
          </p:nvSpPr>
          <p:spPr>
            <a:xfrm>
              <a:off x="5872847" y="3262932"/>
              <a:ext cx="456684" cy="347703"/>
            </a:xfrm>
            <a:custGeom>
              <a:avLst/>
              <a:gdLst>
                <a:gd name="connsiteX0" fmla="*/ 145309 w 456684"/>
                <a:gd name="connsiteY0" fmla="*/ 275049 h 347703"/>
                <a:gd name="connsiteX1" fmla="*/ 36327 w 456684"/>
                <a:gd name="connsiteY1" fmla="*/ 166067 h 347703"/>
                <a:gd name="connsiteX2" fmla="*/ 0 w 456684"/>
                <a:gd name="connsiteY2" fmla="*/ 202394 h 347703"/>
                <a:gd name="connsiteX3" fmla="*/ 145309 w 456684"/>
                <a:gd name="connsiteY3" fmla="*/ 347703 h 347703"/>
                <a:gd name="connsiteX4" fmla="*/ 456685 w 456684"/>
                <a:gd name="connsiteY4" fmla="*/ 36327 h 347703"/>
                <a:gd name="connsiteX5" fmla="*/ 420358 w 456684"/>
                <a:gd name="connsiteY5" fmla="*/ 0 h 347703"/>
                <a:gd name="connsiteX6" fmla="*/ 145309 w 456684"/>
                <a:gd name="connsiteY6" fmla="*/ 275049 h 34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684" h="347703">
                  <a:moveTo>
                    <a:pt x="145309" y="275049"/>
                  </a:moveTo>
                  <a:lnTo>
                    <a:pt x="36327" y="166067"/>
                  </a:lnTo>
                  <a:lnTo>
                    <a:pt x="0" y="202394"/>
                  </a:lnTo>
                  <a:lnTo>
                    <a:pt x="145309" y="347703"/>
                  </a:lnTo>
                  <a:lnTo>
                    <a:pt x="456685" y="36327"/>
                  </a:lnTo>
                  <a:lnTo>
                    <a:pt x="420358" y="0"/>
                  </a:lnTo>
                  <a:lnTo>
                    <a:pt x="145309" y="27504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25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DF5EF90-9405-4ADF-AFA8-BCC3B8D0D308}"/>
              </a:ext>
            </a:extLst>
          </p:cNvPr>
          <p:cNvSpPr/>
          <p:nvPr/>
        </p:nvSpPr>
        <p:spPr>
          <a:xfrm>
            <a:off x="8279560" y="793736"/>
            <a:ext cx="1503592" cy="261440"/>
          </a:xfrm>
          <a:prstGeom prst="roundRect">
            <a:avLst>
              <a:gd name="adj" fmla="val 9724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DAF5-AA9E-4DD4-9CD6-10CDA84B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310" y="373020"/>
            <a:ext cx="3814916" cy="738025"/>
          </a:xfrm>
        </p:spPr>
        <p:txBody>
          <a:bodyPr>
            <a:normAutofit fontScale="92500"/>
          </a:bodyPr>
          <a:lstStyle/>
          <a:p>
            <a:r>
              <a:rPr lang="en-US" dirty="0"/>
              <a:t>Wireframing &amp; Demo 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90781-8118-48CB-84FD-E2E68419098C}"/>
              </a:ext>
            </a:extLst>
          </p:cNvPr>
          <p:cNvSpPr/>
          <p:nvPr/>
        </p:nvSpPr>
        <p:spPr>
          <a:xfrm>
            <a:off x="7325033" y="373020"/>
            <a:ext cx="3043798" cy="541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1C0E92-6B5B-4A7D-A7BE-4D6DC0E773FF}"/>
              </a:ext>
            </a:extLst>
          </p:cNvPr>
          <p:cNvSpPr/>
          <p:nvPr/>
        </p:nvSpPr>
        <p:spPr>
          <a:xfrm>
            <a:off x="9677827" y="7071439"/>
            <a:ext cx="365126" cy="365126"/>
          </a:xfrm>
          <a:custGeom>
            <a:avLst/>
            <a:gdLst>
              <a:gd name="connsiteX0" fmla="*/ 0 w 578997"/>
              <a:gd name="connsiteY0" fmla="*/ 0 h 578997"/>
              <a:gd name="connsiteX1" fmla="*/ 578997 w 578997"/>
              <a:gd name="connsiteY1" fmla="*/ 0 h 578997"/>
              <a:gd name="connsiteX2" fmla="*/ 578997 w 578997"/>
              <a:gd name="connsiteY2" fmla="*/ 578997 h 578997"/>
              <a:gd name="connsiteX3" fmla="*/ 0 w 578997"/>
              <a:gd name="connsiteY3" fmla="*/ 578997 h 57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997" h="578997">
                <a:moveTo>
                  <a:pt x="0" y="0"/>
                </a:moveTo>
                <a:lnTo>
                  <a:pt x="578997" y="0"/>
                </a:lnTo>
                <a:lnTo>
                  <a:pt x="578997" y="578997"/>
                </a:lnTo>
                <a:lnTo>
                  <a:pt x="0" y="578997"/>
                </a:lnTo>
                <a:close/>
              </a:path>
            </a:pathLst>
          </a:custGeom>
          <a:noFill/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C11E-D46B-437C-B88B-93B0E530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ADAF-7F31-4824-AD90-5971164C1431}"/>
              </a:ext>
            </a:extLst>
          </p:cNvPr>
          <p:cNvSpPr txBox="1"/>
          <p:nvPr/>
        </p:nvSpPr>
        <p:spPr>
          <a:xfrm>
            <a:off x="307089" y="1553371"/>
            <a:ext cx="4559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Login/Registration Form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for Rider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Registration Successful/Rejected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Personal Information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Post Requests</a:t>
            </a:r>
            <a:endParaRPr lang="en-MY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Sender Manage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Accepts Requests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Rider Manage Accepted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1A2CE-331E-4B5E-BA93-EAA4AC0C28C3}"/>
              </a:ext>
            </a:extLst>
          </p:cNvPr>
          <p:cNvSpPr/>
          <p:nvPr/>
        </p:nvSpPr>
        <p:spPr>
          <a:xfrm>
            <a:off x="7325032" y="373019"/>
            <a:ext cx="3043797" cy="738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1D13F431-779D-4FEA-A098-486E6CFC722F}"/>
              </a:ext>
            </a:extLst>
          </p:cNvPr>
          <p:cNvGrpSpPr/>
          <p:nvPr/>
        </p:nvGrpSpPr>
        <p:grpSpPr>
          <a:xfrm>
            <a:off x="7514319" y="698137"/>
            <a:ext cx="246742" cy="246742"/>
            <a:chOff x="6010275" y="3343275"/>
            <a:chExt cx="171450" cy="1714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E82AB2-835F-4107-AF82-5B22497F5F60}"/>
                </a:ext>
              </a:extLst>
            </p:cNvPr>
            <p:cNvSpPr/>
            <p:nvPr/>
          </p:nvSpPr>
          <p:spPr>
            <a:xfrm>
              <a:off x="6010275" y="3343275"/>
              <a:ext cx="171450" cy="171450"/>
            </a:xfrm>
            <a:custGeom>
              <a:avLst/>
              <a:gdLst>
                <a:gd name="connsiteX0" fmla="*/ 0 w 171450"/>
                <a:gd name="connsiteY0" fmla="*/ 0 h 171450"/>
                <a:gd name="connsiteX1" fmla="*/ 171450 w 171450"/>
                <a:gd name="connsiteY1" fmla="*/ 0 h 171450"/>
                <a:gd name="connsiteX2" fmla="*/ 171450 w 171450"/>
                <a:gd name="connsiteY2" fmla="*/ 171450 h 171450"/>
                <a:gd name="connsiteX3" fmla="*/ 0 w 17145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450" y="0"/>
                  </a:lnTo>
                  <a:lnTo>
                    <a:pt x="171450" y="171450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05F5A1-6F3C-4029-A000-46F41536EEA1}"/>
                </a:ext>
              </a:extLst>
            </p:cNvPr>
            <p:cNvSpPr/>
            <p:nvPr/>
          </p:nvSpPr>
          <p:spPr>
            <a:xfrm>
              <a:off x="6031706" y="3386137"/>
              <a:ext cx="128587" cy="85725"/>
            </a:xfrm>
            <a:custGeom>
              <a:avLst/>
              <a:gdLst>
                <a:gd name="connsiteX0" fmla="*/ 0 w 128587"/>
                <a:gd name="connsiteY0" fmla="*/ 85725 h 85725"/>
                <a:gd name="connsiteX1" fmla="*/ 128588 w 128587"/>
                <a:gd name="connsiteY1" fmla="*/ 85725 h 85725"/>
                <a:gd name="connsiteX2" fmla="*/ 128588 w 128587"/>
                <a:gd name="connsiteY2" fmla="*/ 71438 h 85725"/>
                <a:gd name="connsiteX3" fmla="*/ 0 w 128587"/>
                <a:gd name="connsiteY3" fmla="*/ 71438 h 85725"/>
                <a:gd name="connsiteX4" fmla="*/ 0 w 128587"/>
                <a:gd name="connsiteY4" fmla="*/ 85725 h 85725"/>
                <a:gd name="connsiteX5" fmla="*/ 0 w 128587"/>
                <a:gd name="connsiteY5" fmla="*/ 50006 h 85725"/>
                <a:gd name="connsiteX6" fmla="*/ 128588 w 128587"/>
                <a:gd name="connsiteY6" fmla="*/ 50006 h 85725"/>
                <a:gd name="connsiteX7" fmla="*/ 128588 w 128587"/>
                <a:gd name="connsiteY7" fmla="*/ 35719 h 85725"/>
                <a:gd name="connsiteX8" fmla="*/ 0 w 128587"/>
                <a:gd name="connsiteY8" fmla="*/ 35719 h 85725"/>
                <a:gd name="connsiteX9" fmla="*/ 0 w 128587"/>
                <a:gd name="connsiteY9" fmla="*/ 50006 h 85725"/>
                <a:gd name="connsiteX10" fmla="*/ 0 w 128587"/>
                <a:gd name="connsiteY10" fmla="*/ 0 h 85725"/>
                <a:gd name="connsiteX11" fmla="*/ 0 w 128587"/>
                <a:gd name="connsiteY11" fmla="*/ 14288 h 85725"/>
                <a:gd name="connsiteX12" fmla="*/ 128588 w 128587"/>
                <a:gd name="connsiteY12" fmla="*/ 14288 h 85725"/>
                <a:gd name="connsiteX13" fmla="*/ 128588 w 128587"/>
                <a:gd name="connsiteY13" fmla="*/ 0 h 85725"/>
                <a:gd name="connsiteX14" fmla="*/ 0 w 128587"/>
                <a:gd name="connsiteY1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587" h="85725">
                  <a:moveTo>
                    <a:pt x="0" y="85725"/>
                  </a:moveTo>
                  <a:lnTo>
                    <a:pt x="128588" y="85725"/>
                  </a:lnTo>
                  <a:lnTo>
                    <a:pt x="128588" y="71438"/>
                  </a:lnTo>
                  <a:lnTo>
                    <a:pt x="0" y="71438"/>
                  </a:lnTo>
                  <a:lnTo>
                    <a:pt x="0" y="85725"/>
                  </a:lnTo>
                  <a:close/>
                  <a:moveTo>
                    <a:pt x="0" y="50006"/>
                  </a:moveTo>
                  <a:lnTo>
                    <a:pt x="128588" y="50006"/>
                  </a:lnTo>
                  <a:lnTo>
                    <a:pt x="128588" y="35719"/>
                  </a:lnTo>
                  <a:lnTo>
                    <a:pt x="0" y="35719"/>
                  </a:lnTo>
                  <a:lnTo>
                    <a:pt x="0" y="50006"/>
                  </a:lnTo>
                  <a:close/>
                  <a:moveTo>
                    <a:pt x="0" y="0"/>
                  </a:moveTo>
                  <a:lnTo>
                    <a:pt x="0" y="14288"/>
                  </a:lnTo>
                  <a:lnTo>
                    <a:pt x="128588" y="14288"/>
                  </a:lnTo>
                  <a:lnTo>
                    <a:pt x="128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EB690-F14F-406F-B172-20E337BD9D8E}"/>
              </a:ext>
            </a:extLst>
          </p:cNvPr>
          <p:cNvSpPr/>
          <p:nvPr/>
        </p:nvSpPr>
        <p:spPr>
          <a:xfrm>
            <a:off x="7325033" y="370727"/>
            <a:ext cx="3026390" cy="197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3936A-20F8-4EE3-8F72-E1D3378BF2A4}"/>
              </a:ext>
            </a:extLst>
          </p:cNvPr>
          <p:cNvSpPr/>
          <p:nvPr/>
        </p:nvSpPr>
        <p:spPr>
          <a:xfrm>
            <a:off x="6568655" y="379356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6DC02-8392-4038-9EC4-3B06555B4850}"/>
              </a:ext>
            </a:extLst>
          </p:cNvPr>
          <p:cNvSpPr/>
          <p:nvPr/>
        </p:nvSpPr>
        <p:spPr>
          <a:xfrm>
            <a:off x="10356727" y="373020"/>
            <a:ext cx="753725" cy="5411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C0FA5B-DA47-4995-946F-242651DD57E1}"/>
              </a:ext>
            </a:extLst>
          </p:cNvPr>
          <p:cNvSpPr txBox="1"/>
          <p:nvPr/>
        </p:nvSpPr>
        <p:spPr>
          <a:xfrm>
            <a:off x="7791903" y="652230"/>
            <a:ext cx="130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A05740-E627-49AF-B2D4-643FE32B6F48}"/>
              </a:ext>
            </a:extLst>
          </p:cNvPr>
          <p:cNvGrpSpPr/>
          <p:nvPr/>
        </p:nvGrpSpPr>
        <p:grpSpPr>
          <a:xfrm>
            <a:off x="7497810" y="1403628"/>
            <a:ext cx="2963821" cy="510199"/>
            <a:chOff x="7637689" y="1479122"/>
            <a:chExt cx="2963821" cy="5101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825D2D-CFCA-4F55-AB91-BC241441279B}"/>
                </a:ext>
              </a:extLst>
            </p:cNvPr>
            <p:cNvSpPr txBox="1"/>
            <p:nvPr/>
          </p:nvSpPr>
          <p:spPr>
            <a:xfrm>
              <a:off x="8055209" y="1479122"/>
              <a:ext cx="180753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Active Requests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6" name="Graphic 44">
              <a:extLst>
                <a:ext uri="{FF2B5EF4-FFF2-40B4-BE49-F238E27FC236}">
                  <a16:creationId xmlns:a16="http://schemas.microsoft.com/office/drawing/2014/main" id="{10D09B6A-8CDC-4EEB-AC7E-91443301A47B}"/>
                </a:ext>
              </a:extLst>
            </p:cNvPr>
            <p:cNvGrpSpPr/>
            <p:nvPr/>
          </p:nvGrpSpPr>
          <p:grpSpPr>
            <a:xfrm>
              <a:off x="7637689" y="1515677"/>
              <a:ext cx="458429" cy="458429"/>
              <a:chOff x="5981699" y="3314699"/>
              <a:chExt cx="458429" cy="458429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1DEBE00-1AAA-458A-94B9-BA8D37DC0F0B}"/>
                  </a:ext>
                </a:extLst>
              </p:cNvPr>
              <p:cNvSpPr/>
              <p:nvPr/>
            </p:nvSpPr>
            <p:spPr>
              <a:xfrm>
                <a:off x="5981699" y="3314699"/>
                <a:ext cx="458429" cy="458429"/>
              </a:xfrm>
              <a:custGeom>
                <a:avLst/>
                <a:gdLst>
                  <a:gd name="connsiteX0" fmla="*/ 0 w 458429"/>
                  <a:gd name="connsiteY0" fmla="*/ 0 h 458429"/>
                  <a:gd name="connsiteX1" fmla="*/ 458429 w 458429"/>
                  <a:gd name="connsiteY1" fmla="*/ 0 h 458429"/>
                  <a:gd name="connsiteX2" fmla="*/ 458429 w 458429"/>
                  <a:gd name="connsiteY2" fmla="*/ 458429 h 458429"/>
                  <a:gd name="connsiteX3" fmla="*/ 0 w 458429"/>
                  <a:gd name="connsiteY3" fmla="*/ 458429 h 4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429" h="458429">
                    <a:moveTo>
                      <a:pt x="0" y="0"/>
                    </a:moveTo>
                    <a:lnTo>
                      <a:pt x="458429" y="0"/>
                    </a:lnTo>
                    <a:lnTo>
                      <a:pt x="458429" y="458429"/>
                    </a:lnTo>
                    <a:lnTo>
                      <a:pt x="0" y="458429"/>
                    </a:lnTo>
                    <a:close/>
                  </a:path>
                </a:pathLst>
              </a:custGeom>
              <a:noFill/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D17D1FE-5BDB-4106-91A0-C53ED0714567}"/>
                  </a:ext>
                </a:extLst>
              </p:cNvPr>
              <p:cNvSpPr/>
              <p:nvPr/>
            </p:nvSpPr>
            <p:spPr>
              <a:xfrm>
                <a:off x="6019901" y="3352901"/>
                <a:ext cx="382024" cy="382024"/>
              </a:xfrm>
              <a:custGeom>
                <a:avLst/>
                <a:gdLst>
                  <a:gd name="connsiteX0" fmla="*/ 190821 w 382024"/>
                  <a:gd name="connsiteY0" fmla="*/ 0 h 382024"/>
                  <a:gd name="connsiteX1" fmla="*/ 0 w 382024"/>
                  <a:gd name="connsiteY1" fmla="*/ 191012 h 382024"/>
                  <a:gd name="connsiteX2" fmla="*/ 190821 w 382024"/>
                  <a:gd name="connsiteY2" fmla="*/ 382024 h 382024"/>
                  <a:gd name="connsiteX3" fmla="*/ 382024 w 382024"/>
                  <a:gd name="connsiteY3" fmla="*/ 191012 h 382024"/>
                  <a:gd name="connsiteX4" fmla="*/ 190821 w 382024"/>
                  <a:gd name="connsiteY4" fmla="*/ 0 h 382024"/>
                  <a:gd name="connsiteX5" fmla="*/ 191012 w 382024"/>
                  <a:gd name="connsiteY5" fmla="*/ 343822 h 382024"/>
                  <a:gd name="connsiteX6" fmla="*/ 38202 w 382024"/>
                  <a:gd name="connsiteY6" fmla="*/ 191012 h 382024"/>
                  <a:gd name="connsiteX7" fmla="*/ 191012 w 382024"/>
                  <a:gd name="connsiteY7" fmla="*/ 38202 h 382024"/>
                  <a:gd name="connsiteX8" fmla="*/ 343822 w 382024"/>
                  <a:gd name="connsiteY8" fmla="*/ 191012 h 382024"/>
                  <a:gd name="connsiteX9" fmla="*/ 191012 w 382024"/>
                  <a:gd name="connsiteY9" fmla="*/ 343822 h 38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2024" h="382024">
                    <a:moveTo>
                      <a:pt x="190821" y="0"/>
                    </a:moveTo>
                    <a:cubicBezTo>
                      <a:pt x="85382" y="0"/>
                      <a:pt x="0" y="85573"/>
                      <a:pt x="0" y="191012"/>
                    </a:cubicBezTo>
                    <a:cubicBezTo>
                      <a:pt x="0" y="296451"/>
                      <a:pt x="85382" y="382024"/>
                      <a:pt x="190821" y="382024"/>
                    </a:cubicBezTo>
                    <a:cubicBezTo>
                      <a:pt x="296451" y="382024"/>
                      <a:pt x="382024" y="296451"/>
                      <a:pt x="382024" y="191012"/>
                    </a:cubicBezTo>
                    <a:cubicBezTo>
                      <a:pt x="382024" y="85573"/>
                      <a:pt x="296451" y="0"/>
                      <a:pt x="190821" y="0"/>
                    </a:cubicBezTo>
                    <a:close/>
                    <a:moveTo>
                      <a:pt x="191012" y="343822"/>
                    </a:moveTo>
                    <a:cubicBezTo>
                      <a:pt x="106585" y="343822"/>
                      <a:pt x="38202" y="275439"/>
                      <a:pt x="38202" y="191012"/>
                    </a:cubicBezTo>
                    <a:cubicBezTo>
                      <a:pt x="38202" y="106585"/>
                      <a:pt x="106585" y="38202"/>
                      <a:pt x="191012" y="38202"/>
                    </a:cubicBezTo>
                    <a:cubicBezTo>
                      <a:pt x="275439" y="38202"/>
                      <a:pt x="343822" y="106585"/>
                      <a:pt x="343822" y="191012"/>
                    </a:cubicBezTo>
                    <a:cubicBezTo>
                      <a:pt x="343822" y="275439"/>
                      <a:pt x="275439" y="343822"/>
                      <a:pt x="191012" y="34382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5F76533-84B9-42EF-8B42-58D4C7F9534E}"/>
                  </a:ext>
                </a:extLst>
              </p:cNvPr>
              <p:cNvSpPr/>
              <p:nvPr/>
            </p:nvSpPr>
            <p:spPr>
              <a:xfrm>
                <a:off x="6191812" y="3448407"/>
                <a:ext cx="114607" cy="174776"/>
              </a:xfrm>
              <a:custGeom>
                <a:avLst/>
                <a:gdLst>
                  <a:gd name="connsiteX0" fmla="*/ 28652 w 114607"/>
                  <a:gd name="connsiteY0" fmla="*/ 0 h 174776"/>
                  <a:gd name="connsiteX1" fmla="*/ 0 w 114607"/>
                  <a:gd name="connsiteY1" fmla="*/ 0 h 174776"/>
                  <a:gd name="connsiteX2" fmla="*/ 0 w 114607"/>
                  <a:gd name="connsiteY2" fmla="*/ 114607 h 174776"/>
                  <a:gd name="connsiteX3" fmla="*/ 100281 w 114607"/>
                  <a:gd name="connsiteY3" fmla="*/ 174776 h 174776"/>
                  <a:gd name="connsiteX4" fmla="*/ 114607 w 114607"/>
                  <a:gd name="connsiteY4" fmla="*/ 151282 h 174776"/>
                  <a:gd name="connsiteX5" fmla="*/ 28652 w 114607"/>
                  <a:gd name="connsiteY5" fmla="*/ 100281 h 17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607" h="174776">
                    <a:moveTo>
                      <a:pt x="28652" y="0"/>
                    </a:moveTo>
                    <a:lnTo>
                      <a:pt x="0" y="0"/>
                    </a:lnTo>
                    <a:lnTo>
                      <a:pt x="0" y="114607"/>
                    </a:lnTo>
                    <a:lnTo>
                      <a:pt x="100281" y="174776"/>
                    </a:lnTo>
                    <a:lnTo>
                      <a:pt x="114607" y="151282"/>
                    </a:lnTo>
                    <a:lnTo>
                      <a:pt x="28652" y="10028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0A6B7E-3EB8-4591-A695-2F046AC79130}"/>
                </a:ext>
              </a:extLst>
            </p:cNvPr>
            <p:cNvSpPr txBox="1"/>
            <p:nvPr/>
          </p:nvSpPr>
          <p:spPr>
            <a:xfrm>
              <a:off x="8067401" y="1712322"/>
              <a:ext cx="25341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Manage currently active requests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0C2580-D14A-4D27-A565-8C907F473A1C}"/>
              </a:ext>
            </a:extLst>
          </p:cNvPr>
          <p:cNvGrpSpPr/>
          <p:nvPr/>
        </p:nvGrpSpPr>
        <p:grpSpPr>
          <a:xfrm>
            <a:off x="7495157" y="2058948"/>
            <a:ext cx="2683488" cy="510199"/>
            <a:chOff x="7495157" y="2058948"/>
            <a:chExt cx="2683488" cy="5101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19B0C5E-2FF5-455D-8C63-C10720664B63}"/>
                </a:ext>
              </a:extLst>
            </p:cNvPr>
            <p:cNvSpPr txBox="1"/>
            <p:nvPr/>
          </p:nvSpPr>
          <p:spPr>
            <a:xfrm>
              <a:off x="7915330" y="2058948"/>
              <a:ext cx="13004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Post Request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5C45-3123-48E3-B8BE-05B258C31AB7}"/>
                </a:ext>
              </a:extLst>
            </p:cNvPr>
            <p:cNvSpPr txBox="1"/>
            <p:nvPr/>
          </p:nvSpPr>
          <p:spPr>
            <a:xfrm>
              <a:off x="7927522" y="2292148"/>
              <a:ext cx="22511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sz="12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View currently active history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6E1BB5-5770-477B-9F98-76E1D0934AC5}"/>
                </a:ext>
              </a:extLst>
            </p:cNvPr>
            <p:cNvGrpSpPr/>
            <p:nvPr/>
          </p:nvGrpSpPr>
          <p:grpSpPr>
            <a:xfrm>
              <a:off x="7495157" y="2097414"/>
              <a:ext cx="458429" cy="458429"/>
              <a:chOff x="1339952" y="3584002"/>
              <a:chExt cx="766608" cy="76660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0778D9-820E-4EAA-A70A-5C0FFEDEBCB7}"/>
                  </a:ext>
                </a:extLst>
              </p:cNvPr>
              <p:cNvSpPr/>
              <p:nvPr/>
            </p:nvSpPr>
            <p:spPr>
              <a:xfrm>
                <a:off x="1339952" y="3584002"/>
                <a:ext cx="766608" cy="766608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8E44675-CA22-4EB0-A36B-7B2D6DB1C2F8}"/>
                  </a:ext>
                </a:extLst>
              </p:cNvPr>
              <p:cNvSpPr/>
              <p:nvPr/>
            </p:nvSpPr>
            <p:spPr>
              <a:xfrm>
                <a:off x="1750192" y="3985024"/>
                <a:ext cx="324426" cy="324426"/>
              </a:xfrm>
              <a:custGeom>
                <a:avLst/>
                <a:gdLst>
                  <a:gd name="connsiteX0" fmla="*/ 133350 w 133350"/>
                  <a:gd name="connsiteY0" fmla="*/ 76200 h 133350"/>
                  <a:gd name="connsiteX1" fmla="*/ 76200 w 133350"/>
                  <a:gd name="connsiteY1" fmla="*/ 76200 h 133350"/>
                  <a:gd name="connsiteX2" fmla="*/ 76200 w 133350"/>
                  <a:gd name="connsiteY2" fmla="*/ 133350 h 133350"/>
                  <a:gd name="connsiteX3" fmla="*/ 57150 w 133350"/>
                  <a:gd name="connsiteY3" fmla="*/ 133350 h 133350"/>
                  <a:gd name="connsiteX4" fmla="*/ 57150 w 133350"/>
                  <a:gd name="connsiteY4" fmla="*/ 76200 h 133350"/>
                  <a:gd name="connsiteX5" fmla="*/ 0 w 133350"/>
                  <a:gd name="connsiteY5" fmla="*/ 76200 h 133350"/>
                  <a:gd name="connsiteX6" fmla="*/ 0 w 133350"/>
                  <a:gd name="connsiteY6" fmla="*/ 57150 h 133350"/>
                  <a:gd name="connsiteX7" fmla="*/ 57150 w 133350"/>
                  <a:gd name="connsiteY7" fmla="*/ 57150 h 133350"/>
                  <a:gd name="connsiteX8" fmla="*/ 57150 w 133350"/>
                  <a:gd name="connsiteY8" fmla="*/ 0 h 133350"/>
                  <a:gd name="connsiteX9" fmla="*/ 76200 w 133350"/>
                  <a:gd name="connsiteY9" fmla="*/ 0 h 133350"/>
                  <a:gd name="connsiteX10" fmla="*/ 76200 w 133350"/>
                  <a:gd name="connsiteY10" fmla="*/ 57150 h 133350"/>
                  <a:gd name="connsiteX11" fmla="*/ 133350 w 133350"/>
                  <a:gd name="connsiteY11" fmla="*/ 57150 h 133350"/>
                  <a:gd name="connsiteX12" fmla="*/ 133350 w 133350"/>
                  <a:gd name="connsiteY12" fmla="*/ 7620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350" h="133350">
                    <a:moveTo>
                      <a:pt x="133350" y="76200"/>
                    </a:moveTo>
                    <a:lnTo>
                      <a:pt x="76200" y="76200"/>
                    </a:lnTo>
                    <a:lnTo>
                      <a:pt x="76200" y="133350"/>
                    </a:lnTo>
                    <a:lnTo>
                      <a:pt x="57150" y="133350"/>
                    </a:lnTo>
                    <a:lnTo>
                      <a:pt x="57150" y="76200"/>
                    </a:lnTo>
                    <a:lnTo>
                      <a:pt x="0" y="76200"/>
                    </a:lnTo>
                    <a:lnTo>
                      <a:pt x="0" y="57150"/>
                    </a:lnTo>
                    <a:lnTo>
                      <a:pt x="57150" y="57150"/>
                    </a:lnTo>
                    <a:lnTo>
                      <a:pt x="57150" y="0"/>
                    </a:lnTo>
                    <a:lnTo>
                      <a:pt x="76200" y="0"/>
                    </a:lnTo>
                    <a:lnTo>
                      <a:pt x="76200" y="57150"/>
                    </a:lnTo>
                    <a:lnTo>
                      <a:pt x="133350" y="57150"/>
                    </a:lnTo>
                    <a:lnTo>
                      <a:pt x="133350" y="7620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8FBBD95-B1C2-49E4-BC43-3C81089F753C}"/>
                  </a:ext>
                </a:extLst>
              </p:cNvPr>
              <p:cNvSpPr/>
              <p:nvPr/>
            </p:nvSpPr>
            <p:spPr>
              <a:xfrm rot="5400000">
                <a:off x="1403836" y="3647886"/>
                <a:ext cx="638840" cy="638840"/>
              </a:xfrm>
              <a:custGeom>
                <a:avLst/>
                <a:gdLst>
                  <a:gd name="connsiteX0" fmla="*/ 0 w 638840"/>
                  <a:gd name="connsiteY0" fmla="*/ 319739 h 638840"/>
                  <a:gd name="connsiteX1" fmla="*/ 319420 w 638840"/>
                  <a:gd name="connsiteY1" fmla="*/ 0 h 638840"/>
                  <a:gd name="connsiteX2" fmla="*/ 443714 w 638840"/>
                  <a:gd name="connsiteY2" fmla="*/ 25119 h 638840"/>
                  <a:gd name="connsiteX3" fmla="*/ 446978 w 638840"/>
                  <a:gd name="connsiteY3" fmla="*/ 26892 h 638840"/>
                  <a:gd name="connsiteX4" fmla="*/ 446978 w 638840"/>
                  <a:gd name="connsiteY4" fmla="*/ 93826 h 638840"/>
                  <a:gd name="connsiteX5" fmla="*/ 437097 w 638840"/>
                  <a:gd name="connsiteY5" fmla="*/ 93826 h 638840"/>
                  <a:gd name="connsiteX6" fmla="*/ 418910 w 638840"/>
                  <a:gd name="connsiteY6" fmla="*/ 83957 h 638840"/>
                  <a:gd name="connsiteX7" fmla="*/ 319420 w 638840"/>
                  <a:gd name="connsiteY7" fmla="*/ 63884 h 638840"/>
                  <a:gd name="connsiteX8" fmla="*/ 63884 w 638840"/>
                  <a:gd name="connsiteY8" fmla="*/ 319420 h 638840"/>
                  <a:gd name="connsiteX9" fmla="*/ 319420 w 638840"/>
                  <a:gd name="connsiteY9" fmla="*/ 574956 h 638840"/>
                  <a:gd name="connsiteX10" fmla="*/ 574956 w 638840"/>
                  <a:gd name="connsiteY10" fmla="*/ 319420 h 638840"/>
                  <a:gd name="connsiteX11" fmla="*/ 554883 w 638840"/>
                  <a:gd name="connsiteY11" fmla="*/ 219930 h 638840"/>
                  <a:gd name="connsiteX12" fmla="*/ 534032 w 638840"/>
                  <a:gd name="connsiteY12" fmla="*/ 181504 h 638840"/>
                  <a:gd name="connsiteX13" fmla="*/ 534032 w 638840"/>
                  <a:gd name="connsiteY13" fmla="*/ 180880 h 638840"/>
                  <a:gd name="connsiteX14" fmla="*/ 605926 w 638840"/>
                  <a:gd name="connsiteY14" fmla="*/ 180880 h 638840"/>
                  <a:gd name="connsiteX15" fmla="*/ 613726 w 638840"/>
                  <a:gd name="connsiteY15" fmla="*/ 195260 h 638840"/>
                  <a:gd name="connsiteX16" fmla="*/ 638840 w 638840"/>
                  <a:gd name="connsiteY16" fmla="*/ 319739 h 638840"/>
                  <a:gd name="connsiteX17" fmla="*/ 319420 w 638840"/>
                  <a:gd name="connsiteY17" fmla="*/ 638840 h 638840"/>
                  <a:gd name="connsiteX18" fmla="*/ 0 w 638840"/>
                  <a:gd name="connsiteY18" fmla="*/ 319739 h 63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38840" h="638840">
                    <a:moveTo>
                      <a:pt x="0" y="319739"/>
                    </a:moveTo>
                    <a:cubicBezTo>
                      <a:pt x="0" y="143100"/>
                      <a:pt x="143100" y="0"/>
                      <a:pt x="319420" y="0"/>
                    </a:cubicBezTo>
                    <a:cubicBezTo>
                      <a:pt x="363500" y="0"/>
                      <a:pt x="405504" y="8944"/>
                      <a:pt x="443714" y="25119"/>
                    </a:cubicBezTo>
                    <a:lnTo>
                      <a:pt x="446978" y="26892"/>
                    </a:lnTo>
                    <a:lnTo>
                      <a:pt x="446978" y="93826"/>
                    </a:lnTo>
                    <a:lnTo>
                      <a:pt x="437097" y="93826"/>
                    </a:lnTo>
                    <a:lnTo>
                      <a:pt x="418910" y="83957"/>
                    </a:lnTo>
                    <a:cubicBezTo>
                      <a:pt x="388335" y="71031"/>
                      <a:pt x="354716" y="63884"/>
                      <a:pt x="319420" y="63884"/>
                    </a:cubicBezTo>
                    <a:cubicBezTo>
                      <a:pt x="178236" y="63884"/>
                      <a:pt x="63884" y="178236"/>
                      <a:pt x="63884" y="319420"/>
                    </a:cubicBezTo>
                    <a:cubicBezTo>
                      <a:pt x="63884" y="460604"/>
                      <a:pt x="178236" y="574956"/>
                      <a:pt x="319420" y="574956"/>
                    </a:cubicBezTo>
                    <a:cubicBezTo>
                      <a:pt x="460604" y="574956"/>
                      <a:pt x="574956" y="460604"/>
                      <a:pt x="574956" y="319420"/>
                    </a:cubicBezTo>
                    <a:cubicBezTo>
                      <a:pt x="574956" y="284124"/>
                      <a:pt x="567809" y="250505"/>
                      <a:pt x="554883" y="219930"/>
                    </a:cubicBezTo>
                    <a:lnTo>
                      <a:pt x="534032" y="181504"/>
                    </a:lnTo>
                    <a:lnTo>
                      <a:pt x="534032" y="180880"/>
                    </a:lnTo>
                    <a:lnTo>
                      <a:pt x="605926" y="180880"/>
                    </a:lnTo>
                    <a:lnTo>
                      <a:pt x="613726" y="195260"/>
                    </a:lnTo>
                    <a:cubicBezTo>
                      <a:pt x="629896" y="233516"/>
                      <a:pt x="638840" y="275579"/>
                      <a:pt x="638840" y="319739"/>
                    </a:cubicBezTo>
                    <a:cubicBezTo>
                      <a:pt x="638840" y="496059"/>
                      <a:pt x="495740" y="638840"/>
                      <a:pt x="319420" y="638840"/>
                    </a:cubicBezTo>
                    <a:cubicBezTo>
                      <a:pt x="143100" y="638840"/>
                      <a:pt x="0" y="496059"/>
                      <a:pt x="0" y="31973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60E2246-1D2A-40EB-8EA7-2B71E98D2D77}"/>
                  </a:ext>
                </a:extLst>
              </p:cNvPr>
              <p:cNvSpPr/>
              <p:nvPr/>
            </p:nvSpPr>
            <p:spPr>
              <a:xfrm rot="5400000">
                <a:off x="1632921" y="3865989"/>
                <a:ext cx="287268" cy="170482"/>
              </a:xfrm>
              <a:custGeom>
                <a:avLst/>
                <a:gdLst>
                  <a:gd name="connsiteX0" fmla="*/ 0 w 287268"/>
                  <a:gd name="connsiteY0" fmla="*/ 170482 h 170482"/>
                  <a:gd name="connsiteX1" fmla="*/ 0 w 287268"/>
                  <a:gd name="connsiteY1" fmla="*/ 122569 h 170482"/>
                  <a:gd name="connsiteX2" fmla="*/ 167696 w 287268"/>
                  <a:gd name="connsiteY2" fmla="*/ 122569 h 170482"/>
                  <a:gd name="connsiteX3" fmla="*/ 240420 w 287268"/>
                  <a:gd name="connsiteY3" fmla="*/ 0 h 170482"/>
                  <a:gd name="connsiteX4" fmla="*/ 287268 w 287268"/>
                  <a:gd name="connsiteY4" fmla="*/ 0 h 170482"/>
                  <a:gd name="connsiteX5" fmla="*/ 287268 w 287268"/>
                  <a:gd name="connsiteY5" fmla="*/ 11123 h 170482"/>
                  <a:gd name="connsiteX6" fmla="*/ 191652 w 287268"/>
                  <a:gd name="connsiteY6" fmla="*/ 170482 h 170482"/>
                  <a:gd name="connsiteX7" fmla="*/ 0 w 287268"/>
                  <a:gd name="connsiteY7" fmla="*/ 170482 h 1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268" h="170482">
                    <a:moveTo>
                      <a:pt x="0" y="170482"/>
                    </a:moveTo>
                    <a:lnTo>
                      <a:pt x="0" y="122569"/>
                    </a:lnTo>
                    <a:lnTo>
                      <a:pt x="167696" y="122569"/>
                    </a:lnTo>
                    <a:lnTo>
                      <a:pt x="240420" y="0"/>
                    </a:lnTo>
                    <a:lnTo>
                      <a:pt x="287268" y="0"/>
                    </a:lnTo>
                    <a:lnTo>
                      <a:pt x="287268" y="11123"/>
                    </a:lnTo>
                    <a:lnTo>
                      <a:pt x="191652" y="170482"/>
                    </a:lnTo>
                    <a:lnTo>
                      <a:pt x="0" y="17048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130C7-985F-4489-B5F8-B5715BDB10D2}"/>
              </a:ext>
            </a:extLst>
          </p:cNvPr>
          <p:cNvSpPr/>
          <p:nvPr/>
        </p:nvSpPr>
        <p:spPr>
          <a:xfrm>
            <a:off x="5429326" y="364391"/>
            <a:ext cx="2549463" cy="5411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1E1AC0-2D91-4635-90D3-9FE56CE7E098}"/>
              </a:ext>
            </a:extLst>
          </p:cNvPr>
          <p:cNvSpPr/>
          <p:nvPr/>
        </p:nvSpPr>
        <p:spPr>
          <a:xfrm>
            <a:off x="7239099" y="5775587"/>
            <a:ext cx="3112324" cy="703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66C6-14B8-4E0C-89DD-BBF9F1BC1E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D3670E-0C8E-4C88-B7C4-368DBE7C0BF4}"/>
              </a:ext>
            </a:extLst>
          </p:cNvPr>
          <p:cNvSpPr/>
          <p:nvPr/>
        </p:nvSpPr>
        <p:spPr>
          <a:xfrm>
            <a:off x="7239099" y="-328016"/>
            <a:ext cx="3112324" cy="703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F5B298-8B61-449E-8B2C-7110DCB79953}"/>
              </a:ext>
            </a:extLst>
          </p:cNvPr>
          <p:cNvSpPr txBox="1"/>
          <p:nvPr/>
        </p:nvSpPr>
        <p:spPr>
          <a:xfrm>
            <a:off x="2215482" y="2690701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Sellers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67793-62C1-4368-99C3-C32DD59D3219}"/>
              </a:ext>
            </a:extLst>
          </p:cNvPr>
          <p:cNvSpPr txBox="1"/>
          <p:nvPr/>
        </p:nvSpPr>
        <p:spPr>
          <a:xfrm>
            <a:off x="2215482" y="30908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From home; Sells item with short expiration / relatively low in price/quality.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0ACE5-1AAB-4532-A384-1D72C9171864}"/>
              </a:ext>
            </a:extLst>
          </p:cNvPr>
          <p:cNvSpPr txBox="1"/>
          <p:nvPr/>
        </p:nvSpPr>
        <p:spPr>
          <a:xfrm>
            <a:off x="2215482" y="4226342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People needs income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BCC63B-DC47-4C5B-A444-61128D66F76B}"/>
              </a:ext>
            </a:extLst>
          </p:cNvPr>
          <p:cNvSpPr txBox="1"/>
          <p:nvPr/>
        </p:nvSpPr>
        <p:spPr>
          <a:xfrm>
            <a:off x="2215482" y="4626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who requires extra income to support daily life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Staff &amp; Admins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ical Diagrams Stock Photos, Images &amp; Photography | Shutterstock">
            <a:extLst>
              <a:ext uri="{FF2B5EF4-FFF2-40B4-BE49-F238E27FC236}">
                <a16:creationId xmlns:a16="http://schemas.microsoft.com/office/drawing/2014/main" id="{D370336A-5FB4-4BD0-8356-5D27CAFDD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2" t="-250" r="17167" b="9489"/>
          <a:stretch/>
        </p:blipFill>
        <p:spPr bwMode="auto">
          <a:xfrm>
            <a:off x="633242" y="1322170"/>
            <a:ext cx="2922443" cy="277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 &amp; Design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 Requirements, Modeling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 &amp; Design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D1E24"/>
    </a:accent1>
    <a:accent2>
      <a:srgbClr val="FBA51A"/>
    </a:accent2>
    <a:accent3>
      <a:srgbClr val="F4EB23"/>
    </a:accent3>
    <a:accent4>
      <a:srgbClr val="9BCA3C"/>
    </a:accent4>
    <a:accent5>
      <a:srgbClr val="71C055"/>
    </a:accent5>
    <a:accent6>
      <a:srgbClr val="71C6A5"/>
    </a:accent6>
    <a:hlink>
      <a:srgbClr val="22B8EA"/>
    </a:hlink>
    <a:folHlink>
      <a:srgbClr val="436FB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4676</Words>
  <Application>Microsoft Office PowerPoint</Application>
  <PresentationFormat>Widescreen</PresentationFormat>
  <Paragraphs>1311</Paragraphs>
  <Slides>67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Roboto</vt:lpstr>
      <vt:lpstr>Roboto Light</vt:lpstr>
      <vt:lpstr>Times New Roman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89</cp:revision>
  <dcterms:created xsi:type="dcterms:W3CDTF">2020-09-16T19:01:41Z</dcterms:created>
  <dcterms:modified xsi:type="dcterms:W3CDTF">2020-09-23T10:05:26Z</dcterms:modified>
</cp:coreProperties>
</file>