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2F0910B-96C7-492E-A851-EB64AA95448B}">
          <p14:sldIdLst>
            <p14:sldId id="256"/>
            <p14:sldId id="257"/>
            <p14:sldId id="259"/>
          </p14:sldIdLst>
        </p14:section>
        <p14:section name="Background Information" id="{45F02BA1-F6BF-4915-9A77-8ACF58B6D52A}">
          <p14:sldIdLst>
            <p14:sldId id="261"/>
            <p14:sldId id="262"/>
            <p14:sldId id="263"/>
            <p14:sldId id="260"/>
            <p14:sldId id="264"/>
          </p14:sldIdLst>
        </p14:section>
        <p14:section name="Requirements" id="{3B89871F-676C-4B99-9C2C-F6F81AC3AF9A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88859" autoAdjust="0"/>
  </p:normalViewPr>
  <p:slideViewPr>
    <p:cSldViewPr snapToGrid="0">
      <p:cViewPr>
        <p:scale>
          <a:sx n="75" d="100"/>
          <a:sy n="75" d="100"/>
        </p:scale>
        <p:origin x="811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1147-E5DA-41E5-8E3B-C3CF15AEDB4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0822A-621E-4F1E-8381-6CD2B777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21228-CDC5-4BC2-B53B-0EC38E8ABA82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D4D9-DDAF-44C2-AD3A-3CBF9017D768}"/>
              </a:ext>
            </a:extLst>
          </p:cNvPr>
          <p:cNvSpPr/>
          <p:nvPr userDrawn="1"/>
        </p:nvSpPr>
        <p:spPr>
          <a:xfrm>
            <a:off x="215146" y="974264"/>
            <a:ext cx="10566735" cy="2002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A0D59-824F-4189-A309-E71C7A0A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5" y="974264"/>
            <a:ext cx="10252267" cy="2002674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F10E-1D42-4254-83CD-0719190C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150184"/>
            <a:ext cx="9211826" cy="1236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40E6-C6E9-47CA-9357-CD94526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5BCB-45F0-46A1-8F31-1E12D975FC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86EFD-B7BF-4789-9DF4-EF6354080D55}"/>
              </a:ext>
            </a:extLst>
          </p:cNvPr>
          <p:cNvSpPr/>
          <p:nvPr userDrawn="1"/>
        </p:nvSpPr>
        <p:spPr>
          <a:xfrm>
            <a:off x="182445" y="974264"/>
            <a:ext cx="207963" cy="2002674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2183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525896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B9698-7BD4-499B-9647-31AD876D39F4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6502" y="525896"/>
            <a:ext cx="6164826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EE7A2-D472-4261-AD3F-5E091A0A5939}"/>
              </a:ext>
            </a:extLst>
          </p:cNvPr>
          <p:cNvSpPr/>
          <p:nvPr userDrawn="1"/>
        </p:nvSpPr>
        <p:spPr>
          <a:xfrm>
            <a:off x="182444" y="1019527"/>
            <a:ext cx="3693451" cy="5017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F6B2F-5B0E-485C-982A-CC9964E105F0}"/>
              </a:ext>
            </a:extLst>
          </p:cNvPr>
          <p:cNvSpPr/>
          <p:nvPr userDrawn="1"/>
        </p:nvSpPr>
        <p:spPr>
          <a:xfrm>
            <a:off x="182445" y="1013137"/>
            <a:ext cx="207963" cy="5023887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442B5F-3FBE-4F6E-8EA7-76E7BC64CC93}"/>
              </a:ext>
            </a:extLst>
          </p:cNvPr>
          <p:cNvGrpSpPr/>
          <p:nvPr userDrawn="1"/>
        </p:nvGrpSpPr>
        <p:grpSpPr>
          <a:xfrm>
            <a:off x="506410" y="290795"/>
            <a:ext cx="11235089" cy="6186401"/>
            <a:chOff x="506410" y="290795"/>
            <a:chExt cx="11235089" cy="6186401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C1A72CD-E24F-432C-BC26-0354D8275B5F}"/>
                </a:ext>
              </a:extLst>
            </p:cNvPr>
            <p:cNvSpPr/>
            <p:nvPr userDrawn="1"/>
          </p:nvSpPr>
          <p:spPr>
            <a:xfrm>
              <a:off x="7643267" y="380804"/>
              <a:ext cx="3402961" cy="3831990"/>
            </a:xfrm>
            <a:custGeom>
              <a:avLst/>
              <a:gdLst>
                <a:gd name="connsiteX0" fmla="*/ 1947656 w 3402961"/>
                <a:gd name="connsiteY0" fmla="*/ 0 h 3831990"/>
                <a:gd name="connsiteX1" fmla="*/ 3402961 w 3402961"/>
                <a:gd name="connsiteY1" fmla="*/ 0 h 3831990"/>
                <a:gd name="connsiteX2" fmla="*/ 2978705 w 3402961"/>
                <a:gd name="connsiteY2" fmla="*/ 2516544 h 3831990"/>
                <a:gd name="connsiteX3" fmla="*/ 0 w 3402961"/>
                <a:gd name="connsiteY3" fmla="*/ 3831990 h 3831990"/>
                <a:gd name="connsiteX4" fmla="*/ 541319 w 3402961"/>
                <a:gd name="connsiteY4" fmla="*/ 621062 h 383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2961" h="3831990">
                  <a:moveTo>
                    <a:pt x="1947656" y="0"/>
                  </a:moveTo>
                  <a:lnTo>
                    <a:pt x="3402961" y="0"/>
                  </a:lnTo>
                  <a:lnTo>
                    <a:pt x="2978705" y="2516544"/>
                  </a:lnTo>
                  <a:lnTo>
                    <a:pt x="0" y="3831990"/>
                  </a:lnTo>
                  <a:lnTo>
                    <a:pt x="541319" y="621062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6F43682-540A-4205-B52D-F8FDC3097873}"/>
                </a:ext>
              </a:extLst>
            </p:cNvPr>
            <p:cNvSpPr/>
            <p:nvPr userDrawn="1"/>
          </p:nvSpPr>
          <p:spPr>
            <a:xfrm>
              <a:off x="2180262" y="290795"/>
              <a:ext cx="3824405" cy="3683448"/>
            </a:xfrm>
            <a:custGeom>
              <a:avLst/>
              <a:gdLst>
                <a:gd name="connsiteX0" fmla="*/ 548228 w 3824405"/>
                <a:gd name="connsiteY0" fmla="*/ 0 h 3683448"/>
                <a:gd name="connsiteX1" fmla="*/ 1109670 w 3824405"/>
                <a:gd name="connsiteY1" fmla="*/ 0 h 3683448"/>
                <a:gd name="connsiteX2" fmla="*/ 3824405 w 3824405"/>
                <a:gd name="connsiteY2" fmla="*/ 2165534 h 3683448"/>
                <a:gd name="connsiteX3" fmla="*/ 0 w 3824405"/>
                <a:gd name="connsiteY3" fmla="*/ 3683448 h 368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5" h="3683448">
                  <a:moveTo>
                    <a:pt x="548228" y="0"/>
                  </a:moveTo>
                  <a:lnTo>
                    <a:pt x="1109670" y="0"/>
                  </a:lnTo>
                  <a:lnTo>
                    <a:pt x="3824405" y="2165534"/>
                  </a:lnTo>
                  <a:lnTo>
                    <a:pt x="0" y="3683448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231F3F-BB43-4877-8FFA-C19393AEDB96}"/>
                </a:ext>
              </a:extLst>
            </p:cNvPr>
            <p:cNvSpPr/>
            <p:nvPr userDrawn="1"/>
          </p:nvSpPr>
          <p:spPr>
            <a:xfrm>
              <a:off x="2946400" y="3789680"/>
              <a:ext cx="3885594" cy="2642590"/>
            </a:xfrm>
            <a:custGeom>
              <a:avLst/>
              <a:gdLst>
                <a:gd name="connsiteX0" fmla="*/ 2468880 w 3911600"/>
                <a:gd name="connsiteY0" fmla="*/ 1422400 h 2905760"/>
                <a:gd name="connsiteX1" fmla="*/ 3911600 w 3911600"/>
                <a:gd name="connsiteY1" fmla="*/ 0 h 2905760"/>
                <a:gd name="connsiteX2" fmla="*/ 0 w 3911600"/>
                <a:gd name="connsiteY2" fmla="*/ 751840 h 2905760"/>
                <a:gd name="connsiteX3" fmla="*/ 3789680 w 3911600"/>
                <a:gd name="connsiteY3" fmla="*/ 2905760 h 2905760"/>
                <a:gd name="connsiteX4" fmla="*/ 2468880 w 3911600"/>
                <a:gd name="connsiteY4" fmla="*/ 1422400 h 290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600" h="2905760">
                  <a:moveTo>
                    <a:pt x="2468880" y="1422400"/>
                  </a:moveTo>
                  <a:lnTo>
                    <a:pt x="3911600" y="0"/>
                  </a:lnTo>
                  <a:lnTo>
                    <a:pt x="0" y="751840"/>
                  </a:lnTo>
                  <a:lnTo>
                    <a:pt x="3789680" y="2905760"/>
                  </a:lnTo>
                  <a:lnTo>
                    <a:pt x="2468880" y="1422400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3F74E2-E46B-44F0-9ADC-EE3B3BB58A03}"/>
                </a:ext>
              </a:extLst>
            </p:cNvPr>
            <p:cNvSpPr/>
            <p:nvPr userDrawn="1"/>
          </p:nvSpPr>
          <p:spPr>
            <a:xfrm>
              <a:off x="506410" y="4577994"/>
              <a:ext cx="2083139" cy="1862886"/>
            </a:xfrm>
            <a:custGeom>
              <a:avLst/>
              <a:gdLst>
                <a:gd name="connsiteX0" fmla="*/ 416571 w 2083139"/>
                <a:gd name="connsiteY0" fmla="*/ 0 h 1862886"/>
                <a:gd name="connsiteX1" fmla="*/ 2083139 w 2083139"/>
                <a:gd name="connsiteY1" fmla="*/ 1666568 h 1862886"/>
                <a:gd name="connsiteX2" fmla="*/ 2074535 w 2083139"/>
                <a:gd name="connsiteY2" fmla="*/ 1836965 h 1862886"/>
                <a:gd name="connsiteX3" fmla="*/ 2070579 w 2083139"/>
                <a:gd name="connsiteY3" fmla="*/ 1862886 h 1862886"/>
                <a:gd name="connsiteX4" fmla="*/ 0 w 2083139"/>
                <a:gd name="connsiteY4" fmla="*/ 1862886 h 1862886"/>
                <a:gd name="connsiteX5" fmla="*/ 0 w 2083139"/>
                <a:gd name="connsiteY5" fmla="*/ 54609 h 1862886"/>
                <a:gd name="connsiteX6" fmla="*/ 80699 w 2083139"/>
                <a:gd name="connsiteY6" fmla="*/ 33859 h 1862886"/>
                <a:gd name="connsiteX7" fmla="*/ 416571 w 2083139"/>
                <a:gd name="connsiteY7" fmla="*/ 0 h 186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3139" h="1862886">
                  <a:moveTo>
                    <a:pt x="416571" y="0"/>
                  </a:moveTo>
                  <a:cubicBezTo>
                    <a:pt x="1336991" y="0"/>
                    <a:pt x="2083139" y="746148"/>
                    <a:pt x="2083139" y="1666568"/>
                  </a:cubicBezTo>
                  <a:cubicBezTo>
                    <a:pt x="2083139" y="1724094"/>
                    <a:pt x="2080224" y="1780940"/>
                    <a:pt x="2074535" y="1836965"/>
                  </a:cubicBezTo>
                  <a:lnTo>
                    <a:pt x="2070579" y="1862886"/>
                  </a:lnTo>
                  <a:lnTo>
                    <a:pt x="0" y="1862886"/>
                  </a:lnTo>
                  <a:lnTo>
                    <a:pt x="0" y="54609"/>
                  </a:lnTo>
                  <a:lnTo>
                    <a:pt x="80699" y="33859"/>
                  </a:lnTo>
                  <a:cubicBezTo>
                    <a:pt x="189189" y="11659"/>
                    <a:pt x="301519" y="0"/>
                    <a:pt x="416571" y="0"/>
                  </a:cubicBez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F35A45-AF90-49C2-B694-ED016BE788AF}"/>
                </a:ext>
              </a:extLst>
            </p:cNvPr>
            <p:cNvSpPr/>
            <p:nvPr userDrawn="1"/>
          </p:nvSpPr>
          <p:spPr>
            <a:xfrm>
              <a:off x="9106800" y="2968152"/>
              <a:ext cx="2634699" cy="3509044"/>
            </a:xfrm>
            <a:custGeom>
              <a:avLst/>
              <a:gdLst>
                <a:gd name="connsiteX0" fmla="*/ 1876000 w 2634699"/>
                <a:gd name="connsiteY0" fmla="*/ 0 h 3509044"/>
                <a:gd name="connsiteX1" fmla="*/ 2634699 w 2634699"/>
                <a:gd name="connsiteY1" fmla="*/ 460062 h 3509044"/>
                <a:gd name="connsiteX2" fmla="*/ 2634699 w 2634699"/>
                <a:gd name="connsiteY2" fmla="*/ 3509044 h 3509044"/>
                <a:gd name="connsiteX3" fmla="*/ 684855 w 2634699"/>
                <a:gd name="connsiteY3" fmla="*/ 3509044 h 3509044"/>
                <a:gd name="connsiteX4" fmla="*/ 0 w 2634699"/>
                <a:gd name="connsiteY4" fmla="*/ 3093761 h 350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699" h="3509044">
                  <a:moveTo>
                    <a:pt x="1876000" y="0"/>
                  </a:moveTo>
                  <a:lnTo>
                    <a:pt x="2634699" y="460062"/>
                  </a:lnTo>
                  <a:lnTo>
                    <a:pt x="2634699" y="3509044"/>
                  </a:lnTo>
                  <a:lnTo>
                    <a:pt x="684855" y="3509044"/>
                  </a:lnTo>
                  <a:lnTo>
                    <a:pt x="0" y="3093761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494989"/>
            <a:ext cx="11291000" cy="503391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Subtitle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110566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05652A-F1F1-4C35-8D20-1D5CD8AC0D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500" y="998380"/>
            <a:ext cx="11291000" cy="65279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40F7DAF-055A-4A19-B428-A4F5B9FB84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B463B-D832-440B-B4EB-2F1D1C5B6E52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E1F0184-FEB5-4759-8D73-DD6F2FC0F247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8194E6-6A39-45B4-BA58-7BDD0311CFEE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36C226C-FD13-4C9E-BF08-CF8DB7226C28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0B7190-7B0F-448C-B6B4-4E0530A6995F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99001B8-83CA-4F8A-874F-822C9BF20323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11932419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3020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329650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89F15-CA8A-4876-B1BE-CF7790D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48" y="365125"/>
            <a:ext cx="8600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2F22-7A12-4DFD-9A45-83326B39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246" y="1825625"/>
            <a:ext cx="860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AB6F-DC0F-4AEB-A92D-798C113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452" y="6158630"/>
            <a:ext cx="538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06EAB740-9D63-418F-B9A8-754490165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36208-A3D4-4D89-A4DC-2C61BA103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753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6869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8" r:id="rId4"/>
    <p:sldLayoutId id="2147483656" r:id="rId5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124-63BE-4B95-BA4D-D2AA19D5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6" y="974264"/>
            <a:ext cx="10279464" cy="2002674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210D-615F-471B-BCFF-33EA95EC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262661"/>
            <a:ext cx="9211826" cy="1236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 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Online Affordable Delivery Platform (Mobile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03394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10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153720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C4EBF-CCF5-4604-8988-C3A3EA041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Assignment Information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EAC6B-C133-4027-BF0A-C9E1C9E45672}"/>
              </a:ext>
            </a:extLst>
          </p:cNvPr>
          <p:cNvSpPr/>
          <p:nvPr/>
        </p:nvSpPr>
        <p:spPr>
          <a:xfrm>
            <a:off x="450501" y="1784971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0299A-ACFF-498A-A071-5F5CB5EE7153}"/>
              </a:ext>
            </a:extLst>
          </p:cNvPr>
          <p:cNvSpPr txBox="1"/>
          <p:nvPr/>
        </p:nvSpPr>
        <p:spPr>
          <a:xfrm>
            <a:off x="1374733" y="1974213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Xuanao Zhao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5988E-7DA8-4BAE-8C0D-2CD91B422211}"/>
              </a:ext>
            </a:extLst>
          </p:cNvPr>
          <p:cNvSpPr/>
          <p:nvPr/>
        </p:nvSpPr>
        <p:spPr>
          <a:xfrm>
            <a:off x="450501" y="2960549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E918-8AE1-4F46-8A6A-4A2EFDEF7CAB}"/>
              </a:ext>
            </a:extLst>
          </p:cNvPr>
          <p:cNvSpPr txBox="1"/>
          <p:nvPr/>
        </p:nvSpPr>
        <p:spPr>
          <a:xfrm>
            <a:off x="1374735" y="3151656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Poo Yong Liang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948F0-B835-4A2E-BAF9-84677026B30A}"/>
              </a:ext>
            </a:extLst>
          </p:cNvPr>
          <p:cNvSpPr/>
          <p:nvPr/>
        </p:nvSpPr>
        <p:spPr>
          <a:xfrm>
            <a:off x="450500" y="4136127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54ECF-9939-4463-8FDF-D1942F53A04E}"/>
              </a:ext>
            </a:extLst>
          </p:cNvPr>
          <p:cNvSpPr txBox="1"/>
          <p:nvPr/>
        </p:nvSpPr>
        <p:spPr>
          <a:xfrm>
            <a:off x="1374734" y="4327234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Ryan Cheah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20018222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9978C-42F9-4891-8707-6B7A7250936F}"/>
              </a:ext>
            </a:extLst>
          </p:cNvPr>
          <p:cNvSpPr/>
          <p:nvPr/>
        </p:nvSpPr>
        <p:spPr>
          <a:xfrm>
            <a:off x="450500" y="5311705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BEB4D-9CCB-47C6-B020-8F257CA61755}"/>
              </a:ext>
            </a:extLst>
          </p:cNvPr>
          <p:cNvSpPr txBox="1"/>
          <p:nvPr/>
        </p:nvSpPr>
        <p:spPr>
          <a:xfrm>
            <a:off x="1374734" y="5502812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Tiew Shou Cheng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20038550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97902-E389-45DB-83DE-488AC2E963AF}"/>
              </a:ext>
            </a:extLst>
          </p:cNvPr>
          <p:cNvSpPr/>
          <p:nvPr/>
        </p:nvSpPr>
        <p:spPr>
          <a:xfrm>
            <a:off x="5178856" y="2373116"/>
            <a:ext cx="5869019" cy="3702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D235D8-693A-4DA9-A746-9CE7857164AB}"/>
              </a:ext>
            </a:extLst>
          </p:cNvPr>
          <p:cNvGrpSpPr/>
          <p:nvPr/>
        </p:nvGrpSpPr>
        <p:grpSpPr>
          <a:xfrm>
            <a:off x="5473434" y="2760125"/>
            <a:ext cx="6268065" cy="1080217"/>
            <a:chOff x="4655574" y="1862858"/>
            <a:chExt cx="6268065" cy="108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52CDB3-EAB0-4A1A-91F4-DBBC3445CDE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Subject Name/Code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74537-BA61-4B43-ABCD-C7B5DB64C998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Analysis and Design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DIT2143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C4C2A-F676-480A-8BEA-B4CD893000FC}"/>
              </a:ext>
            </a:extLst>
          </p:cNvPr>
          <p:cNvGrpSpPr/>
          <p:nvPr/>
        </p:nvGrpSpPr>
        <p:grpSpPr>
          <a:xfrm>
            <a:off x="5473434" y="3979030"/>
            <a:ext cx="6268065" cy="803218"/>
            <a:chOff x="4655574" y="1862858"/>
            <a:chExt cx="6268065" cy="803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73F06C-D5A3-4819-A66E-86DC7AF77F9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Lecturer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E144-160D-4F2E-95A3-6300C4288DE0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Ms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Kumatha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Velli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Muruyandy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A8359A-176E-485E-920E-484CD7EE57D9}"/>
              </a:ext>
            </a:extLst>
          </p:cNvPr>
          <p:cNvGrpSpPr/>
          <p:nvPr/>
        </p:nvGrpSpPr>
        <p:grpSpPr>
          <a:xfrm>
            <a:off x="5473434" y="4900051"/>
            <a:ext cx="6268065" cy="803218"/>
            <a:chOff x="4655574" y="1862858"/>
            <a:chExt cx="6268065" cy="8032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9EF398-AA87-4C7E-8E02-63034380F28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Programme / Intake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20CB35-52A0-4690-B603-A274C0BBD65E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Diploma In Information Technology (March - 2020)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Google material product icons">
            <a:extLst>
              <a:ext uri="{FF2B5EF4-FFF2-40B4-BE49-F238E27FC236}">
                <a16:creationId xmlns:a16="http://schemas.microsoft.com/office/drawing/2014/main" id="{4F3371E1-52AC-4FF5-AC35-BCF8810F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1974213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Google material product icons">
            <a:extLst>
              <a:ext uri="{FF2B5EF4-FFF2-40B4-BE49-F238E27FC236}">
                <a16:creationId xmlns:a16="http://schemas.microsoft.com/office/drawing/2014/main" id="{501FF0E9-FD86-4B94-B109-2B8E671A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3151656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Google material product icons">
            <a:extLst>
              <a:ext uri="{FF2B5EF4-FFF2-40B4-BE49-F238E27FC236}">
                <a16:creationId xmlns:a16="http://schemas.microsoft.com/office/drawing/2014/main" id="{9C509C70-95B4-497D-801B-29754010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4327234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Google material product icons">
            <a:extLst>
              <a:ext uri="{FF2B5EF4-FFF2-40B4-BE49-F238E27FC236}">
                <a16:creationId xmlns:a16="http://schemas.microsoft.com/office/drawing/2014/main" id="{CF8A0873-7D3B-4E49-AB15-3FD59849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5502812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936AB41-FABC-4374-8345-9C120838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D08745E-ABE4-475F-924D-7423B59D4C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6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8C6E5-A231-436A-B99F-3A22420A1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In this presentation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ECD5F2-0CBA-4B93-A83D-9E421438CB06}"/>
              </a:ext>
            </a:extLst>
          </p:cNvPr>
          <p:cNvGrpSpPr/>
          <p:nvPr/>
        </p:nvGrpSpPr>
        <p:grpSpPr>
          <a:xfrm>
            <a:off x="734981" y="2376812"/>
            <a:ext cx="5228939" cy="1420599"/>
            <a:chOff x="734981" y="2376812"/>
            <a:chExt cx="5228939" cy="1420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AF27D8-9F3D-4DAB-8C4E-FCE7334EC585}"/>
                </a:ext>
              </a:extLst>
            </p:cNvPr>
            <p:cNvSpPr/>
            <p:nvPr/>
          </p:nvSpPr>
          <p:spPr>
            <a:xfrm>
              <a:off x="73498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ackground information">
              <a:extLst>
                <a:ext uri="{FF2B5EF4-FFF2-40B4-BE49-F238E27FC236}">
                  <a16:creationId xmlns:a16="http://schemas.microsoft.com/office/drawing/2014/main" id="{F766AD4B-9B43-4378-8F23-7A892CE2D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44"/>
                      </a14:imgEffect>
                      <a14:imgEffect>
                        <a14:saturation sat="7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1" y="2376812"/>
              <a:ext cx="1483273" cy="1420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59D40-30CA-4EE2-80FD-1029235EF82A}"/>
                </a:ext>
              </a:extLst>
            </p:cNvPr>
            <p:cNvSpPr txBox="1"/>
            <p:nvPr/>
          </p:nvSpPr>
          <p:spPr>
            <a:xfrm>
              <a:off x="2218254" y="267161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Background Information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 to the project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86D92F-9C31-454D-B19B-99C0220ABFAA}"/>
              </a:ext>
            </a:extLst>
          </p:cNvPr>
          <p:cNvGrpSpPr/>
          <p:nvPr/>
        </p:nvGrpSpPr>
        <p:grpSpPr>
          <a:xfrm>
            <a:off x="734980" y="4087287"/>
            <a:ext cx="5228940" cy="1425523"/>
            <a:chOff x="734980" y="4087287"/>
            <a:chExt cx="5228940" cy="1425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643C4C-42AD-400F-B0D4-C6027A35FE00}"/>
                </a:ext>
              </a:extLst>
            </p:cNvPr>
            <p:cNvSpPr/>
            <p:nvPr/>
          </p:nvSpPr>
          <p:spPr>
            <a:xfrm>
              <a:off x="734981" y="4092211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3A22B-D36A-45D6-A47B-D433BFAC19FF}"/>
                </a:ext>
              </a:extLst>
            </p:cNvPr>
            <p:cNvSpPr txBox="1"/>
            <p:nvPr/>
          </p:nvSpPr>
          <p:spPr>
            <a:xfrm>
              <a:off x="2218254" y="4387011"/>
              <a:ext cx="37456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Requirements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Functional/Non-Functional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28" name="Picture 4" descr="WUSOM Admission Requirements | Windsor University School of Medicine">
              <a:extLst>
                <a:ext uri="{FF2B5EF4-FFF2-40B4-BE49-F238E27FC236}">
                  <a16:creationId xmlns:a16="http://schemas.microsoft.com/office/drawing/2014/main" id="{8E31F554-487D-495D-9657-1B8A1FD390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3" r="9135"/>
            <a:stretch/>
          </p:blipFill>
          <p:spPr bwMode="auto">
            <a:xfrm>
              <a:off x="734980" y="4087287"/>
              <a:ext cx="1483273" cy="14255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6FBEDF-D448-43E4-983C-AD28E8EEEA59}"/>
              </a:ext>
            </a:extLst>
          </p:cNvPr>
          <p:cNvGrpSpPr/>
          <p:nvPr/>
        </p:nvGrpSpPr>
        <p:grpSpPr>
          <a:xfrm>
            <a:off x="6140101" y="2376812"/>
            <a:ext cx="5228939" cy="1420599"/>
            <a:chOff x="6140101" y="2376812"/>
            <a:chExt cx="5228939" cy="14205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6DADA4-2AD8-47F9-B7B6-FCF0A714BAA8}"/>
                </a:ext>
              </a:extLst>
            </p:cNvPr>
            <p:cNvSpPr/>
            <p:nvPr/>
          </p:nvSpPr>
          <p:spPr>
            <a:xfrm>
              <a:off x="614010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F361D0-EA2B-4FB9-8167-95F9BAE6F543}"/>
                </a:ext>
              </a:extLst>
            </p:cNvPr>
            <p:cNvSpPr txBox="1"/>
            <p:nvPr/>
          </p:nvSpPr>
          <p:spPr>
            <a:xfrm>
              <a:off x="7623374" y="267161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Processes, Modeling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30" name="Picture 6" descr="Job Opportunity: Mechanical Design Engineer - Getech Automation">
              <a:extLst>
                <a:ext uri="{FF2B5EF4-FFF2-40B4-BE49-F238E27FC236}">
                  <a16:creationId xmlns:a16="http://schemas.microsoft.com/office/drawing/2014/main" id="{6391C9F4-5D02-4B26-81D4-48D81A06BE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6" t="-729" r="20526" b="729"/>
            <a:stretch/>
          </p:blipFill>
          <p:spPr bwMode="auto">
            <a:xfrm>
              <a:off x="6140101" y="2382036"/>
              <a:ext cx="1483273" cy="141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CF6E73-9642-4EAC-8EC3-FC9A86FD9E72}"/>
              </a:ext>
            </a:extLst>
          </p:cNvPr>
          <p:cNvGrpSpPr/>
          <p:nvPr/>
        </p:nvGrpSpPr>
        <p:grpSpPr>
          <a:xfrm>
            <a:off x="6140101" y="4086985"/>
            <a:ext cx="5228939" cy="1425825"/>
            <a:chOff x="6140101" y="4086985"/>
            <a:chExt cx="5228939" cy="14258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5705AD-2D60-4F93-8535-A0FD6D37A82F}"/>
                </a:ext>
              </a:extLst>
            </p:cNvPr>
            <p:cNvSpPr/>
            <p:nvPr/>
          </p:nvSpPr>
          <p:spPr>
            <a:xfrm>
              <a:off x="6140101" y="4092211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D73C0E-D160-499D-B83D-7BB1F26A2D56}"/>
                </a:ext>
              </a:extLst>
            </p:cNvPr>
            <p:cNvSpPr txBox="1"/>
            <p:nvPr/>
          </p:nvSpPr>
          <p:spPr>
            <a:xfrm>
              <a:off x="7623374" y="4387011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Concept and Demos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32" name="Picture 8" descr="Moonlight N' Stuff - UX &amp; UI App Design Services">
              <a:extLst>
                <a:ext uri="{FF2B5EF4-FFF2-40B4-BE49-F238E27FC236}">
                  <a16:creationId xmlns:a16="http://schemas.microsoft.com/office/drawing/2014/main" id="{6277A7B3-D34F-407B-83E2-380091E313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3" t="1320" r="8041" b="-1320"/>
            <a:stretch/>
          </p:blipFill>
          <p:spPr bwMode="auto">
            <a:xfrm>
              <a:off x="6140101" y="4086985"/>
              <a:ext cx="1483273" cy="1410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197F31-7ABC-4B5A-9E9D-AB0B1E3C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04EA94-ED2C-4700-A114-C469B0DFC8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15963" y="4251740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Background Information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 to the project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Groups and Other Stakeholders</a:t>
            </a:r>
          </a:p>
        </p:txBody>
      </p:sp>
      <p:pic>
        <p:nvPicPr>
          <p:cNvPr id="18" name="Picture 2" descr="Background information">
            <a:extLst>
              <a:ext uri="{FF2B5EF4-FFF2-40B4-BE49-F238E27FC236}">
                <a16:creationId xmlns:a16="http://schemas.microsoft.com/office/drawing/2014/main" id="{D7F2249D-ECA0-4AA5-9FE7-590B46D4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44"/>
                    </a14:imgEffect>
                    <a14:imgEffect>
                      <a14:saturation sa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2" y="1312734"/>
            <a:ext cx="2910632" cy="27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50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Store Salesperson Thinking At New Checklist Stock Photo - Image of person,  retail: 103127216">
            <a:extLst>
              <a:ext uri="{FF2B5EF4-FFF2-40B4-BE49-F238E27FC236}">
                <a16:creationId xmlns:a16="http://schemas.microsoft.com/office/drawing/2014/main" id="{E94D9D2F-4B25-4AE7-A9E2-13D800338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14" b="97940" l="10000" r="90000">
                        <a14:foregroundMark x1="45750" y1="11236" x2="49750" y2="8801"/>
                        <a14:foregroundMark x1="44000" y1="11049" x2="43125" y2="14794"/>
                        <a14:foregroundMark x1="51000" y1="48502" x2="73125" y2="59551"/>
                        <a14:foregroundMark x1="63375" y1="48689" x2="58500" y2="46067"/>
                        <a14:foregroundMark x1="66250" y1="49251" x2="57125" y2="45880"/>
                        <a14:foregroundMark x1="68375" y1="50187" x2="52875" y2="43258"/>
                        <a14:foregroundMark x1="66250" y1="47940" x2="55125" y2="43446"/>
                        <a14:foregroundMark x1="60875" y1="93071" x2="49750" y2="97940"/>
                        <a14:foregroundMark x1="28875" y1="52809" x2="41500" y2="47566"/>
                        <a14:foregroundMark x1="41500" y1="47566" x2="44375" y2="47566"/>
                        <a14:foregroundMark x1="36625" y1="44382" x2="30000" y2="46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66" r="8330"/>
          <a:stretch/>
        </p:blipFill>
        <p:spPr bwMode="auto">
          <a:xfrm>
            <a:off x="1582992" y="1955441"/>
            <a:ext cx="4155439" cy="40549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6EC5FA1-DF53-40C2-BF6B-893C43089754}"/>
              </a:ext>
            </a:extLst>
          </p:cNvPr>
          <p:cNvSpPr/>
          <p:nvPr/>
        </p:nvSpPr>
        <p:spPr>
          <a:xfrm>
            <a:off x="7020560" y="2154568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Those reliable delivery services are very expensive.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D14C1E8-A16A-4838-912A-0F96BF263B76}"/>
              </a:ext>
            </a:extLst>
          </p:cNvPr>
          <p:cNvSpPr/>
          <p:nvPr/>
        </p:nvSpPr>
        <p:spPr>
          <a:xfrm>
            <a:off x="7020560" y="3429000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 can’t leave my house; I need to take care of my kids.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56CECB5-74F6-4F0C-86B4-316128A78D20}"/>
              </a:ext>
            </a:extLst>
          </p:cNvPr>
          <p:cNvSpPr/>
          <p:nvPr/>
        </p:nvSpPr>
        <p:spPr>
          <a:xfrm>
            <a:off x="7020560" y="4703432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Can’t match my delivery time and customer’s delivery time.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81372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E3E937C9-8B61-4A35-8543-D553D94B432C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3719358" y="2379713"/>
            <a:chExt cx="1835867" cy="183586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CC0483-E3BD-4FE1-A481-55B447E544FF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3DBD66-6D84-4085-99DB-5475B3F11257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8179D2E7-304A-483E-9C17-60BA7D69E35B}"/>
              </a:ext>
            </a:extLst>
          </p:cNvPr>
          <p:cNvGrpSpPr/>
          <p:nvPr/>
        </p:nvGrpSpPr>
        <p:grpSpPr>
          <a:xfrm>
            <a:off x="1339952" y="3590079"/>
            <a:ext cx="766608" cy="766608"/>
            <a:chOff x="3719358" y="2379713"/>
            <a:chExt cx="1835867" cy="18358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6F3B95-5904-4617-9A43-D3C89613EDB3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72FBD-8222-4B46-A16B-6EDED68C8BD5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642249C5-E808-4DF1-99B0-EFE8FBE084FE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3719358" y="2379713"/>
            <a:chExt cx="1835867" cy="183586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DFF1D1-04A0-43A7-8DE5-A2AF043A5B2D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308481-D4EF-41B6-8B72-5E9355D258B6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7159DB-8E4E-4120-BE96-F20A8BECE31A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4F2D4-5CC0-4F46-9859-AFDF7C799F6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User-friendly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AC2D74-2CC2-4796-B9E5-905924127AA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easily understood &amp; used by anyone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F15DF-2956-44D3-B735-1CB73842E126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1656A-1ECF-4CA3-AC69-8BEF4176187A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Reliable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44A9C-3A92-4D86-B785-D7321764F5F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trusted and be sure of what's happening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C764D1-5D3F-400E-A384-D4EABE05A024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F6BAD0-D329-4DC5-9212-E75A866EA8D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Convenient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F56297-3BA3-4390-BDF1-D9F3813BDC9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 it anytime and anytime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1C96B84-D0FA-4846-9CE2-5624683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</a:t>
            </a:fld>
            <a:endParaRPr lang="en-US"/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B25D2D5F-E44C-41DD-BAB0-6F6F47934D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58538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aphic 11">
            <a:extLst>
              <a:ext uri="{FF2B5EF4-FFF2-40B4-BE49-F238E27FC236}">
                <a16:creationId xmlns:a16="http://schemas.microsoft.com/office/drawing/2014/main" id="{E16C82B1-48BB-4F87-92B8-2481E04F3EE0}"/>
              </a:ext>
            </a:extLst>
          </p:cNvPr>
          <p:cNvGrpSpPr/>
          <p:nvPr/>
        </p:nvGrpSpPr>
        <p:grpSpPr>
          <a:xfrm>
            <a:off x="1339952" y="4229176"/>
            <a:ext cx="766608" cy="766608"/>
            <a:chOff x="5981699" y="3314699"/>
            <a:chExt cx="1294171" cy="129417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F47F29-3AFE-4170-97DA-8F470339ABA1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F1D769-60AB-4BA2-9265-3B3D3E94A87C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grpSp>
        <p:nvGrpSpPr>
          <p:cNvPr id="25" name="Graphic 11">
            <a:extLst>
              <a:ext uri="{FF2B5EF4-FFF2-40B4-BE49-F238E27FC236}">
                <a16:creationId xmlns:a16="http://schemas.microsoft.com/office/drawing/2014/main" id="{CE844088-DA88-452B-A27A-D84B0D6C7232}"/>
              </a:ext>
            </a:extLst>
          </p:cNvPr>
          <p:cNvGrpSpPr/>
          <p:nvPr/>
        </p:nvGrpSpPr>
        <p:grpSpPr>
          <a:xfrm>
            <a:off x="1339952" y="2707507"/>
            <a:ext cx="766608" cy="766608"/>
            <a:chOff x="5981699" y="3314699"/>
            <a:chExt cx="1294171" cy="129417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FAD2D-1449-4D21-A653-A7EB91EDB108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D0B90-D8FD-431F-AFE6-C610B0C15BED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754C5F-ECB2-4B30-A7AA-FBA80ADDFCF8}"/>
              </a:ext>
            </a:extLst>
          </p:cNvPr>
          <p:cNvGrpSpPr/>
          <p:nvPr/>
        </p:nvGrpSpPr>
        <p:grpSpPr>
          <a:xfrm>
            <a:off x="2215482" y="2690701"/>
            <a:ext cx="6268065" cy="1046441"/>
            <a:chOff x="4655574" y="1862858"/>
            <a:chExt cx="6268065" cy="104644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F5B298-8B61-449E-8B2C-7110DCB7995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467793-62C1-4368-99C3-C32DD59D321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From home; Sells item with short expiration / relatively low in price/quality.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4E2817-A8DA-4899-AA45-7AD3F209E2D5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50ACE5-1AAB-4532-A384-1D72C9171864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People needs income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BCC63B-DC47-4C5B-A444-61128D66F76B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People who requires extra income to support daily life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649F784B-653E-4ECC-9B27-E6D94C8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7</a:t>
            </a:fld>
            <a:endParaRPr lang="en-US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0EF73AB9-72AD-4861-A4B7-5A7E712619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7428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F569F0ED-7EA3-4923-9EE8-1CD2A1DB1F9C}"/>
              </a:ext>
            </a:extLst>
          </p:cNvPr>
          <p:cNvGrpSpPr/>
          <p:nvPr/>
        </p:nvGrpSpPr>
        <p:grpSpPr>
          <a:xfrm>
            <a:off x="1339952" y="2707507"/>
            <a:ext cx="766609" cy="766609"/>
            <a:chOff x="5981699" y="3314699"/>
            <a:chExt cx="2036027" cy="203602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F628E3-FD45-49CB-B42A-40452B7F185E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183CFA-DF45-4A67-8F18-3CE680AB912E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F0A47F8E-0010-4A6C-8B57-563C9FD5B47E}"/>
              </a:ext>
            </a:extLst>
          </p:cNvPr>
          <p:cNvGrpSpPr/>
          <p:nvPr/>
        </p:nvGrpSpPr>
        <p:grpSpPr>
          <a:xfrm>
            <a:off x="1339952" y="4229175"/>
            <a:ext cx="766609" cy="766609"/>
            <a:chOff x="5981699" y="3314699"/>
            <a:chExt cx="2036027" cy="203602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3A20E9-9200-47F8-98CC-553720036E16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AA062-AF20-46EE-BB8E-668D9EB5F259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Other Stakeholders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319C-83EC-42D3-AFA6-B7A454A0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6892BD-30C6-488E-8921-4F5162A83E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A9416F-A9E7-474E-BA43-7964E9E2D48E}"/>
              </a:ext>
            </a:extLst>
          </p:cNvPr>
          <p:cNvGrpSpPr/>
          <p:nvPr/>
        </p:nvGrpSpPr>
        <p:grpSpPr>
          <a:xfrm>
            <a:off x="2215482" y="2690701"/>
            <a:ext cx="6268065" cy="769442"/>
            <a:chOff x="4655574" y="1862858"/>
            <a:chExt cx="6268065" cy="76944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109A4F-7B34-4496-A7E4-F6A998DB675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Staff &amp; Admins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88232-AE1A-4EA3-B55C-B38E79398341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Monitor the platform, marketing etc.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2B1E2F-DF4E-48D3-8F32-5D1D25BD56DD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8BDBE2-76AD-4F72-81B9-BAF4E911F497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FEEA2D-9016-42EF-AEBF-4F660A75030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Develops &amp; maintain the system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5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USOM Admission Requirements | Windsor University School of Medicine">
            <a:extLst>
              <a:ext uri="{FF2B5EF4-FFF2-40B4-BE49-F238E27FC236}">
                <a16:creationId xmlns:a16="http://schemas.microsoft.com/office/drawing/2014/main" id="{98E326AF-96C5-4E24-80F4-2FC1B9556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83" r="9135"/>
          <a:stretch/>
        </p:blipFill>
        <p:spPr bwMode="auto">
          <a:xfrm>
            <a:off x="633242" y="1322171"/>
            <a:ext cx="2890759" cy="27782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Requirements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Functional/Non-Functional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Requirements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 by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Technical Summery of 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Other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9360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1E24"/>
      </a:accent1>
      <a:accent2>
        <a:srgbClr val="FBA51A"/>
      </a:accent2>
      <a:accent3>
        <a:srgbClr val="F4EB23"/>
      </a:accent3>
      <a:accent4>
        <a:srgbClr val="9BCA3C"/>
      </a:accent4>
      <a:accent5>
        <a:srgbClr val="71C055"/>
      </a:accent5>
      <a:accent6>
        <a:srgbClr val="71C6A5"/>
      </a:accent6>
      <a:hlink>
        <a:srgbClr val="22B8EA"/>
      </a:hlink>
      <a:folHlink>
        <a:srgbClr val="436F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419</Words>
  <Application>Microsoft Office PowerPoint</Application>
  <PresentationFormat>Widescreen</PresentationFormat>
  <Paragraphs>87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 Light</vt:lpstr>
      <vt:lpstr>Office Theme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Frankie</dc:creator>
  <cp:lastModifiedBy>Zhao Frankie</cp:lastModifiedBy>
  <cp:revision>30</cp:revision>
  <dcterms:created xsi:type="dcterms:W3CDTF">2020-09-16T19:01:41Z</dcterms:created>
  <dcterms:modified xsi:type="dcterms:W3CDTF">2020-09-19T15:51:02Z</dcterms:modified>
</cp:coreProperties>
</file>