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1" r:id="rId5"/>
    <p:sldId id="262" r:id="rId6"/>
    <p:sldId id="263" r:id="rId7"/>
    <p:sldId id="260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2F0910B-96C7-492E-A851-EB64AA95448B}">
          <p14:sldIdLst>
            <p14:sldId id="256"/>
            <p14:sldId id="257"/>
            <p14:sldId id="259"/>
          </p14:sldIdLst>
        </p14:section>
        <p14:section name="Background Information" id="{45F02BA1-F6BF-4915-9A77-8ACF58B6D52A}">
          <p14:sldIdLst>
            <p14:sldId id="261"/>
            <p14:sldId id="262"/>
            <p14:sldId id="263"/>
            <p14:sldId id="260"/>
            <p14:sldId id="264"/>
          </p14:sldIdLst>
        </p14:section>
        <p14:section name="Requirements" id="{3B89871F-676C-4B99-9C2C-F6F81AC3AF9A}">
          <p14:sldIdLst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F5F5F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4" autoAdjust="0"/>
    <p:restoredTop sz="88859" autoAdjust="0"/>
  </p:normalViewPr>
  <p:slideViewPr>
    <p:cSldViewPr snapToGrid="0">
      <p:cViewPr>
        <p:scale>
          <a:sx n="75" d="100"/>
          <a:sy n="75" d="100"/>
        </p:scale>
        <p:origin x="811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41147-E5DA-41E5-8E3B-C3CF15AEDB44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0822A-621E-4F1E-8381-6CD2B7774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03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did this idea came from?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0822A-621E-4F1E-8381-6CD2B7774E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87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0822A-621E-4F1E-8381-6CD2B7774E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38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9021228-CDC5-4BC2-B53B-0EC38E8ABA82}"/>
              </a:ext>
            </a:extLst>
          </p:cNvPr>
          <p:cNvSpPr/>
          <p:nvPr userDrawn="1"/>
        </p:nvSpPr>
        <p:spPr>
          <a:xfrm>
            <a:off x="331149" y="214340"/>
            <a:ext cx="11526352" cy="6414248"/>
          </a:xfrm>
          <a:prstGeom prst="roundRect">
            <a:avLst>
              <a:gd name="adj" fmla="val 1445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32D4D9-DDAF-44C2-AD3A-3CBF9017D768}"/>
              </a:ext>
            </a:extLst>
          </p:cNvPr>
          <p:cNvSpPr/>
          <p:nvPr userDrawn="1"/>
        </p:nvSpPr>
        <p:spPr>
          <a:xfrm>
            <a:off x="215146" y="974264"/>
            <a:ext cx="10566735" cy="20026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5A0D59-824F-4189-A309-E71C7A0AE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175" y="974264"/>
            <a:ext cx="10252267" cy="2002674"/>
          </a:xfrm>
        </p:spPr>
        <p:txBody>
          <a:bodyPr anchor="b"/>
          <a:lstStyle>
            <a:lvl1pPr algn="l">
              <a:defRPr sz="60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4F10E-1D42-4254-83CD-0719190C4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176" y="3150184"/>
            <a:ext cx="9211826" cy="12368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240E6-C6E9-47CA-9357-CD945268A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05BCB-45F0-46A1-8F31-1E12D975FCE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686EFD-B7BF-4789-9DF4-EF6354080D55}"/>
              </a:ext>
            </a:extLst>
          </p:cNvPr>
          <p:cNvSpPr/>
          <p:nvPr userDrawn="1"/>
        </p:nvSpPr>
        <p:spPr>
          <a:xfrm>
            <a:off x="182445" y="974264"/>
            <a:ext cx="207963" cy="2002674"/>
          </a:xfrm>
          <a:prstGeom prst="rect">
            <a:avLst/>
          </a:prstGeom>
          <a:pattFill prst="pct70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597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F158F45-D4ED-4F96-AD2B-901148EA0228}"/>
              </a:ext>
            </a:extLst>
          </p:cNvPr>
          <p:cNvSpPr/>
          <p:nvPr userDrawn="1"/>
        </p:nvSpPr>
        <p:spPr>
          <a:xfrm>
            <a:off x="331149" y="214340"/>
            <a:ext cx="11526352" cy="6414248"/>
          </a:xfrm>
          <a:prstGeom prst="roundRect">
            <a:avLst>
              <a:gd name="adj" fmla="val 1445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4038818-D19B-48AE-8D65-4F5E67FCBF3F}"/>
              </a:ext>
            </a:extLst>
          </p:cNvPr>
          <p:cNvSpPr/>
          <p:nvPr userDrawn="1"/>
        </p:nvSpPr>
        <p:spPr>
          <a:xfrm>
            <a:off x="7643267" y="380804"/>
            <a:ext cx="3402961" cy="3831990"/>
          </a:xfrm>
          <a:custGeom>
            <a:avLst/>
            <a:gdLst>
              <a:gd name="connsiteX0" fmla="*/ 1947656 w 3402961"/>
              <a:gd name="connsiteY0" fmla="*/ 0 h 3831990"/>
              <a:gd name="connsiteX1" fmla="*/ 3402961 w 3402961"/>
              <a:gd name="connsiteY1" fmla="*/ 0 h 3831990"/>
              <a:gd name="connsiteX2" fmla="*/ 2978705 w 3402961"/>
              <a:gd name="connsiteY2" fmla="*/ 2516544 h 3831990"/>
              <a:gd name="connsiteX3" fmla="*/ 0 w 3402961"/>
              <a:gd name="connsiteY3" fmla="*/ 3831990 h 3831990"/>
              <a:gd name="connsiteX4" fmla="*/ 541319 w 3402961"/>
              <a:gd name="connsiteY4" fmla="*/ 621062 h 3831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961" h="3831990">
                <a:moveTo>
                  <a:pt x="1947656" y="0"/>
                </a:moveTo>
                <a:lnTo>
                  <a:pt x="3402961" y="0"/>
                </a:lnTo>
                <a:lnTo>
                  <a:pt x="2978705" y="2516544"/>
                </a:lnTo>
                <a:lnTo>
                  <a:pt x="0" y="3831990"/>
                </a:lnTo>
                <a:lnTo>
                  <a:pt x="541319" y="621062"/>
                </a:lnTo>
                <a:close/>
              </a:path>
            </a:pathLst>
          </a:custGeom>
          <a:noFill/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9940A63-4829-4279-B116-A53CD1FE11B1}"/>
              </a:ext>
            </a:extLst>
          </p:cNvPr>
          <p:cNvSpPr/>
          <p:nvPr userDrawn="1"/>
        </p:nvSpPr>
        <p:spPr>
          <a:xfrm>
            <a:off x="2180262" y="290795"/>
            <a:ext cx="3824405" cy="3683448"/>
          </a:xfrm>
          <a:custGeom>
            <a:avLst/>
            <a:gdLst>
              <a:gd name="connsiteX0" fmla="*/ 548228 w 3824405"/>
              <a:gd name="connsiteY0" fmla="*/ 0 h 3683448"/>
              <a:gd name="connsiteX1" fmla="*/ 1109670 w 3824405"/>
              <a:gd name="connsiteY1" fmla="*/ 0 h 3683448"/>
              <a:gd name="connsiteX2" fmla="*/ 3824405 w 3824405"/>
              <a:gd name="connsiteY2" fmla="*/ 2165534 h 3683448"/>
              <a:gd name="connsiteX3" fmla="*/ 0 w 3824405"/>
              <a:gd name="connsiteY3" fmla="*/ 3683448 h 3683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24405" h="3683448">
                <a:moveTo>
                  <a:pt x="548228" y="0"/>
                </a:moveTo>
                <a:lnTo>
                  <a:pt x="1109670" y="0"/>
                </a:lnTo>
                <a:lnTo>
                  <a:pt x="3824405" y="2165534"/>
                </a:lnTo>
                <a:lnTo>
                  <a:pt x="0" y="3683448"/>
                </a:lnTo>
                <a:close/>
              </a:path>
            </a:pathLst>
          </a:custGeom>
          <a:noFill/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B12A366-0967-4D2B-A9DA-C396D2F0B46F}"/>
              </a:ext>
            </a:extLst>
          </p:cNvPr>
          <p:cNvSpPr/>
          <p:nvPr userDrawn="1"/>
        </p:nvSpPr>
        <p:spPr>
          <a:xfrm>
            <a:off x="2946400" y="3789680"/>
            <a:ext cx="3885594" cy="2642590"/>
          </a:xfrm>
          <a:custGeom>
            <a:avLst/>
            <a:gdLst>
              <a:gd name="connsiteX0" fmla="*/ 2468880 w 3911600"/>
              <a:gd name="connsiteY0" fmla="*/ 1422400 h 2905760"/>
              <a:gd name="connsiteX1" fmla="*/ 3911600 w 3911600"/>
              <a:gd name="connsiteY1" fmla="*/ 0 h 2905760"/>
              <a:gd name="connsiteX2" fmla="*/ 0 w 3911600"/>
              <a:gd name="connsiteY2" fmla="*/ 751840 h 2905760"/>
              <a:gd name="connsiteX3" fmla="*/ 3789680 w 3911600"/>
              <a:gd name="connsiteY3" fmla="*/ 2905760 h 2905760"/>
              <a:gd name="connsiteX4" fmla="*/ 2468880 w 3911600"/>
              <a:gd name="connsiteY4" fmla="*/ 1422400 h 290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1600" h="2905760">
                <a:moveTo>
                  <a:pt x="2468880" y="1422400"/>
                </a:moveTo>
                <a:lnTo>
                  <a:pt x="3911600" y="0"/>
                </a:lnTo>
                <a:lnTo>
                  <a:pt x="0" y="751840"/>
                </a:lnTo>
                <a:lnTo>
                  <a:pt x="3789680" y="2905760"/>
                </a:lnTo>
                <a:lnTo>
                  <a:pt x="2468880" y="1422400"/>
                </a:lnTo>
                <a:close/>
              </a:path>
            </a:pathLst>
          </a:custGeom>
          <a:noFill/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814AED6-F053-40CC-A006-49E4230BA109}"/>
              </a:ext>
            </a:extLst>
          </p:cNvPr>
          <p:cNvSpPr/>
          <p:nvPr userDrawn="1"/>
        </p:nvSpPr>
        <p:spPr>
          <a:xfrm>
            <a:off x="506410" y="4577994"/>
            <a:ext cx="2083139" cy="1862886"/>
          </a:xfrm>
          <a:custGeom>
            <a:avLst/>
            <a:gdLst>
              <a:gd name="connsiteX0" fmla="*/ 416571 w 2083139"/>
              <a:gd name="connsiteY0" fmla="*/ 0 h 1862886"/>
              <a:gd name="connsiteX1" fmla="*/ 2083139 w 2083139"/>
              <a:gd name="connsiteY1" fmla="*/ 1666568 h 1862886"/>
              <a:gd name="connsiteX2" fmla="*/ 2074535 w 2083139"/>
              <a:gd name="connsiteY2" fmla="*/ 1836965 h 1862886"/>
              <a:gd name="connsiteX3" fmla="*/ 2070579 w 2083139"/>
              <a:gd name="connsiteY3" fmla="*/ 1862886 h 1862886"/>
              <a:gd name="connsiteX4" fmla="*/ 0 w 2083139"/>
              <a:gd name="connsiteY4" fmla="*/ 1862886 h 1862886"/>
              <a:gd name="connsiteX5" fmla="*/ 0 w 2083139"/>
              <a:gd name="connsiteY5" fmla="*/ 54609 h 1862886"/>
              <a:gd name="connsiteX6" fmla="*/ 80699 w 2083139"/>
              <a:gd name="connsiteY6" fmla="*/ 33859 h 1862886"/>
              <a:gd name="connsiteX7" fmla="*/ 416571 w 2083139"/>
              <a:gd name="connsiteY7" fmla="*/ 0 h 186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3139" h="1862886">
                <a:moveTo>
                  <a:pt x="416571" y="0"/>
                </a:moveTo>
                <a:cubicBezTo>
                  <a:pt x="1336991" y="0"/>
                  <a:pt x="2083139" y="746148"/>
                  <a:pt x="2083139" y="1666568"/>
                </a:cubicBezTo>
                <a:cubicBezTo>
                  <a:pt x="2083139" y="1724094"/>
                  <a:pt x="2080224" y="1780940"/>
                  <a:pt x="2074535" y="1836965"/>
                </a:cubicBezTo>
                <a:lnTo>
                  <a:pt x="2070579" y="1862886"/>
                </a:lnTo>
                <a:lnTo>
                  <a:pt x="0" y="1862886"/>
                </a:lnTo>
                <a:lnTo>
                  <a:pt x="0" y="54609"/>
                </a:lnTo>
                <a:lnTo>
                  <a:pt x="80699" y="33859"/>
                </a:lnTo>
                <a:cubicBezTo>
                  <a:pt x="189189" y="11659"/>
                  <a:pt x="301519" y="0"/>
                  <a:pt x="416571" y="0"/>
                </a:cubicBezTo>
                <a:close/>
              </a:path>
            </a:pathLst>
          </a:custGeom>
          <a:noFill/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7421282-D173-4495-9C29-55A9A6E583B4}"/>
              </a:ext>
            </a:extLst>
          </p:cNvPr>
          <p:cNvSpPr/>
          <p:nvPr userDrawn="1"/>
        </p:nvSpPr>
        <p:spPr>
          <a:xfrm>
            <a:off x="9106800" y="2968152"/>
            <a:ext cx="2634699" cy="3509044"/>
          </a:xfrm>
          <a:custGeom>
            <a:avLst/>
            <a:gdLst>
              <a:gd name="connsiteX0" fmla="*/ 1876000 w 2634699"/>
              <a:gd name="connsiteY0" fmla="*/ 0 h 3509044"/>
              <a:gd name="connsiteX1" fmla="*/ 2634699 w 2634699"/>
              <a:gd name="connsiteY1" fmla="*/ 460062 h 3509044"/>
              <a:gd name="connsiteX2" fmla="*/ 2634699 w 2634699"/>
              <a:gd name="connsiteY2" fmla="*/ 3509044 h 3509044"/>
              <a:gd name="connsiteX3" fmla="*/ 684855 w 2634699"/>
              <a:gd name="connsiteY3" fmla="*/ 3509044 h 3509044"/>
              <a:gd name="connsiteX4" fmla="*/ 0 w 2634699"/>
              <a:gd name="connsiteY4" fmla="*/ 3093761 h 3509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4699" h="3509044">
                <a:moveTo>
                  <a:pt x="1876000" y="0"/>
                </a:moveTo>
                <a:lnTo>
                  <a:pt x="2634699" y="460062"/>
                </a:lnTo>
                <a:lnTo>
                  <a:pt x="2634699" y="3509044"/>
                </a:lnTo>
                <a:lnTo>
                  <a:pt x="684855" y="3509044"/>
                </a:lnTo>
                <a:lnTo>
                  <a:pt x="0" y="3093761"/>
                </a:lnTo>
                <a:close/>
              </a:path>
            </a:pathLst>
          </a:custGeom>
          <a:noFill/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75471-51AD-4AF5-9F63-49376A1C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93F42AA9-F68F-4A4C-BC54-787B639F52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0502" y="1818627"/>
            <a:ext cx="11105966" cy="4218398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MY" dirty="0"/>
              <a:t>Title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F1BBC8-C793-483B-B18D-60823E6BF09D}"/>
              </a:ext>
            </a:extLst>
          </p:cNvPr>
          <p:cNvSpPr/>
          <p:nvPr userDrawn="1"/>
        </p:nvSpPr>
        <p:spPr>
          <a:xfrm>
            <a:off x="215147" y="425730"/>
            <a:ext cx="11526353" cy="1225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CF002D-203E-430C-AF23-58F5D9A8A3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0500" y="525896"/>
            <a:ext cx="9706223" cy="1225762"/>
          </a:xfrm>
        </p:spPr>
        <p:txBody>
          <a:bodyPr anchor="ctr">
            <a:normAutofit/>
          </a:bodyPr>
          <a:lstStyle>
            <a:lvl1pPr marL="0" indent="0">
              <a:buNone/>
              <a:defRPr sz="4400" b="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MY" dirty="0"/>
              <a:t>Title</a:t>
            </a:r>
            <a:endParaRPr lang="en-US" dirty="0"/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EAE8375E-F904-4852-ACD4-561152F68D0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 dirty="0"/>
              <a:t>© 2020 Xuanao Zhao, Ryan Cheah, Yong Liang Poo, </a:t>
            </a:r>
            <a:r>
              <a:rPr lang="en-US" dirty="0" err="1"/>
              <a:t>Tiew</a:t>
            </a:r>
            <a:r>
              <a:rPr lang="en-US" dirty="0"/>
              <a:t> Shou Cheng.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12B9698-7BD4-499B-9647-31AD876D39F4}"/>
              </a:ext>
            </a:extLst>
          </p:cNvPr>
          <p:cNvSpPr/>
          <p:nvPr userDrawn="1"/>
        </p:nvSpPr>
        <p:spPr>
          <a:xfrm>
            <a:off x="227167" y="425731"/>
            <a:ext cx="207963" cy="1225761"/>
          </a:xfrm>
          <a:prstGeom prst="rect">
            <a:avLst/>
          </a:prstGeom>
          <a:pattFill prst="pct70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947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F158F45-D4ED-4F96-AD2B-901148EA0228}"/>
              </a:ext>
            </a:extLst>
          </p:cNvPr>
          <p:cNvSpPr/>
          <p:nvPr userDrawn="1"/>
        </p:nvSpPr>
        <p:spPr>
          <a:xfrm>
            <a:off x="331149" y="214340"/>
            <a:ext cx="11526352" cy="6414248"/>
          </a:xfrm>
          <a:prstGeom prst="roundRect">
            <a:avLst>
              <a:gd name="adj" fmla="val 1445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4038818-D19B-48AE-8D65-4F5E67FCBF3F}"/>
              </a:ext>
            </a:extLst>
          </p:cNvPr>
          <p:cNvSpPr/>
          <p:nvPr userDrawn="1"/>
        </p:nvSpPr>
        <p:spPr>
          <a:xfrm>
            <a:off x="7643267" y="380804"/>
            <a:ext cx="3402961" cy="3831990"/>
          </a:xfrm>
          <a:custGeom>
            <a:avLst/>
            <a:gdLst>
              <a:gd name="connsiteX0" fmla="*/ 1947656 w 3402961"/>
              <a:gd name="connsiteY0" fmla="*/ 0 h 3831990"/>
              <a:gd name="connsiteX1" fmla="*/ 3402961 w 3402961"/>
              <a:gd name="connsiteY1" fmla="*/ 0 h 3831990"/>
              <a:gd name="connsiteX2" fmla="*/ 2978705 w 3402961"/>
              <a:gd name="connsiteY2" fmla="*/ 2516544 h 3831990"/>
              <a:gd name="connsiteX3" fmla="*/ 0 w 3402961"/>
              <a:gd name="connsiteY3" fmla="*/ 3831990 h 3831990"/>
              <a:gd name="connsiteX4" fmla="*/ 541319 w 3402961"/>
              <a:gd name="connsiteY4" fmla="*/ 621062 h 3831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961" h="3831990">
                <a:moveTo>
                  <a:pt x="1947656" y="0"/>
                </a:moveTo>
                <a:lnTo>
                  <a:pt x="3402961" y="0"/>
                </a:lnTo>
                <a:lnTo>
                  <a:pt x="2978705" y="2516544"/>
                </a:lnTo>
                <a:lnTo>
                  <a:pt x="0" y="3831990"/>
                </a:lnTo>
                <a:lnTo>
                  <a:pt x="541319" y="621062"/>
                </a:lnTo>
                <a:close/>
              </a:path>
            </a:pathLst>
          </a:custGeom>
          <a:noFill/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9940A63-4829-4279-B116-A53CD1FE11B1}"/>
              </a:ext>
            </a:extLst>
          </p:cNvPr>
          <p:cNvSpPr/>
          <p:nvPr userDrawn="1"/>
        </p:nvSpPr>
        <p:spPr>
          <a:xfrm>
            <a:off x="2180262" y="290795"/>
            <a:ext cx="3824405" cy="3683448"/>
          </a:xfrm>
          <a:custGeom>
            <a:avLst/>
            <a:gdLst>
              <a:gd name="connsiteX0" fmla="*/ 548228 w 3824405"/>
              <a:gd name="connsiteY0" fmla="*/ 0 h 3683448"/>
              <a:gd name="connsiteX1" fmla="*/ 1109670 w 3824405"/>
              <a:gd name="connsiteY1" fmla="*/ 0 h 3683448"/>
              <a:gd name="connsiteX2" fmla="*/ 3824405 w 3824405"/>
              <a:gd name="connsiteY2" fmla="*/ 2165534 h 3683448"/>
              <a:gd name="connsiteX3" fmla="*/ 0 w 3824405"/>
              <a:gd name="connsiteY3" fmla="*/ 3683448 h 3683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24405" h="3683448">
                <a:moveTo>
                  <a:pt x="548228" y="0"/>
                </a:moveTo>
                <a:lnTo>
                  <a:pt x="1109670" y="0"/>
                </a:lnTo>
                <a:lnTo>
                  <a:pt x="3824405" y="2165534"/>
                </a:lnTo>
                <a:lnTo>
                  <a:pt x="0" y="3683448"/>
                </a:lnTo>
                <a:close/>
              </a:path>
            </a:pathLst>
          </a:custGeom>
          <a:noFill/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B12A366-0967-4D2B-A9DA-C396D2F0B46F}"/>
              </a:ext>
            </a:extLst>
          </p:cNvPr>
          <p:cNvSpPr/>
          <p:nvPr userDrawn="1"/>
        </p:nvSpPr>
        <p:spPr>
          <a:xfrm>
            <a:off x="2946400" y="3789680"/>
            <a:ext cx="3885594" cy="2642590"/>
          </a:xfrm>
          <a:custGeom>
            <a:avLst/>
            <a:gdLst>
              <a:gd name="connsiteX0" fmla="*/ 2468880 w 3911600"/>
              <a:gd name="connsiteY0" fmla="*/ 1422400 h 2905760"/>
              <a:gd name="connsiteX1" fmla="*/ 3911600 w 3911600"/>
              <a:gd name="connsiteY1" fmla="*/ 0 h 2905760"/>
              <a:gd name="connsiteX2" fmla="*/ 0 w 3911600"/>
              <a:gd name="connsiteY2" fmla="*/ 751840 h 2905760"/>
              <a:gd name="connsiteX3" fmla="*/ 3789680 w 3911600"/>
              <a:gd name="connsiteY3" fmla="*/ 2905760 h 2905760"/>
              <a:gd name="connsiteX4" fmla="*/ 2468880 w 3911600"/>
              <a:gd name="connsiteY4" fmla="*/ 1422400 h 290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1600" h="2905760">
                <a:moveTo>
                  <a:pt x="2468880" y="1422400"/>
                </a:moveTo>
                <a:lnTo>
                  <a:pt x="3911600" y="0"/>
                </a:lnTo>
                <a:lnTo>
                  <a:pt x="0" y="751840"/>
                </a:lnTo>
                <a:lnTo>
                  <a:pt x="3789680" y="2905760"/>
                </a:lnTo>
                <a:lnTo>
                  <a:pt x="2468880" y="1422400"/>
                </a:lnTo>
                <a:close/>
              </a:path>
            </a:pathLst>
          </a:custGeom>
          <a:noFill/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814AED6-F053-40CC-A006-49E4230BA109}"/>
              </a:ext>
            </a:extLst>
          </p:cNvPr>
          <p:cNvSpPr/>
          <p:nvPr userDrawn="1"/>
        </p:nvSpPr>
        <p:spPr>
          <a:xfrm>
            <a:off x="506410" y="4577994"/>
            <a:ext cx="2083139" cy="1862886"/>
          </a:xfrm>
          <a:custGeom>
            <a:avLst/>
            <a:gdLst>
              <a:gd name="connsiteX0" fmla="*/ 416571 w 2083139"/>
              <a:gd name="connsiteY0" fmla="*/ 0 h 1862886"/>
              <a:gd name="connsiteX1" fmla="*/ 2083139 w 2083139"/>
              <a:gd name="connsiteY1" fmla="*/ 1666568 h 1862886"/>
              <a:gd name="connsiteX2" fmla="*/ 2074535 w 2083139"/>
              <a:gd name="connsiteY2" fmla="*/ 1836965 h 1862886"/>
              <a:gd name="connsiteX3" fmla="*/ 2070579 w 2083139"/>
              <a:gd name="connsiteY3" fmla="*/ 1862886 h 1862886"/>
              <a:gd name="connsiteX4" fmla="*/ 0 w 2083139"/>
              <a:gd name="connsiteY4" fmla="*/ 1862886 h 1862886"/>
              <a:gd name="connsiteX5" fmla="*/ 0 w 2083139"/>
              <a:gd name="connsiteY5" fmla="*/ 54609 h 1862886"/>
              <a:gd name="connsiteX6" fmla="*/ 80699 w 2083139"/>
              <a:gd name="connsiteY6" fmla="*/ 33859 h 1862886"/>
              <a:gd name="connsiteX7" fmla="*/ 416571 w 2083139"/>
              <a:gd name="connsiteY7" fmla="*/ 0 h 186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3139" h="1862886">
                <a:moveTo>
                  <a:pt x="416571" y="0"/>
                </a:moveTo>
                <a:cubicBezTo>
                  <a:pt x="1336991" y="0"/>
                  <a:pt x="2083139" y="746148"/>
                  <a:pt x="2083139" y="1666568"/>
                </a:cubicBezTo>
                <a:cubicBezTo>
                  <a:pt x="2083139" y="1724094"/>
                  <a:pt x="2080224" y="1780940"/>
                  <a:pt x="2074535" y="1836965"/>
                </a:cubicBezTo>
                <a:lnTo>
                  <a:pt x="2070579" y="1862886"/>
                </a:lnTo>
                <a:lnTo>
                  <a:pt x="0" y="1862886"/>
                </a:lnTo>
                <a:lnTo>
                  <a:pt x="0" y="54609"/>
                </a:lnTo>
                <a:lnTo>
                  <a:pt x="80699" y="33859"/>
                </a:lnTo>
                <a:cubicBezTo>
                  <a:pt x="189189" y="11659"/>
                  <a:pt x="301519" y="0"/>
                  <a:pt x="416571" y="0"/>
                </a:cubicBezTo>
                <a:close/>
              </a:path>
            </a:pathLst>
          </a:custGeom>
          <a:noFill/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7421282-D173-4495-9C29-55A9A6E583B4}"/>
              </a:ext>
            </a:extLst>
          </p:cNvPr>
          <p:cNvSpPr/>
          <p:nvPr userDrawn="1"/>
        </p:nvSpPr>
        <p:spPr>
          <a:xfrm>
            <a:off x="9106800" y="2968152"/>
            <a:ext cx="2634699" cy="3509044"/>
          </a:xfrm>
          <a:custGeom>
            <a:avLst/>
            <a:gdLst>
              <a:gd name="connsiteX0" fmla="*/ 1876000 w 2634699"/>
              <a:gd name="connsiteY0" fmla="*/ 0 h 3509044"/>
              <a:gd name="connsiteX1" fmla="*/ 2634699 w 2634699"/>
              <a:gd name="connsiteY1" fmla="*/ 460062 h 3509044"/>
              <a:gd name="connsiteX2" fmla="*/ 2634699 w 2634699"/>
              <a:gd name="connsiteY2" fmla="*/ 3509044 h 3509044"/>
              <a:gd name="connsiteX3" fmla="*/ 684855 w 2634699"/>
              <a:gd name="connsiteY3" fmla="*/ 3509044 h 3509044"/>
              <a:gd name="connsiteX4" fmla="*/ 0 w 2634699"/>
              <a:gd name="connsiteY4" fmla="*/ 3093761 h 3509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4699" h="3509044">
                <a:moveTo>
                  <a:pt x="1876000" y="0"/>
                </a:moveTo>
                <a:lnTo>
                  <a:pt x="2634699" y="460062"/>
                </a:lnTo>
                <a:lnTo>
                  <a:pt x="2634699" y="3509044"/>
                </a:lnTo>
                <a:lnTo>
                  <a:pt x="684855" y="3509044"/>
                </a:lnTo>
                <a:lnTo>
                  <a:pt x="0" y="3093761"/>
                </a:lnTo>
                <a:close/>
              </a:path>
            </a:pathLst>
          </a:custGeom>
          <a:noFill/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75471-51AD-4AF5-9F63-49376A1C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CF002D-203E-430C-AF23-58F5D9A8A3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86502" y="525896"/>
            <a:ext cx="6164826" cy="1225762"/>
          </a:xfrm>
        </p:spPr>
        <p:txBody>
          <a:bodyPr anchor="ctr">
            <a:normAutofit/>
          </a:bodyPr>
          <a:lstStyle>
            <a:lvl1pPr marL="0" indent="0">
              <a:buNone/>
              <a:defRPr sz="4400" b="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MY" dirty="0"/>
              <a:t>Title</a:t>
            </a:r>
            <a:endParaRPr lang="en-US" dirty="0"/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EAE8375E-F904-4852-ACD4-561152F68D0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 dirty="0"/>
              <a:t>© 2020 Xuanao Zhao, Ryan Cheah, Yong Liang Poo, </a:t>
            </a:r>
            <a:r>
              <a:rPr lang="en-US" dirty="0" err="1"/>
              <a:t>Tiew</a:t>
            </a:r>
            <a:r>
              <a:rPr lang="en-US" dirty="0"/>
              <a:t> Shou Cheng.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CEE7A2-D472-4261-AD3F-5E091A0A5939}"/>
              </a:ext>
            </a:extLst>
          </p:cNvPr>
          <p:cNvSpPr/>
          <p:nvPr userDrawn="1"/>
        </p:nvSpPr>
        <p:spPr>
          <a:xfrm>
            <a:off x="182444" y="1019527"/>
            <a:ext cx="3693451" cy="50174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AF6B2F-5B0E-485C-982A-CC9964E105F0}"/>
              </a:ext>
            </a:extLst>
          </p:cNvPr>
          <p:cNvSpPr/>
          <p:nvPr userDrawn="1"/>
        </p:nvSpPr>
        <p:spPr>
          <a:xfrm>
            <a:off x="182445" y="1013137"/>
            <a:ext cx="207963" cy="5023887"/>
          </a:xfrm>
          <a:prstGeom prst="rect">
            <a:avLst/>
          </a:prstGeom>
          <a:pattFill prst="pct70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476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F158F45-D4ED-4F96-AD2B-901148EA0228}"/>
              </a:ext>
            </a:extLst>
          </p:cNvPr>
          <p:cNvSpPr/>
          <p:nvPr userDrawn="1"/>
        </p:nvSpPr>
        <p:spPr>
          <a:xfrm>
            <a:off x="331149" y="214340"/>
            <a:ext cx="11526352" cy="6414248"/>
          </a:xfrm>
          <a:prstGeom prst="roundRect">
            <a:avLst>
              <a:gd name="adj" fmla="val 1445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F442B5F-3FBE-4F6E-8EA7-76E7BC64CC93}"/>
              </a:ext>
            </a:extLst>
          </p:cNvPr>
          <p:cNvGrpSpPr/>
          <p:nvPr userDrawn="1"/>
        </p:nvGrpSpPr>
        <p:grpSpPr>
          <a:xfrm>
            <a:off x="506410" y="290795"/>
            <a:ext cx="11235089" cy="6186401"/>
            <a:chOff x="506410" y="290795"/>
            <a:chExt cx="11235089" cy="6186401"/>
          </a:xfrm>
        </p:grpSpPr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BC1A72CD-E24F-432C-BC26-0354D8275B5F}"/>
                </a:ext>
              </a:extLst>
            </p:cNvPr>
            <p:cNvSpPr/>
            <p:nvPr userDrawn="1"/>
          </p:nvSpPr>
          <p:spPr>
            <a:xfrm>
              <a:off x="7643267" y="380804"/>
              <a:ext cx="3402961" cy="3831990"/>
            </a:xfrm>
            <a:custGeom>
              <a:avLst/>
              <a:gdLst>
                <a:gd name="connsiteX0" fmla="*/ 1947656 w 3402961"/>
                <a:gd name="connsiteY0" fmla="*/ 0 h 3831990"/>
                <a:gd name="connsiteX1" fmla="*/ 3402961 w 3402961"/>
                <a:gd name="connsiteY1" fmla="*/ 0 h 3831990"/>
                <a:gd name="connsiteX2" fmla="*/ 2978705 w 3402961"/>
                <a:gd name="connsiteY2" fmla="*/ 2516544 h 3831990"/>
                <a:gd name="connsiteX3" fmla="*/ 0 w 3402961"/>
                <a:gd name="connsiteY3" fmla="*/ 3831990 h 3831990"/>
                <a:gd name="connsiteX4" fmla="*/ 541319 w 3402961"/>
                <a:gd name="connsiteY4" fmla="*/ 621062 h 3831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2961" h="3831990">
                  <a:moveTo>
                    <a:pt x="1947656" y="0"/>
                  </a:moveTo>
                  <a:lnTo>
                    <a:pt x="3402961" y="0"/>
                  </a:lnTo>
                  <a:lnTo>
                    <a:pt x="2978705" y="2516544"/>
                  </a:lnTo>
                  <a:lnTo>
                    <a:pt x="0" y="3831990"/>
                  </a:lnTo>
                  <a:lnTo>
                    <a:pt x="541319" y="621062"/>
                  </a:lnTo>
                  <a:close/>
                </a:path>
              </a:pathLst>
            </a:custGeom>
            <a:no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16F43682-540A-4205-B52D-F8FDC3097873}"/>
                </a:ext>
              </a:extLst>
            </p:cNvPr>
            <p:cNvSpPr/>
            <p:nvPr userDrawn="1"/>
          </p:nvSpPr>
          <p:spPr>
            <a:xfrm>
              <a:off x="2180262" y="290795"/>
              <a:ext cx="3824405" cy="3683448"/>
            </a:xfrm>
            <a:custGeom>
              <a:avLst/>
              <a:gdLst>
                <a:gd name="connsiteX0" fmla="*/ 548228 w 3824405"/>
                <a:gd name="connsiteY0" fmla="*/ 0 h 3683448"/>
                <a:gd name="connsiteX1" fmla="*/ 1109670 w 3824405"/>
                <a:gd name="connsiteY1" fmla="*/ 0 h 3683448"/>
                <a:gd name="connsiteX2" fmla="*/ 3824405 w 3824405"/>
                <a:gd name="connsiteY2" fmla="*/ 2165534 h 3683448"/>
                <a:gd name="connsiteX3" fmla="*/ 0 w 3824405"/>
                <a:gd name="connsiteY3" fmla="*/ 3683448 h 3683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24405" h="3683448">
                  <a:moveTo>
                    <a:pt x="548228" y="0"/>
                  </a:moveTo>
                  <a:lnTo>
                    <a:pt x="1109670" y="0"/>
                  </a:lnTo>
                  <a:lnTo>
                    <a:pt x="3824405" y="2165534"/>
                  </a:lnTo>
                  <a:lnTo>
                    <a:pt x="0" y="3683448"/>
                  </a:lnTo>
                  <a:close/>
                </a:path>
              </a:pathLst>
            </a:custGeom>
            <a:no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C231F3F-BB43-4877-8FFA-C19393AEDB96}"/>
                </a:ext>
              </a:extLst>
            </p:cNvPr>
            <p:cNvSpPr/>
            <p:nvPr userDrawn="1"/>
          </p:nvSpPr>
          <p:spPr>
            <a:xfrm>
              <a:off x="2946400" y="3789680"/>
              <a:ext cx="3885594" cy="2642590"/>
            </a:xfrm>
            <a:custGeom>
              <a:avLst/>
              <a:gdLst>
                <a:gd name="connsiteX0" fmla="*/ 2468880 w 3911600"/>
                <a:gd name="connsiteY0" fmla="*/ 1422400 h 2905760"/>
                <a:gd name="connsiteX1" fmla="*/ 3911600 w 3911600"/>
                <a:gd name="connsiteY1" fmla="*/ 0 h 2905760"/>
                <a:gd name="connsiteX2" fmla="*/ 0 w 3911600"/>
                <a:gd name="connsiteY2" fmla="*/ 751840 h 2905760"/>
                <a:gd name="connsiteX3" fmla="*/ 3789680 w 3911600"/>
                <a:gd name="connsiteY3" fmla="*/ 2905760 h 2905760"/>
                <a:gd name="connsiteX4" fmla="*/ 2468880 w 3911600"/>
                <a:gd name="connsiteY4" fmla="*/ 1422400 h 290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11600" h="2905760">
                  <a:moveTo>
                    <a:pt x="2468880" y="1422400"/>
                  </a:moveTo>
                  <a:lnTo>
                    <a:pt x="3911600" y="0"/>
                  </a:lnTo>
                  <a:lnTo>
                    <a:pt x="0" y="751840"/>
                  </a:lnTo>
                  <a:lnTo>
                    <a:pt x="3789680" y="2905760"/>
                  </a:lnTo>
                  <a:lnTo>
                    <a:pt x="2468880" y="1422400"/>
                  </a:lnTo>
                  <a:close/>
                </a:path>
              </a:pathLst>
            </a:custGeom>
            <a:no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83F74E2-E46B-44F0-9ADC-EE3B3BB58A03}"/>
                </a:ext>
              </a:extLst>
            </p:cNvPr>
            <p:cNvSpPr/>
            <p:nvPr userDrawn="1"/>
          </p:nvSpPr>
          <p:spPr>
            <a:xfrm>
              <a:off x="506410" y="4577994"/>
              <a:ext cx="2083139" cy="1862886"/>
            </a:xfrm>
            <a:custGeom>
              <a:avLst/>
              <a:gdLst>
                <a:gd name="connsiteX0" fmla="*/ 416571 w 2083139"/>
                <a:gd name="connsiteY0" fmla="*/ 0 h 1862886"/>
                <a:gd name="connsiteX1" fmla="*/ 2083139 w 2083139"/>
                <a:gd name="connsiteY1" fmla="*/ 1666568 h 1862886"/>
                <a:gd name="connsiteX2" fmla="*/ 2074535 w 2083139"/>
                <a:gd name="connsiteY2" fmla="*/ 1836965 h 1862886"/>
                <a:gd name="connsiteX3" fmla="*/ 2070579 w 2083139"/>
                <a:gd name="connsiteY3" fmla="*/ 1862886 h 1862886"/>
                <a:gd name="connsiteX4" fmla="*/ 0 w 2083139"/>
                <a:gd name="connsiteY4" fmla="*/ 1862886 h 1862886"/>
                <a:gd name="connsiteX5" fmla="*/ 0 w 2083139"/>
                <a:gd name="connsiteY5" fmla="*/ 54609 h 1862886"/>
                <a:gd name="connsiteX6" fmla="*/ 80699 w 2083139"/>
                <a:gd name="connsiteY6" fmla="*/ 33859 h 1862886"/>
                <a:gd name="connsiteX7" fmla="*/ 416571 w 2083139"/>
                <a:gd name="connsiteY7" fmla="*/ 0 h 1862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83139" h="1862886">
                  <a:moveTo>
                    <a:pt x="416571" y="0"/>
                  </a:moveTo>
                  <a:cubicBezTo>
                    <a:pt x="1336991" y="0"/>
                    <a:pt x="2083139" y="746148"/>
                    <a:pt x="2083139" y="1666568"/>
                  </a:cubicBezTo>
                  <a:cubicBezTo>
                    <a:pt x="2083139" y="1724094"/>
                    <a:pt x="2080224" y="1780940"/>
                    <a:pt x="2074535" y="1836965"/>
                  </a:cubicBezTo>
                  <a:lnTo>
                    <a:pt x="2070579" y="1862886"/>
                  </a:lnTo>
                  <a:lnTo>
                    <a:pt x="0" y="1862886"/>
                  </a:lnTo>
                  <a:lnTo>
                    <a:pt x="0" y="54609"/>
                  </a:lnTo>
                  <a:lnTo>
                    <a:pt x="80699" y="33859"/>
                  </a:lnTo>
                  <a:cubicBezTo>
                    <a:pt x="189189" y="11659"/>
                    <a:pt x="301519" y="0"/>
                    <a:pt x="416571" y="0"/>
                  </a:cubicBezTo>
                  <a:close/>
                </a:path>
              </a:pathLst>
            </a:custGeom>
            <a:no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EF35A45-AF90-49C2-B694-ED016BE788AF}"/>
                </a:ext>
              </a:extLst>
            </p:cNvPr>
            <p:cNvSpPr/>
            <p:nvPr userDrawn="1"/>
          </p:nvSpPr>
          <p:spPr>
            <a:xfrm>
              <a:off x="9106800" y="2968152"/>
              <a:ext cx="2634699" cy="3509044"/>
            </a:xfrm>
            <a:custGeom>
              <a:avLst/>
              <a:gdLst>
                <a:gd name="connsiteX0" fmla="*/ 1876000 w 2634699"/>
                <a:gd name="connsiteY0" fmla="*/ 0 h 3509044"/>
                <a:gd name="connsiteX1" fmla="*/ 2634699 w 2634699"/>
                <a:gd name="connsiteY1" fmla="*/ 460062 h 3509044"/>
                <a:gd name="connsiteX2" fmla="*/ 2634699 w 2634699"/>
                <a:gd name="connsiteY2" fmla="*/ 3509044 h 3509044"/>
                <a:gd name="connsiteX3" fmla="*/ 684855 w 2634699"/>
                <a:gd name="connsiteY3" fmla="*/ 3509044 h 3509044"/>
                <a:gd name="connsiteX4" fmla="*/ 0 w 2634699"/>
                <a:gd name="connsiteY4" fmla="*/ 3093761 h 350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4699" h="3509044">
                  <a:moveTo>
                    <a:pt x="1876000" y="0"/>
                  </a:moveTo>
                  <a:lnTo>
                    <a:pt x="2634699" y="460062"/>
                  </a:lnTo>
                  <a:lnTo>
                    <a:pt x="2634699" y="3509044"/>
                  </a:lnTo>
                  <a:lnTo>
                    <a:pt x="684855" y="3509044"/>
                  </a:lnTo>
                  <a:lnTo>
                    <a:pt x="0" y="3093761"/>
                  </a:lnTo>
                  <a:close/>
                </a:path>
              </a:pathLst>
            </a:custGeom>
            <a:no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75471-51AD-4AF5-9F63-49376A1C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F1BBC8-C793-483B-B18D-60823E6BF09D}"/>
              </a:ext>
            </a:extLst>
          </p:cNvPr>
          <p:cNvSpPr/>
          <p:nvPr userDrawn="1"/>
        </p:nvSpPr>
        <p:spPr>
          <a:xfrm>
            <a:off x="215147" y="425730"/>
            <a:ext cx="11526353" cy="1225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CF002D-203E-430C-AF23-58F5D9A8A3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0500" y="494989"/>
            <a:ext cx="11291000" cy="503391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MY" dirty="0"/>
              <a:t>Subtitle</a:t>
            </a:r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93F42AA9-F68F-4A4C-BC54-787B639F52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0502" y="1818627"/>
            <a:ext cx="11105966" cy="4110566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MY" dirty="0"/>
              <a:t>Title</a:t>
            </a:r>
            <a:endParaRPr 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2305652A-F1F1-4C35-8D20-1D5CD8AC0DF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0500" y="998380"/>
            <a:ext cx="11291000" cy="652797"/>
          </a:xfrm>
        </p:spPr>
        <p:txBody>
          <a:bodyPr anchor="b">
            <a:normAutofit/>
          </a:bodyPr>
          <a:lstStyle>
            <a:lvl1pPr marL="0" indent="0">
              <a:buNone/>
              <a:defRPr sz="4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MY" dirty="0"/>
              <a:t>Title</a:t>
            </a:r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C40F7DAF-055A-4A19-B428-A4F5B9FB84D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20B463B-D832-440B-B4EB-2F1D1C5B6E52}"/>
              </a:ext>
            </a:extLst>
          </p:cNvPr>
          <p:cNvSpPr/>
          <p:nvPr userDrawn="1"/>
        </p:nvSpPr>
        <p:spPr>
          <a:xfrm>
            <a:off x="227167" y="425731"/>
            <a:ext cx="207963" cy="1225761"/>
          </a:xfrm>
          <a:prstGeom prst="rect">
            <a:avLst/>
          </a:prstGeom>
          <a:pattFill prst="pct70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89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E1F0184-FEB5-4759-8D73-DD6F2FC0F247}"/>
              </a:ext>
            </a:extLst>
          </p:cNvPr>
          <p:cNvSpPr/>
          <p:nvPr userDrawn="1"/>
        </p:nvSpPr>
        <p:spPr>
          <a:xfrm>
            <a:off x="7643267" y="380804"/>
            <a:ext cx="3402961" cy="3831990"/>
          </a:xfrm>
          <a:custGeom>
            <a:avLst/>
            <a:gdLst>
              <a:gd name="connsiteX0" fmla="*/ 1947656 w 3402961"/>
              <a:gd name="connsiteY0" fmla="*/ 0 h 3831990"/>
              <a:gd name="connsiteX1" fmla="*/ 3402961 w 3402961"/>
              <a:gd name="connsiteY1" fmla="*/ 0 h 3831990"/>
              <a:gd name="connsiteX2" fmla="*/ 2978705 w 3402961"/>
              <a:gd name="connsiteY2" fmla="*/ 2516544 h 3831990"/>
              <a:gd name="connsiteX3" fmla="*/ 0 w 3402961"/>
              <a:gd name="connsiteY3" fmla="*/ 3831990 h 3831990"/>
              <a:gd name="connsiteX4" fmla="*/ 541319 w 3402961"/>
              <a:gd name="connsiteY4" fmla="*/ 621062 h 3831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961" h="3831990">
                <a:moveTo>
                  <a:pt x="1947656" y="0"/>
                </a:moveTo>
                <a:lnTo>
                  <a:pt x="3402961" y="0"/>
                </a:lnTo>
                <a:lnTo>
                  <a:pt x="2978705" y="2516544"/>
                </a:lnTo>
                <a:lnTo>
                  <a:pt x="0" y="3831990"/>
                </a:lnTo>
                <a:lnTo>
                  <a:pt x="541319" y="621062"/>
                </a:lnTo>
                <a:close/>
              </a:path>
            </a:pathLst>
          </a:custGeom>
          <a:noFill/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38194E6-6A39-45B4-BA58-7BDD0311CFEE}"/>
              </a:ext>
            </a:extLst>
          </p:cNvPr>
          <p:cNvSpPr/>
          <p:nvPr userDrawn="1"/>
        </p:nvSpPr>
        <p:spPr>
          <a:xfrm>
            <a:off x="2180262" y="290795"/>
            <a:ext cx="3824405" cy="3683448"/>
          </a:xfrm>
          <a:custGeom>
            <a:avLst/>
            <a:gdLst>
              <a:gd name="connsiteX0" fmla="*/ 548228 w 3824405"/>
              <a:gd name="connsiteY0" fmla="*/ 0 h 3683448"/>
              <a:gd name="connsiteX1" fmla="*/ 1109670 w 3824405"/>
              <a:gd name="connsiteY1" fmla="*/ 0 h 3683448"/>
              <a:gd name="connsiteX2" fmla="*/ 3824405 w 3824405"/>
              <a:gd name="connsiteY2" fmla="*/ 2165534 h 3683448"/>
              <a:gd name="connsiteX3" fmla="*/ 0 w 3824405"/>
              <a:gd name="connsiteY3" fmla="*/ 3683448 h 3683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24405" h="3683448">
                <a:moveTo>
                  <a:pt x="548228" y="0"/>
                </a:moveTo>
                <a:lnTo>
                  <a:pt x="1109670" y="0"/>
                </a:lnTo>
                <a:lnTo>
                  <a:pt x="3824405" y="2165534"/>
                </a:lnTo>
                <a:lnTo>
                  <a:pt x="0" y="3683448"/>
                </a:lnTo>
                <a:close/>
              </a:path>
            </a:pathLst>
          </a:custGeom>
          <a:noFill/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36C226C-FD13-4C9E-BF08-CF8DB7226C28}"/>
              </a:ext>
            </a:extLst>
          </p:cNvPr>
          <p:cNvSpPr/>
          <p:nvPr userDrawn="1"/>
        </p:nvSpPr>
        <p:spPr>
          <a:xfrm>
            <a:off x="2946400" y="3789680"/>
            <a:ext cx="3885594" cy="2642590"/>
          </a:xfrm>
          <a:custGeom>
            <a:avLst/>
            <a:gdLst>
              <a:gd name="connsiteX0" fmla="*/ 2468880 w 3911600"/>
              <a:gd name="connsiteY0" fmla="*/ 1422400 h 2905760"/>
              <a:gd name="connsiteX1" fmla="*/ 3911600 w 3911600"/>
              <a:gd name="connsiteY1" fmla="*/ 0 h 2905760"/>
              <a:gd name="connsiteX2" fmla="*/ 0 w 3911600"/>
              <a:gd name="connsiteY2" fmla="*/ 751840 h 2905760"/>
              <a:gd name="connsiteX3" fmla="*/ 3789680 w 3911600"/>
              <a:gd name="connsiteY3" fmla="*/ 2905760 h 2905760"/>
              <a:gd name="connsiteX4" fmla="*/ 2468880 w 3911600"/>
              <a:gd name="connsiteY4" fmla="*/ 1422400 h 290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1600" h="2905760">
                <a:moveTo>
                  <a:pt x="2468880" y="1422400"/>
                </a:moveTo>
                <a:lnTo>
                  <a:pt x="3911600" y="0"/>
                </a:lnTo>
                <a:lnTo>
                  <a:pt x="0" y="751840"/>
                </a:lnTo>
                <a:lnTo>
                  <a:pt x="3789680" y="2905760"/>
                </a:lnTo>
                <a:lnTo>
                  <a:pt x="2468880" y="1422400"/>
                </a:lnTo>
                <a:close/>
              </a:path>
            </a:pathLst>
          </a:custGeom>
          <a:noFill/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E0B7190-7B0F-448C-B6B4-4E0530A6995F}"/>
              </a:ext>
            </a:extLst>
          </p:cNvPr>
          <p:cNvSpPr/>
          <p:nvPr userDrawn="1"/>
        </p:nvSpPr>
        <p:spPr>
          <a:xfrm>
            <a:off x="506410" y="4577994"/>
            <a:ext cx="2083139" cy="1862886"/>
          </a:xfrm>
          <a:custGeom>
            <a:avLst/>
            <a:gdLst>
              <a:gd name="connsiteX0" fmla="*/ 416571 w 2083139"/>
              <a:gd name="connsiteY0" fmla="*/ 0 h 1862886"/>
              <a:gd name="connsiteX1" fmla="*/ 2083139 w 2083139"/>
              <a:gd name="connsiteY1" fmla="*/ 1666568 h 1862886"/>
              <a:gd name="connsiteX2" fmla="*/ 2074535 w 2083139"/>
              <a:gd name="connsiteY2" fmla="*/ 1836965 h 1862886"/>
              <a:gd name="connsiteX3" fmla="*/ 2070579 w 2083139"/>
              <a:gd name="connsiteY3" fmla="*/ 1862886 h 1862886"/>
              <a:gd name="connsiteX4" fmla="*/ 0 w 2083139"/>
              <a:gd name="connsiteY4" fmla="*/ 1862886 h 1862886"/>
              <a:gd name="connsiteX5" fmla="*/ 0 w 2083139"/>
              <a:gd name="connsiteY5" fmla="*/ 54609 h 1862886"/>
              <a:gd name="connsiteX6" fmla="*/ 80699 w 2083139"/>
              <a:gd name="connsiteY6" fmla="*/ 33859 h 1862886"/>
              <a:gd name="connsiteX7" fmla="*/ 416571 w 2083139"/>
              <a:gd name="connsiteY7" fmla="*/ 0 h 186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3139" h="1862886">
                <a:moveTo>
                  <a:pt x="416571" y="0"/>
                </a:moveTo>
                <a:cubicBezTo>
                  <a:pt x="1336991" y="0"/>
                  <a:pt x="2083139" y="746148"/>
                  <a:pt x="2083139" y="1666568"/>
                </a:cubicBezTo>
                <a:cubicBezTo>
                  <a:pt x="2083139" y="1724094"/>
                  <a:pt x="2080224" y="1780940"/>
                  <a:pt x="2074535" y="1836965"/>
                </a:cubicBezTo>
                <a:lnTo>
                  <a:pt x="2070579" y="1862886"/>
                </a:lnTo>
                <a:lnTo>
                  <a:pt x="0" y="1862886"/>
                </a:lnTo>
                <a:lnTo>
                  <a:pt x="0" y="54609"/>
                </a:lnTo>
                <a:lnTo>
                  <a:pt x="80699" y="33859"/>
                </a:lnTo>
                <a:cubicBezTo>
                  <a:pt x="189189" y="11659"/>
                  <a:pt x="301519" y="0"/>
                  <a:pt x="416571" y="0"/>
                </a:cubicBezTo>
                <a:close/>
              </a:path>
            </a:pathLst>
          </a:custGeom>
          <a:noFill/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99001B8-83CA-4F8A-874F-822C9BF20323}"/>
              </a:ext>
            </a:extLst>
          </p:cNvPr>
          <p:cNvSpPr/>
          <p:nvPr userDrawn="1"/>
        </p:nvSpPr>
        <p:spPr>
          <a:xfrm>
            <a:off x="9106800" y="2968152"/>
            <a:ext cx="2634699" cy="3509044"/>
          </a:xfrm>
          <a:custGeom>
            <a:avLst/>
            <a:gdLst>
              <a:gd name="connsiteX0" fmla="*/ 1876000 w 2634699"/>
              <a:gd name="connsiteY0" fmla="*/ 0 h 3509044"/>
              <a:gd name="connsiteX1" fmla="*/ 2634699 w 2634699"/>
              <a:gd name="connsiteY1" fmla="*/ 460062 h 3509044"/>
              <a:gd name="connsiteX2" fmla="*/ 2634699 w 2634699"/>
              <a:gd name="connsiteY2" fmla="*/ 3509044 h 3509044"/>
              <a:gd name="connsiteX3" fmla="*/ 684855 w 2634699"/>
              <a:gd name="connsiteY3" fmla="*/ 3509044 h 3509044"/>
              <a:gd name="connsiteX4" fmla="*/ 0 w 2634699"/>
              <a:gd name="connsiteY4" fmla="*/ 3093761 h 3509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4699" h="3509044">
                <a:moveTo>
                  <a:pt x="1876000" y="0"/>
                </a:moveTo>
                <a:lnTo>
                  <a:pt x="2634699" y="460062"/>
                </a:lnTo>
                <a:lnTo>
                  <a:pt x="2634699" y="3509044"/>
                </a:lnTo>
                <a:lnTo>
                  <a:pt x="684855" y="3509044"/>
                </a:lnTo>
                <a:lnTo>
                  <a:pt x="0" y="3093761"/>
                </a:lnTo>
                <a:close/>
              </a:path>
            </a:pathLst>
          </a:custGeom>
          <a:noFill/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75471-51AD-4AF5-9F63-49376A1C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F1BBC8-C793-483B-B18D-60823E6BF09D}"/>
              </a:ext>
            </a:extLst>
          </p:cNvPr>
          <p:cNvSpPr/>
          <p:nvPr userDrawn="1"/>
        </p:nvSpPr>
        <p:spPr>
          <a:xfrm>
            <a:off x="-190919" y="229412"/>
            <a:ext cx="11932419" cy="1225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425B4D2A-8272-495A-983C-B5B5DD89B2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73020"/>
            <a:ext cx="9706223" cy="1225762"/>
          </a:xfrm>
        </p:spPr>
        <p:txBody>
          <a:bodyPr anchor="ctr">
            <a:normAutofit/>
          </a:bodyPr>
          <a:lstStyle>
            <a:lvl1pPr marL="0" indent="0">
              <a:buNone/>
              <a:defRPr sz="4400" b="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MY" dirty="0"/>
              <a:t>Title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8DB4BBBE-44AD-4745-9EF3-A7DF47FB950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</p:spTree>
    <p:extLst>
      <p:ext uri="{BB962C8B-B14F-4D97-AF65-F5344CB8AC3E}">
        <p14:creationId xmlns:p14="http://schemas.microsoft.com/office/powerpoint/2010/main" val="3296508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789F15-CA8A-4876-B1BE-CF7790D5C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3248" y="365125"/>
            <a:ext cx="86005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E2F22-7A12-4DFD-9A45-83326B399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53246" y="1825625"/>
            <a:ext cx="86005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0AB6F-DC0F-4AEB-A92D-798C11363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0452" y="6158630"/>
            <a:ext cx="538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06EAB740-9D63-418F-B9A8-7544901653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36208-A3D4-4D89-A4DC-2C61BA1030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75336" y="6158630"/>
            <a:ext cx="60294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algn="r"/>
            <a:r>
              <a:rPr lang="en-US"/>
              <a:t>© 2020 Xuanao Zhao, Ryan Cheah, Yong Liang Poo, Tiew Shou Cheng.</a:t>
            </a:r>
          </a:p>
        </p:txBody>
      </p:sp>
    </p:spTree>
    <p:extLst>
      <p:ext uri="{BB962C8B-B14F-4D97-AF65-F5344CB8AC3E}">
        <p14:creationId xmlns:p14="http://schemas.microsoft.com/office/powerpoint/2010/main" val="2686934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9" r:id="rId3"/>
    <p:sldLayoutId id="2147483658" r:id="rId4"/>
    <p:sldLayoutId id="2147483656" r:id="rId5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8124-63BE-4B95-BA4D-D2AA19D5F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176" y="974264"/>
            <a:ext cx="10279464" cy="2002674"/>
          </a:xfrm>
        </p:spPr>
        <p:txBody>
          <a:bodyPr/>
          <a:lstStyle/>
          <a:p>
            <a:r>
              <a:rPr lang="en-US" dirty="0"/>
              <a:t>System Analysis and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F5210D-615F-471B-BCFF-33EA95EC8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176" y="3262661"/>
            <a:ext cx="9211826" cy="12368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Assignment 1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Online Affordable Delivery Platform (Mobile Application)</a:t>
            </a:r>
          </a:p>
        </p:txBody>
      </p:sp>
      <p:sp>
        <p:nvSpPr>
          <p:cNvPr id="9" name="Footer Placeholder 17">
            <a:extLst>
              <a:ext uri="{FF2B5EF4-FFF2-40B4-BE49-F238E27FC236}">
                <a16:creationId xmlns:a16="http://schemas.microsoft.com/office/drawing/2014/main" id="{1AB5CB32-2569-4914-BDFA-AAA986744749}"/>
              </a:ext>
            </a:extLst>
          </p:cNvPr>
          <p:cNvSpPr txBox="1">
            <a:spLocks/>
          </p:cNvSpPr>
          <p:nvPr/>
        </p:nvSpPr>
        <p:spPr>
          <a:xfrm>
            <a:off x="5686536" y="6158630"/>
            <a:ext cx="60294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lang="en-US" sz="120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2020 Xuanao Zhao, Ryan Cheah, Yong Liang Poo, </a:t>
            </a:r>
            <a:r>
              <a:rPr lang="en-US" dirty="0" err="1"/>
              <a:t>Tiew</a:t>
            </a:r>
            <a:r>
              <a:rPr lang="en-US" dirty="0"/>
              <a:t> Shou Cheng.</a:t>
            </a:r>
          </a:p>
        </p:txBody>
      </p:sp>
    </p:spTree>
    <p:extLst>
      <p:ext uri="{BB962C8B-B14F-4D97-AF65-F5344CB8AC3E}">
        <p14:creationId xmlns:p14="http://schemas.microsoft.com/office/powerpoint/2010/main" val="1033945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D6C58-FFD9-472B-9D5D-4911DA93B6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22E60FC-CEC7-4146-81CB-1C9D08F0F6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MY" dirty="0"/>
              <a:t>Request by Client</a:t>
            </a:r>
            <a:endParaRPr lang="en-US" dirty="0"/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F145D08D-AAB8-496B-8309-185994AB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10</a:t>
            </a:fld>
            <a:endParaRPr lang="en-US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32757006-3940-4B3F-B74C-46C842E5A7D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</p:spTree>
    <p:extLst>
      <p:ext uri="{BB962C8B-B14F-4D97-AF65-F5344CB8AC3E}">
        <p14:creationId xmlns:p14="http://schemas.microsoft.com/office/powerpoint/2010/main" val="15372068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EC4EBF-CCF5-4604-8988-C3A3EA0410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MY" dirty="0"/>
              <a:t>Assignment Information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FEAC6B-C133-4027-BF0A-C9E1C9E45672}"/>
              </a:ext>
            </a:extLst>
          </p:cNvPr>
          <p:cNvSpPr/>
          <p:nvPr/>
        </p:nvSpPr>
        <p:spPr>
          <a:xfrm>
            <a:off x="450501" y="1784971"/>
            <a:ext cx="3805085" cy="11208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00299A-ACFF-498A-A071-5F5CB5EE7153}"/>
              </a:ext>
            </a:extLst>
          </p:cNvPr>
          <p:cNvSpPr txBox="1"/>
          <p:nvPr/>
        </p:nvSpPr>
        <p:spPr>
          <a:xfrm>
            <a:off x="1374733" y="1974213"/>
            <a:ext cx="2880851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Xuanao Zhao</a:t>
            </a:r>
            <a:br>
              <a:rPr lang="en-US" sz="2400" b="1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20023404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55988E-7DA8-4BAE-8C0D-2CD91B422211}"/>
              </a:ext>
            </a:extLst>
          </p:cNvPr>
          <p:cNvSpPr/>
          <p:nvPr/>
        </p:nvSpPr>
        <p:spPr>
          <a:xfrm>
            <a:off x="450501" y="2960549"/>
            <a:ext cx="3805085" cy="11208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B5E918-8AE1-4F46-8A6A-4A2EFDEF7CAB}"/>
              </a:ext>
            </a:extLst>
          </p:cNvPr>
          <p:cNvSpPr txBox="1"/>
          <p:nvPr/>
        </p:nvSpPr>
        <p:spPr>
          <a:xfrm>
            <a:off x="1374735" y="3151656"/>
            <a:ext cx="2880851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Poo Yong Liang</a:t>
            </a:r>
            <a:br>
              <a:rPr lang="en-US" sz="2400" b="1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20023404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F948F0-B835-4A2E-BAF9-84677026B30A}"/>
              </a:ext>
            </a:extLst>
          </p:cNvPr>
          <p:cNvSpPr/>
          <p:nvPr/>
        </p:nvSpPr>
        <p:spPr>
          <a:xfrm>
            <a:off x="450500" y="4136127"/>
            <a:ext cx="3805085" cy="11208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954ECF-9939-4463-8FDF-D1942F53A04E}"/>
              </a:ext>
            </a:extLst>
          </p:cNvPr>
          <p:cNvSpPr txBox="1"/>
          <p:nvPr/>
        </p:nvSpPr>
        <p:spPr>
          <a:xfrm>
            <a:off x="1374734" y="4327234"/>
            <a:ext cx="2880851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Ryan Cheah</a:t>
            </a:r>
            <a:br>
              <a:rPr lang="en-US" sz="2400" b="1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20018222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A9978C-42F9-4891-8707-6B7A7250936F}"/>
              </a:ext>
            </a:extLst>
          </p:cNvPr>
          <p:cNvSpPr/>
          <p:nvPr/>
        </p:nvSpPr>
        <p:spPr>
          <a:xfrm>
            <a:off x="450500" y="5311705"/>
            <a:ext cx="3805085" cy="11208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1BEB4D-9CCB-47C6-B020-8F257CA61755}"/>
              </a:ext>
            </a:extLst>
          </p:cNvPr>
          <p:cNvSpPr txBox="1"/>
          <p:nvPr/>
        </p:nvSpPr>
        <p:spPr>
          <a:xfrm>
            <a:off x="1374734" y="5502812"/>
            <a:ext cx="2880851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Tiew Shou Cheng</a:t>
            </a:r>
            <a:br>
              <a:rPr lang="en-US" sz="2400" b="1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20038550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F97902-E389-45DB-83DE-488AC2E963AF}"/>
              </a:ext>
            </a:extLst>
          </p:cNvPr>
          <p:cNvSpPr/>
          <p:nvPr/>
        </p:nvSpPr>
        <p:spPr>
          <a:xfrm>
            <a:off x="5135736" y="2103862"/>
            <a:ext cx="5869019" cy="37025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7D235D8-693A-4DA9-A746-9CE7857164AB}"/>
              </a:ext>
            </a:extLst>
          </p:cNvPr>
          <p:cNvGrpSpPr/>
          <p:nvPr/>
        </p:nvGrpSpPr>
        <p:grpSpPr>
          <a:xfrm>
            <a:off x="5430315" y="2490871"/>
            <a:ext cx="5418086" cy="1080217"/>
            <a:chOff x="4655574" y="1862858"/>
            <a:chExt cx="6268065" cy="108021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752CDB3-EAB0-4A1A-91F4-DBBC3445CDEC}"/>
                </a:ext>
              </a:extLst>
            </p:cNvPr>
            <p:cNvSpPr txBox="1"/>
            <p:nvPr/>
          </p:nvSpPr>
          <p:spPr>
            <a:xfrm>
              <a:off x="4655574" y="1862858"/>
              <a:ext cx="626806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Subject Name/Code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7A74537-BA61-4B43-ABCD-C7B5DB64C998}"/>
                </a:ext>
              </a:extLst>
            </p:cNvPr>
            <p:cNvSpPr txBox="1"/>
            <p:nvPr/>
          </p:nvSpPr>
          <p:spPr>
            <a:xfrm>
              <a:off x="4827639" y="2296744"/>
              <a:ext cx="60960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System Analysis and Design</a:t>
              </a:r>
            </a:p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DIT2143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20C4C2A-F676-480A-8BEA-B4CD893000FC}"/>
              </a:ext>
            </a:extLst>
          </p:cNvPr>
          <p:cNvGrpSpPr/>
          <p:nvPr/>
        </p:nvGrpSpPr>
        <p:grpSpPr>
          <a:xfrm>
            <a:off x="5430315" y="3709776"/>
            <a:ext cx="5418086" cy="803218"/>
            <a:chOff x="4655574" y="1862858"/>
            <a:chExt cx="6268065" cy="80321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373F06C-D5A3-4819-A66E-86DC7AF77F93}"/>
                </a:ext>
              </a:extLst>
            </p:cNvPr>
            <p:cNvSpPr txBox="1"/>
            <p:nvPr/>
          </p:nvSpPr>
          <p:spPr>
            <a:xfrm>
              <a:off x="4655574" y="1862858"/>
              <a:ext cx="626806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MY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Lecturer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4E1E144-160D-4F2E-95A3-6300C4288DE0}"/>
                </a:ext>
              </a:extLst>
            </p:cNvPr>
            <p:cNvSpPr txBox="1"/>
            <p:nvPr/>
          </p:nvSpPr>
          <p:spPr>
            <a:xfrm>
              <a:off x="4827639" y="2296744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Ms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Kumatha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Velli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Muruyandy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3A8359A-176E-485E-920E-484CD7EE57D9}"/>
              </a:ext>
            </a:extLst>
          </p:cNvPr>
          <p:cNvGrpSpPr/>
          <p:nvPr/>
        </p:nvGrpSpPr>
        <p:grpSpPr>
          <a:xfrm>
            <a:off x="5430315" y="4630797"/>
            <a:ext cx="5418086" cy="803218"/>
            <a:chOff x="4655574" y="1862858"/>
            <a:chExt cx="6268065" cy="80321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C9EF398-AA87-4C7E-8E02-63034380F283}"/>
                </a:ext>
              </a:extLst>
            </p:cNvPr>
            <p:cNvSpPr txBox="1"/>
            <p:nvPr/>
          </p:nvSpPr>
          <p:spPr>
            <a:xfrm>
              <a:off x="4655574" y="1862858"/>
              <a:ext cx="626806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MY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Programme / Intake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A20CB35-52A0-4690-B603-A274C0BBD65E}"/>
                </a:ext>
              </a:extLst>
            </p:cNvPr>
            <p:cNvSpPr txBox="1"/>
            <p:nvPr/>
          </p:nvSpPr>
          <p:spPr>
            <a:xfrm>
              <a:off x="4827639" y="2296744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Diploma In Information Technology (March - 2020)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pic>
        <p:nvPicPr>
          <p:cNvPr id="1026" name="Picture 2" descr="Google material product icons">
            <a:extLst>
              <a:ext uri="{FF2B5EF4-FFF2-40B4-BE49-F238E27FC236}">
                <a16:creationId xmlns:a16="http://schemas.microsoft.com/office/drawing/2014/main" id="{4F3371E1-52AC-4FF5-AC35-BCF8810FC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85" y="1974213"/>
            <a:ext cx="738664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Google material product icons">
            <a:extLst>
              <a:ext uri="{FF2B5EF4-FFF2-40B4-BE49-F238E27FC236}">
                <a16:creationId xmlns:a16="http://schemas.microsoft.com/office/drawing/2014/main" id="{501FF0E9-FD86-4B94-B109-2B8E671AF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85" y="3151656"/>
            <a:ext cx="738664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Google material product icons">
            <a:extLst>
              <a:ext uri="{FF2B5EF4-FFF2-40B4-BE49-F238E27FC236}">
                <a16:creationId xmlns:a16="http://schemas.microsoft.com/office/drawing/2014/main" id="{9C509C70-95B4-497D-801B-29754010C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85" y="4327234"/>
            <a:ext cx="738664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Google material product icons">
            <a:extLst>
              <a:ext uri="{FF2B5EF4-FFF2-40B4-BE49-F238E27FC236}">
                <a16:creationId xmlns:a16="http://schemas.microsoft.com/office/drawing/2014/main" id="{CF8A0873-7D3B-4E49-AB15-3FD598498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85" y="5502812"/>
            <a:ext cx="738664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936AB41-FABC-4374-8345-9C1208385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2</a:t>
            </a:fld>
            <a:endParaRPr lang="en-US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DD08745E-ABE4-475F-924D-7423B59D4C8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763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C8C6E5-A231-436A-B99F-3A22420A1E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MY" dirty="0"/>
              <a:t>In this presentation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7ECD5F2-0CBA-4B93-A83D-9E421438CB06}"/>
              </a:ext>
            </a:extLst>
          </p:cNvPr>
          <p:cNvGrpSpPr/>
          <p:nvPr/>
        </p:nvGrpSpPr>
        <p:grpSpPr>
          <a:xfrm>
            <a:off x="734981" y="2376812"/>
            <a:ext cx="5228939" cy="1420599"/>
            <a:chOff x="734981" y="2376812"/>
            <a:chExt cx="5228939" cy="142059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AF27D8-9F3D-4DAB-8C4E-FCE7334EC585}"/>
                </a:ext>
              </a:extLst>
            </p:cNvPr>
            <p:cNvSpPr/>
            <p:nvPr/>
          </p:nvSpPr>
          <p:spPr>
            <a:xfrm>
              <a:off x="734981" y="2376812"/>
              <a:ext cx="5228939" cy="14205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Background information">
              <a:extLst>
                <a:ext uri="{FF2B5EF4-FFF2-40B4-BE49-F238E27FC236}">
                  <a16:creationId xmlns:a16="http://schemas.microsoft.com/office/drawing/2014/main" id="{F766AD4B-9B43-4378-8F23-7A892CE2D2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944"/>
                      </a14:imgEffect>
                      <a14:imgEffect>
                        <a14:saturation sat="7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981" y="2376812"/>
              <a:ext cx="1483273" cy="1420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1759D40-30CA-4EE2-80FD-1029235EF82A}"/>
                </a:ext>
              </a:extLst>
            </p:cNvPr>
            <p:cNvSpPr txBox="1"/>
            <p:nvPr/>
          </p:nvSpPr>
          <p:spPr>
            <a:xfrm>
              <a:off x="2218254" y="2671612"/>
              <a:ext cx="3644066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Background Information</a:t>
              </a:r>
              <a:br>
                <a:rPr lang="en-US" sz="2400" b="1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 to the project</a:t>
              </a:r>
              <a:endParaRPr lang="en-US" sz="2400" b="1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586D92F-9C31-454D-B19B-99C0220ABFAA}"/>
              </a:ext>
            </a:extLst>
          </p:cNvPr>
          <p:cNvGrpSpPr/>
          <p:nvPr/>
        </p:nvGrpSpPr>
        <p:grpSpPr>
          <a:xfrm>
            <a:off x="734980" y="4087287"/>
            <a:ext cx="5228940" cy="1425523"/>
            <a:chOff x="734980" y="4087287"/>
            <a:chExt cx="5228940" cy="142552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1643C4C-42AD-400F-B0D4-C6027A35FE00}"/>
                </a:ext>
              </a:extLst>
            </p:cNvPr>
            <p:cNvSpPr/>
            <p:nvPr/>
          </p:nvSpPr>
          <p:spPr>
            <a:xfrm>
              <a:off x="734981" y="4092211"/>
              <a:ext cx="5228939" cy="14205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223A22B-D36A-45D6-A47B-D433BFAC19FF}"/>
                </a:ext>
              </a:extLst>
            </p:cNvPr>
            <p:cNvSpPr txBox="1"/>
            <p:nvPr/>
          </p:nvSpPr>
          <p:spPr>
            <a:xfrm>
              <a:off x="2218254" y="4387011"/>
              <a:ext cx="3745666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Requirements</a:t>
              </a:r>
              <a:br>
                <a:rPr lang="en-US" sz="2400" b="1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Functional/Non-Functional</a:t>
              </a:r>
              <a:endParaRPr lang="en-US" sz="2400" b="1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pic>
          <p:nvPicPr>
            <p:cNvPr id="1028" name="Picture 4" descr="WUSOM Admission Requirements | Windsor University School of Medicine">
              <a:extLst>
                <a:ext uri="{FF2B5EF4-FFF2-40B4-BE49-F238E27FC236}">
                  <a16:creationId xmlns:a16="http://schemas.microsoft.com/office/drawing/2014/main" id="{8E31F554-487D-495D-9657-1B8A1FD390D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83" r="9135"/>
            <a:stretch/>
          </p:blipFill>
          <p:spPr bwMode="auto">
            <a:xfrm>
              <a:off x="734980" y="4087287"/>
              <a:ext cx="1483273" cy="142552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F6FBEDF-D448-43E4-983C-AD28E8EEEA59}"/>
              </a:ext>
            </a:extLst>
          </p:cNvPr>
          <p:cNvGrpSpPr/>
          <p:nvPr/>
        </p:nvGrpSpPr>
        <p:grpSpPr>
          <a:xfrm>
            <a:off x="6140101" y="2376812"/>
            <a:ext cx="5228939" cy="1420599"/>
            <a:chOff x="6140101" y="2376812"/>
            <a:chExt cx="5228939" cy="142059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26DADA4-2AD8-47F9-B7B6-FCF0A714BAA8}"/>
                </a:ext>
              </a:extLst>
            </p:cNvPr>
            <p:cNvSpPr/>
            <p:nvPr/>
          </p:nvSpPr>
          <p:spPr>
            <a:xfrm>
              <a:off x="6140101" y="2376812"/>
              <a:ext cx="5228939" cy="14205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F361D0-EA2B-4FB9-8167-95F9BAE6F543}"/>
                </a:ext>
              </a:extLst>
            </p:cNvPr>
            <p:cNvSpPr txBox="1"/>
            <p:nvPr/>
          </p:nvSpPr>
          <p:spPr>
            <a:xfrm>
              <a:off x="7623374" y="2671612"/>
              <a:ext cx="3644066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System Design</a:t>
              </a:r>
              <a:br>
                <a:rPr lang="en-US" sz="2400" b="1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Processes, Modeling</a:t>
              </a:r>
              <a:endParaRPr lang="en-US" sz="2400" b="1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pic>
          <p:nvPicPr>
            <p:cNvPr id="1030" name="Picture 6" descr="Job Opportunity: Mechanical Design Engineer - Getech Automation">
              <a:extLst>
                <a:ext uri="{FF2B5EF4-FFF2-40B4-BE49-F238E27FC236}">
                  <a16:creationId xmlns:a16="http://schemas.microsoft.com/office/drawing/2014/main" id="{6391C9F4-5D02-4B26-81D4-48D81A06BE9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26" t="-729" r="20526" b="729"/>
            <a:stretch/>
          </p:blipFill>
          <p:spPr bwMode="auto">
            <a:xfrm>
              <a:off x="6140101" y="2382036"/>
              <a:ext cx="1483273" cy="14153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9CF6E73-9642-4EAC-8EC3-FC9A86FD9E72}"/>
              </a:ext>
            </a:extLst>
          </p:cNvPr>
          <p:cNvGrpSpPr/>
          <p:nvPr/>
        </p:nvGrpSpPr>
        <p:grpSpPr>
          <a:xfrm>
            <a:off x="6140101" y="4086985"/>
            <a:ext cx="5228939" cy="1425825"/>
            <a:chOff x="6140101" y="4086985"/>
            <a:chExt cx="5228939" cy="142582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D5705AD-2D60-4F93-8535-A0FD6D37A82F}"/>
                </a:ext>
              </a:extLst>
            </p:cNvPr>
            <p:cNvSpPr/>
            <p:nvPr/>
          </p:nvSpPr>
          <p:spPr>
            <a:xfrm>
              <a:off x="6140101" y="4092211"/>
              <a:ext cx="5228939" cy="14205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6D73C0E-D160-499D-B83D-7BB1F26A2D56}"/>
                </a:ext>
              </a:extLst>
            </p:cNvPr>
            <p:cNvSpPr txBox="1"/>
            <p:nvPr/>
          </p:nvSpPr>
          <p:spPr>
            <a:xfrm>
              <a:off x="7623374" y="4387011"/>
              <a:ext cx="3644066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UI Design</a:t>
              </a:r>
              <a:br>
                <a:rPr lang="en-US" sz="2400" b="1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UI</a:t>
              </a:r>
              <a:r>
                <a:rPr lang="en-US" sz="2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Concept and Demos</a:t>
              </a:r>
              <a:endParaRPr lang="en-US" sz="2400" b="1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pic>
          <p:nvPicPr>
            <p:cNvPr id="1032" name="Picture 8" descr="Moonlight N' Stuff - UX &amp; UI App Design Services">
              <a:extLst>
                <a:ext uri="{FF2B5EF4-FFF2-40B4-BE49-F238E27FC236}">
                  <a16:creationId xmlns:a16="http://schemas.microsoft.com/office/drawing/2014/main" id="{6277A7B3-D34F-407B-83E2-380091E3135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1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93" t="1320" r="8041" b="-1320"/>
            <a:stretch/>
          </p:blipFill>
          <p:spPr bwMode="auto">
            <a:xfrm>
              <a:off x="6140101" y="4086985"/>
              <a:ext cx="1483273" cy="14100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</p:pic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4197F31-7ABC-4B5A-9E9D-AB0B1E3C8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504EA94-ED2C-4700-A114-C469B0DFC84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57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0109427-051C-4FCC-A0BD-21CA34C28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4</a:t>
            </a:fld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48AFE2-FAFC-4F58-955D-B8C13E2733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MY" dirty="0"/>
              <a:t>Background Information</a:t>
            </a:r>
            <a:endParaRPr lang="en-US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5A4559F2-1B6C-4A81-9737-79CFF87C5A7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FD459F-BE62-417A-AAD5-C6BAB2317DBF}"/>
              </a:ext>
            </a:extLst>
          </p:cNvPr>
          <p:cNvSpPr txBox="1"/>
          <p:nvPr/>
        </p:nvSpPr>
        <p:spPr>
          <a:xfrm>
            <a:off x="515963" y="4251740"/>
            <a:ext cx="31677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Background Information</a:t>
            </a:r>
            <a:br>
              <a:rPr lang="en-US" sz="2000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Introduction to the project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87D6D9-E620-44AE-B4D1-8B9255F23B06}"/>
              </a:ext>
            </a:extLst>
          </p:cNvPr>
          <p:cNvSpPr txBox="1"/>
          <p:nvPr/>
        </p:nvSpPr>
        <p:spPr>
          <a:xfrm>
            <a:off x="4210494" y="2069056"/>
            <a:ext cx="56548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 this section:</a:t>
            </a:r>
          </a:p>
          <a:p>
            <a:endParaRPr lang="en-US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User Groups and Other Stakeholders</a:t>
            </a:r>
          </a:p>
        </p:txBody>
      </p:sp>
      <p:pic>
        <p:nvPicPr>
          <p:cNvPr id="18" name="Picture 2" descr="Background information">
            <a:extLst>
              <a:ext uri="{FF2B5EF4-FFF2-40B4-BE49-F238E27FC236}">
                <a16:creationId xmlns:a16="http://schemas.microsoft.com/office/drawing/2014/main" id="{D7F2249D-ECA0-4AA5-9FE7-590B46D43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44"/>
                    </a14:imgEffect>
                    <a14:imgEffect>
                      <a14:saturation sat="7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42" y="1312734"/>
            <a:ext cx="2910632" cy="2787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3502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D6C58-FFD9-472B-9D5D-4911DA93B6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22E60FC-CEC7-4146-81CB-1C9D08F0F6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2050" name="Picture 2" descr="Store Salesperson Thinking At New Checklist Stock Photo - Image of person,  retail: 103127216">
            <a:extLst>
              <a:ext uri="{FF2B5EF4-FFF2-40B4-BE49-F238E27FC236}">
                <a16:creationId xmlns:a16="http://schemas.microsoft.com/office/drawing/2014/main" id="{E94D9D2F-4B25-4AE7-A9E2-13D800338B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614" b="97940" l="10000" r="90000">
                        <a14:foregroundMark x1="45750" y1="11236" x2="49750" y2="8801"/>
                        <a14:foregroundMark x1="44000" y1="11049" x2="43125" y2="14794"/>
                        <a14:foregroundMark x1="51000" y1="48502" x2="73125" y2="59551"/>
                        <a14:foregroundMark x1="63375" y1="48689" x2="58500" y2="46067"/>
                        <a14:foregroundMark x1="66250" y1="49251" x2="57125" y2="45880"/>
                        <a14:foregroundMark x1="68375" y1="50187" x2="52875" y2="43258"/>
                        <a14:foregroundMark x1="66250" y1="47940" x2="55125" y2="43446"/>
                        <a14:foregroundMark x1="60875" y1="93071" x2="49750" y2="97940"/>
                        <a14:foregroundMark x1="28875" y1="52809" x2="41500" y2="47566"/>
                        <a14:foregroundMark x1="41500" y1="47566" x2="44375" y2="47566"/>
                        <a14:foregroundMark x1="36625" y1="44382" x2="30000" y2="466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266" r="8330"/>
          <a:stretch/>
        </p:blipFill>
        <p:spPr bwMode="auto">
          <a:xfrm>
            <a:off x="1582992" y="1955441"/>
            <a:ext cx="4155439" cy="40549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F6EC5FA1-DF53-40C2-BF6B-893C43089754}"/>
              </a:ext>
            </a:extLst>
          </p:cNvPr>
          <p:cNvSpPr/>
          <p:nvPr/>
        </p:nvSpPr>
        <p:spPr>
          <a:xfrm>
            <a:off x="7020560" y="2154568"/>
            <a:ext cx="4155440" cy="1010920"/>
          </a:xfrm>
          <a:prstGeom prst="wedgeRectCallout">
            <a:avLst>
              <a:gd name="adj1" fmla="val -65840"/>
              <a:gd name="adj2" fmla="val 4131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Those reliable delivery services are very expensive.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4D14C1E8-A16A-4838-912A-0F96BF263B76}"/>
              </a:ext>
            </a:extLst>
          </p:cNvPr>
          <p:cNvSpPr/>
          <p:nvPr/>
        </p:nvSpPr>
        <p:spPr>
          <a:xfrm>
            <a:off x="7020560" y="3429000"/>
            <a:ext cx="4155440" cy="1010920"/>
          </a:xfrm>
          <a:prstGeom prst="wedgeRectCallout">
            <a:avLst>
              <a:gd name="adj1" fmla="val -65840"/>
              <a:gd name="adj2" fmla="val 4131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 can’t leave my house; I need to take care of my kids.</a:t>
            </a:r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356CECB5-74F6-4F0C-86B4-316128A78D20}"/>
              </a:ext>
            </a:extLst>
          </p:cNvPr>
          <p:cNvSpPr/>
          <p:nvPr/>
        </p:nvSpPr>
        <p:spPr>
          <a:xfrm>
            <a:off x="7020560" y="4703432"/>
            <a:ext cx="4155440" cy="1010920"/>
          </a:xfrm>
          <a:prstGeom prst="wedgeRectCallout">
            <a:avLst>
              <a:gd name="adj1" fmla="val -65840"/>
              <a:gd name="adj2" fmla="val 4131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Can’t match my delivery time and customer’s delivery time.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F145D08D-AAB8-496B-8309-185994AB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5</a:t>
            </a:fld>
            <a:endParaRPr lang="en-US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32757006-3940-4B3F-B74C-46C842E5A7D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</p:spTree>
    <p:extLst>
      <p:ext uri="{BB962C8B-B14F-4D97-AF65-F5344CB8AC3E}">
        <p14:creationId xmlns:p14="http://schemas.microsoft.com/office/powerpoint/2010/main" val="24813725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D6C58-FFD9-472B-9D5D-4911DA93B6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22E60FC-CEC7-4146-81CB-1C9D08F0F6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grpSp>
        <p:nvGrpSpPr>
          <p:cNvPr id="4" name="Graphic 2">
            <a:extLst>
              <a:ext uri="{FF2B5EF4-FFF2-40B4-BE49-F238E27FC236}">
                <a16:creationId xmlns:a16="http://schemas.microsoft.com/office/drawing/2014/main" id="{E3E937C9-8B61-4A35-8543-D553D94B432C}"/>
              </a:ext>
            </a:extLst>
          </p:cNvPr>
          <p:cNvGrpSpPr/>
          <p:nvPr/>
        </p:nvGrpSpPr>
        <p:grpSpPr>
          <a:xfrm>
            <a:off x="1339952" y="2400375"/>
            <a:ext cx="766608" cy="766608"/>
            <a:chOff x="3719358" y="2379713"/>
            <a:chExt cx="1835867" cy="1835867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DCC0483-E3BD-4FE1-A481-55B447E544FF}"/>
                </a:ext>
              </a:extLst>
            </p:cNvPr>
            <p:cNvSpPr/>
            <p:nvPr/>
          </p:nvSpPr>
          <p:spPr>
            <a:xfrm>
              <a:off x="3719358" y="2379713"/>
              <a:ext cx="1835867" cy="1835867"/>
            </a:xfrm>
            <a:custGeom>
              <a:avLst/>
              <a:gdLst>
                <a:gd name="connsiteX0" fmla="*/ 0 w 1835867"/>
                <a:gd name="connsiteY0" fmla="*/ 0 h 1835867"/>
                <a:gd name="connsiteX1" fmla="*/ 1835867 w 1835867"/>
                <a:gd name="connsiteY1" fmla="*/ 0 h 1835867"/>
                <a:gd name="connsiteX2" fmla="*/ 1835867 w 1835867"/>
                <a:gd name="connsiteY2" fmla="*/ 1835867 h 1835867"/>
                <a:gd name="connsiteX3" fmla="*/ 0 w 1835867"/>
                <a:gd name="connsiteY3" fmla="*/ 1835867 h 183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5867" h="1835867">
                  <a:moveTo>
                    <a:pt x="0" y="0"/>
                  </a:moveTo>
                  <a:lnTo>
                    <a:pt x="1835867" y="0"/>
                  </a:lnTo>
                  <a:lnTo>
                    <a:pt x="1835867" y="1835867"/>
                  </a:lnTo>
                  <a:lnTo>
                    <a:pt x="0" y="1835867"/>
                  </a:lnTo>
                  <a:close/>
                </a:path>
              </a:pathLst>
            </a:custGeom>
            <a:no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B3DBD66-6D84-4085-99DB-5475B3F11257}"/>
                </a:ext>
              </a:extLst>
            </p:cNvPr>
            <p:cNvSpPr/>
            <p:nvPr/>
          </p:nvSpPr>
          <p:spPr>
            <a:xfrm>
              <a:off x="3980204" y="2807317"/>
              <a:ext cx="1345537" cy="1025790"/>
            </a:xfrm>
            <a:custGeom>
              <a:avLst/>
              <a:gdLst>
                <a:gd name="connsiteX0" fmla="*/ 427604 w 1345537"/>
                <a:gd name="connsiteY0" fmla="*/ 809311 h 1025790"/>
                <a:gd name="connsiteX1" fmla="*/ 108622 w 1345537"/>
                <a:gd name="connsiteY1" fmla="*/ 490329 h 1025790"/>
                <a:gd name="connsiteX2" fmla="*/ 0 w 1345537"/>
                <a:gd name="connsiteY2" fmla="*/ 598187 h 1025790"/>
                <a:gd name="connsiteX3" fmla="*/ 427604 w 1345537"/>
                <a:gd name="connsiteY3" fmla="*/ 1025791 h 1025790"/>
                <a:gd name="connsiteX4" fmla="*/ 1345538 w 1345537"/>
                <a:gd name="connsiteY4" fmla="*/ 107857 h 1025790"/>
                <a:gd name="connsiteX5" fmla="*/ 1237680 w 1345537"/>
                <a:gd name="connsiteY5" fmla="*/ 0 h 1025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5537" h="1025790">
                  <a:moveTo>
                    <a:pt x="427604" y="809311"/>
                  </a:moveTo>
                  <a:lnTo>
                    <a:pt x="108622" y="490329"/>
                  </a:lnTo>
                  <a:lnTo>
                    <a:pt x="0" y="598187"/>
                  </a:lnTo>
                  <a:lnTo>
                    <a:pt x="427604" y="1025791"/>
                  </a:lnTo>
                  <a:lnTo>
                    <a:pt x="1345538" y="107857"/>
                  </a:lnTo>
                  <a:lnTo>
                    <a:pt x="123768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0" name="Graphic 2">
            <a:extLst>
              <a:ext uri="{FF2B5EF4-FFF2-40B4-BE49-F238E27FC236}">
                <a16:creationId xmlns:a16="http://schemas.microsoft.com/office/drawing/2014/main" id="{8179D2E7-304A-483E-9C17-60BA7D69E35B}"/>
              </a:ext>
            </a:extLst>
          </p:cNvPr>
          <p:cNvGrpSpPr/>
          <p:nvPr/>
        </p:nvGrpSpPr>
        <p:grpSpPr>
          <a:xfrm>
            <a:off x="1339952" y="3590079"/>
            <a:ext cx="766608" cy="766608"/>
            <a:chOff x="3719358" y="2379713"/>
            <a:chExt cx="1835867" cy="1835867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16F3B95-5904-4617-9A43-D3C89613EDB3}"/>
                </a:ext>
              </a:extLst>
            </p:cNvPr>
            <p:cNvSpPr/>
            <p:nvPr/>
          </p:nvSpPr>
          <p:spPr>
            <a:xfrm>
              <a:off x="3719358" y="2379713"/>
              <a:ext cx="1835867" cy="1835867"/>
            </a:xfrm>
            <a:custGeom>
              <a:avLst/>
              <a:gdLst>
                <a:gd name="connsiteX0" fmla="*/ 0 w 1835867"/>
                <a:gd name="connsiteY0" fmla="*/ 0 h 1835867"/>
                <a:gd name="connsiteX1" fmla="*/ 1835867 w 1835867"/>
                <a:gd name="connsiteY1" fmla="*/ 0 h 1835867"/>
                <a:gd name="connsiteX2" fmla="*/ 1835867 w 1835867"/>
                <a:gd name="connsiteY2" fmla="*/ 1835867 h 1835867"/>
                <a:gd name="connsiteX3" fmla="*/ 0 w 1835867"/>
                <a:gd name="connsiteY3" fmla="*/ 1835867 h 183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5867" h="1835867">
                  <a:moveTo>
                    <a:pt x="0" y="0"/>
                  </a:moveTo>
                  <a:lnTo>
                    <a:pt x="1835867" y="0"/>
                  </a:lnTo>
                  <a:lnTo>
                    <a:pt x="1835867" y="1835867"/>
                  </a:lnTo>
                  <a:lnTo>
                    <a:pt x="0" y="1835867"/>
                  </a:lnTo>
                  <a:close/>
                </a:path>
              </a:pathLst>
            </a:custGeom>
            <a:no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0972FBD-8222-4B46-A16B-6EDED68C8BD5}"/>
                </a:ext>
              </a:extLst>
            </p:cNvPr>
            <p:cNvSpPr/>
            <p:nvPr/>
          </p:nvSpPr>
          <p:spPr>
            <a:xfrm>
              <a:off x="3980204" y="2807317"/>
              <a:ext cx="1345537" cy="1025790"/>
            </a:xfrm>
            <a:custGeom>
              <a:avLst/>
              <a:gdLst>
                <a:gd name="connsiteX0" fmla="*/ 427604 w 1345537"/>
                <a:gd name="connsiteY0" fmla="*/ 809311 h 1025790"/>
                <a:gd name="connsiteX1" fmla="*/ 108622 w 1345537"/>
                <a:gd name="connsiteY1" fmla="*/ 490329 h 1025790"/>
                <a:gd name="connsiteX2" fmla="*/ 0 w 1345537"/>
                <a:gd name="connsiteY2" fmla="*/ 598187 h 1025790"/>
                <a:gd name="connsiteX3" fmla="*/ 427604 w 1345537"/>
                <a:gd name="connsiteY3" fmla="*/ 1025791 h 1025790"/>
                <a:gd name="connsiteX4" fmla="*/ 1345538 w 1345537"/>
                <a:gd name="connsiteY4" fmla="*/ 107857 h 1025790"/>
                <a:gd name="connsiteX5" fmla="*/ 1237680 w 1345537"/>
                <a:gd name="connsiteY5" fmla="*/ 0 h 1025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5537" h="1025790">
                  <a:moveTo>
                    <a:pt x="427604" y="809311"/>
                  </a:moveTo>
                  <a:lnTo>
                    <a:pt x="108622" y="490329"/>
                  </a:lnTo>
                  <a:lnTo>
                    <a:pt x="0" y="598187"/>
                  </a:lnTo>
                  <a:lnTo>
                    <a:pt x="427604" y="1025791"/>
                  </a:lnTo>
                  <a:lnTo>
                    <a:pt x="1345538" y="107857"/>
                  </a:lnTo>
                  <a:lnTo>
                    <a:pt x="123768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2" name="Graphic 2">
            <a:extLst>
              <a:ext uri="{FF2B5EF4-FFF2-40B4-BE49-F238E27FC236}">
                <a16:creationId xmlns:a16="http://schemas.microsoft.com/office/drawing/2014/main" id="{642249C5-E808-4DF1-99B0-EFE8FBE084FE}"/>
              </a:ext>
            </a:extLst>
          </p:cNvPr>
          <p:cNvGrpSpPr/>
          <p:nvPr/>
        </p:nvGrpSpPr>
        <p:grpSpPr>
          <a:xfrm>
            <a:off x="1339952" y="4779782"/>
            <a:ext cx="766608" cy="766608"/>
            <a:chOff x="3719358" y="2379713"/>
            <a:chExt cx="1835867" cy="1835867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6DFF1D1-04A0-43A7-8DE5-A2AF043A5B2D}"/>
                </a:ext>
              </a:extLst>
            </p:cNvPr>
            <p:cNvSpPr/>
            <p:nvPr/>
          </p:nvSpPr>
          <p:spPr>
            <a:xfrm>
              <a:off x="3719358" y="2379713"/>
              <a:ext cx="1835867" cy="1835867"/>
            </a:xfrm>
            <a:custGeom>
              <a:avLst/>
              <a:gdLst>
                <a:gd name="connsiteX0" fmla="*/ 0 w 1835867"/>
                <a:gd name="connsiteY0" fmla="*/ 0 h 1835867"/>
                <a:gd name="connsiteX1" fmla="*/ 1835867 w 1835867"/>
                <a:gd name="connsiteY1" fmla="*/ 0 h 1835867"/>
                <a:gd name="connsiteX2" fmla="*/ 1835867 w 1835867"/>
                <a:gd name="connsiteY2" fmla="*/ 1835867 h 1835867"/>
                <a:gd name="connsiteX3" fmla="*/ 0 w 1835867"/>
                <a:gd name="connsiteY3" fmla="*/ 1835867 h 183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5867" h="1835867">
                  <a:moveTo>
                    <a:pt x="0" y="0"/>
                  </a:moveTo>
                  <a:lnTo>
                    <a:pt x="1835867" y="0"/>
                  </a:lnTo>
                  <a:lnTo>
                    <a:pt x="1835867" y="1835867"/>
                  </a:lnTo>
                  <a:lnTo>
                    <a:pt x="0" y="1835867"/>
                  </a:lnTo>
                  <a:close/>
                </a:path>
              </a:pathLst>
            </a:custGeom>
            <a:no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C308481-D4EF-41B6-8B72-5E9355D258B6}"/>
                </a:ext>
              </a:extLst>
            </p:cNvPr>
            <p:cNvSpPr/>
            <p:nvPr/>
          </p:nvSpPr>
          <p:spPr>
            <a:xfrm>
              <a:off x="3980204" y="2807317"/>
              <a:ext cx="1345537" cy="1025790"/>
            </a:xfrm>
            <a:custGeom>
              <a:avLst/>
              <a:gdLst>
                <a:gd name="connsiteX0" fmla="*/ 427604 w 1345537"/>
                <a:gd name="connsiteY0" fmla="*/ 809311 h 1025790"/>
                <a:gd name="connsiteX1" fmla="*/ 108622 w 1345537"/>
                <a:gd name="connsiteY1" fmla="*/ 490329 h 1025790"/>
                <a:gd name="connsiteX2" fmla="*/ 0 w 1345537"/>
                <a:gd name="connsiteY2" fmla="*/ 598187 h 1025790"/>
                <a:gd name="connsiteX3" fmla="*/ 427604 w 1345537"/>
                <a:gd name="connsiteY3" fmla="*/ 1025791 h 1025790"/>
                <a:gd name="connsiteX4" fmla="*/ 1345538 w 1345537"/>
                <a:gd name="connsiteY4" fmla="*/ 107857 h 1025790"/>
                <a:gd name="connsiteX5" fmla="*/ 1237680 w 1345537"/>
                <a:gd name="connsiteY5" fmla="*/ 0 h 1025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5537" h="1025790">
                  <a:moveTo>
                    <a:pt x="427604" y="809311"/>
                  </a:moveTo>
                  <a:lnTo>
                    <a:pt x="108622" y="490329"/>
                  </a:lnTo>
                  <a:lnTo>
                    <a:pt x="0" y="598187"/>
                  </a:lnTo>
                  <a:lnTo>
                    <a:pt x="427604" y="1025791"/>
                  </a:lnTo>
                  <a:lnTo>
                    <a:pt x="1345538" y="107857"/>
                  </a:lnTo>
                  <a:lnTo>
                    <a:pt x="123768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D7159DB-8E4E-4120-BE96-F20A8BECE31A}"/>
              </a:ext>
            </a:extLst>
          </p:cNvPr>
          <p:cNvGrpSpPr/>
          <p:nvPr/>
        </p:nvGrpSpPr>
        <p:grpSpPr>
          <a:xfrm>
            <a:off x="2215482" y="2382559"/>
            <a:ext cx="6268065" cy="769442"/>
            <a:chOff x="4655574" y="1862858"/>
            <a:chExt cx="6268065" cy="76944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804F2D4-5CC0-4F46-9859-AFDF7C799F6B}"/>
                </a:ext>
              </a:extLst>
            </p:cNvPr>
            <p:cNvSpPr txBox="1"/>
            <p:nvPr/>
          </p:nvSpPr>
          <p:spPr>
            <a:xfrm>
              <a:off x="4655574" y="1862858"/>
              <a:ext cx="626806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User-friendly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2AC2D74-2CC2-4796-B9E5-905924127AA9}"/>
                </a:ext>
              </a:extLst>
            </p:cNvPr>
            <p:cNvSpPr txBox="1"/>
            <p:nvPr/>
          </p:nvSpPr>
          <p:spPr>
            <a:xfrm>
              <a:off x="4655574" y="22629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Can be easily understood &amp; used by anyone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8BF15DF-2956-44D3-B735-1CB73842E126}"/>
              </a:ext>
            </a:extLst>
          </p:cNvPr>
          <p:cNvGrpSpPr/>
          <p:nvPr/>
        </p:nvGrpSpPr>
        <p:grpSpPr>
          <a:xfrm>
            <a:off x="2215482" y="3514051"/>
            <a:ext cx="6268065" cy="769442"/>
            <a:chOff x="4655574" y="1862858"/>
            <a:chExt cx="6268065" cy="76944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161656A-1ECF-4CA3-AC69-8BEF4176187A}"/>
                </a:ext>
              </a:extLst>
            </p:cNvPr>
            <p:cNvSpPr txBox="1"/>
            <p:nvPr/>
          </p:nvSpPr>
          <p:spPr>
            <a:xfrm>
              <a:off x="4655574" y="1862858"/>
              <a:ext cx="626806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Reliable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744A9C-3A92-4D86-B785-D7321764F5FC}"/>
                </a:ext>
              </a:extLst>
            </p:cNvPr>
            <p:cNvSpPr txBox="1"/>
            <p:nvPr/>
          </p:nvSpPr>
          <p:spPr>
            <a:xfrm>
              <a:off x="4655574" y="22629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Can be trusted and be sure of what's happening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CC764D1-5D3F-400E-A384-D4EABE05A024}"/>
              </a:ext>
            </a:extLst>
          </p:cNvPr>
          <p:cNvGrpSpPr/>
          <p:nvPr/>
        </p:nvGrpSpPr>
        <p:grpSpPr>
          <a:xfrm>
            <a:off x="2215482" y="4776948"/>
            <a:ext cx="6268065" cy="769442"/>
            <a:chOff x="4655574" y="1862858"/>
            <a:chExt cx="6268065" cy="76944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5F6BAD0-D329-4DC5-9212-E75A866EA8DB}"/>
                </a:ext>
              </a:extLst>
            </p:cNvPr>
            <p:cNvSpPr txBox="1"/>
            <p:nvPr/>
          </p:nvSpPr>
          <p:spPr>
            <a:xfrm>
              <a:off x="4655574" y="1862858"/>
              <a:ext cx="626806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Convenient 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1F56297-3BA3-4390-BDF1-D9F3813BDC92}"/>
                </a:ext>
              </a:extLst>
            </p:cNvPr>
            <p:cNvSpPr txBox="1"/>
            <p:nvPr/>
          </p:nvSpPr>
          <p:spPr>
            <a:xfrm>
              <a:off x="4655574" y="22629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Use it anytime and anytime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54" name="Slide Number Placeholder 53">
            <a:extLst>
              <a:ext uri="{FF2B5EF4-FFF2-40B4-BE49-F238E27FC236}">
                <a16:creationId xmlns:a16="http://schemas.microsoft.com/office/drawing/2014/main" id="{E1C96B84-D0FA-4846-9CE2-56246831C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6</a:t>
            </a:fld>
            <a:endParaRPr lang="en-US"/>
          </a:p>
        </p:txBody>
      </p:sp>
      <p:sp>
        <p:nvSpPr>
          <p:cNvPr id="55" name="Footer Placeholder 54">
            <a:extLst>
              <a:ext uri="{FF2B5EF4-FFF2-40B4-BE49-F238E27FC236}">
                <a16:creationId xmlns:a16="http://schemas.microsoft.com/office/drawing/2014/main" id="{B25D2D5F-E44C-41DD-BAB0-6F6F47934DE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</p:spTree>
    <p:extLst>
      <p:ext uri="{BB962C8B-B14F-4D97-AF65-F5344CB8AC3E}">
        <p14:creationId xmlns:p14="http://schemas.microsoft.com/office/powerpoint/2010/main" val="585388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aphic 11">
            <a:extLst>
              <a:ext uri="{FF2B5EF4-FFF2-40B4-BE49-F238E27FC236}">
                <a16:creationId xmlns:a16="http://schemas.microsoft.com/office/drawing/2014/main" id="{E16C82B1-48BB-4F87-92B8-2481E04F3EE0}"/>
              </a:ext>
            </a:extLst>
          </p:cNvPr>
          <p:cNvGrpSpPr/>
          <p:nvPr/>
        </p:nvGrpSpPr>
        <p:grpSpPr>
          <a:xfrm>
            <a:off x="1339952" y="4229176"/>
            <a:ext cx="766608" cy="766608"/>
            <a:chOff x="5981699" y="3314699"/>
            <a:chExt cx="1294171" cy="1294171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DF47F29-3AFE-4170-97DA-8F470339ABA1}"/>
                </a:ext>
              </a:extLst>
            </p:cNvPr>
            <p:cNvSpPr/>
            <p:nvPr/>
          </p:nvSpPr>
          <p:spPr>
            <a:xfrm>
              <a:off x="5981699" y="3314699"/>
              <a:ext cx="1294171" cy="1294171"/>
            </a:xfrm>
            <a:custGeom>
              <a:avLst/>
              <a:gdLst>
                <a:gd name="connsiteX0" fmla="*/ 0 w 1294171"/>
                <a:gd name="connsiteY0" fmla="*/ 0 h 1294171"/>
                <a:gd name="connsiteX1" fmla="*/ 1294171 w 1294171"/>
                <a:gd name="connsiteY1" fmla="*/ 0 h 1294171"/>
                <a:gd name="connsiteX2" fmla="*/ 1294171 w 1294171"/>
                <a:gd name="connsiteY2" fmla="*/ 1294171 h 1294171"/>
                <a:gd name="connsiteX3" fmla="*/ 0 w 1294171"/>
                <a:gd name="connsiteY3" fmla="*/ 1294171 h 129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4171" h="1294171">
                  <a:moveTo>
                    <a:pt x="0" y="0"/>
                  </a:moveTo>
                  <a:lnTo>
                    <a:pt x="1294171" y="0"/>
                  </a:lnTo>
                  <a:lnTo>
                    <a:pt x="1294171" y="1294171"/>
                  </a:lnTo>
                  <a:lnTo>
                    <a:pt x="0" y="1294171"/>
                  </a:lnTo>
                  <a:close/>
                </a:path>
              </a:pathLst>
            </a:custGeom>
            <a:no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CF1D769-60AB-4BA2-9265-3B3D3E94A87C}"/>
                </a:ext>
              </a:extLst>
            </p:cNvPr>
            <p:cNvSpPr/>
            <p:nvPr/>
          </p:nvSpPr>
          <p:spPr>
            <a:xfrm>
              <a:off x="6143470" y="3476470"/>
              <a:ext cx="970628" cy="970628"/>
            </a:xfrm>
            <a:custGeom>
              <a:avLst/>
              <a:gdLst>
                <a:gd name="connsiteX0" fmla="*/ 0 w 970628"/>
                <a:gd name="connsiteY0" fmla="*/ 107848 h 970628"/>
                <a:gd name="connsiteX1" fmla="*/ 0 w 970628"/>
                <a:gd name="connsiteY1" fmla="*/ 862781 h 970628"/>
                <a:gd name="connsiteX2" fmla="*/ 107848 w 970628"/>
                <a:gd name="connsiteY2" fmla="*/ 970628 h 970628"/>
                <a:gd name="connsiteX3" fmla="*/ 862781 w 970628"/>
                <a:gd name="connsiteY3" fmla="*/ 970628 h 970628"/>
                <a:gd name="connsiteX4" fmla="*/ 970628 w 970628"/>
                <a:gd name="connsiteY4" fmla="*/ 862781 h 970628"/>
                <a:gd name="connsiteX5" fmla="*/ 970628 w 970628"/>
                <a:gd name="connsiteY5" fmla="*/ 107848 h 970628"/>
                <a:gd name="connsiteX6" fmla="*/ 862781 w 970628"/>
                <a:gd name="connsiteY6" fmla="*/ 0 h 970628"/>
                <a:gd name="connsiteX7" fmla="*/ 107848 w 970628"/>
                <a:gd name="connsiteY7" fmla="*/ 0 h 970628"/>
                <a:gd name="connsiteX8" fmla="*/ 0 w 970628"/>
                <a:gd name="connsiteY8" fmla="*/ 107848 h 970628"/>
                <a:gd name="connsiteX9" fmla="*/ 647086 w 970628"/>
                <a:gd name="connsiteY9" fmla="*/ 323543 h 970628"/>
                <a:gd name="connsiteX10" fmla="*/ 485314 w 970628"/>
                <a:gd name="connsiteY10" fmla="*/ 485314 h 970628"/>
                <a:gd name="connsiteX11" fmla="*/ 323543 w 970628"/>
                <a:gd name="connsiteY11" fmla="*/ 323543 h 970628"/>
                <a:gd name="connsiteX12" fmla="*/ 485314 w 970628"/>
                <a:gd name="connsiteY12" fmla="*/ 161771 h 970628"/>
                <a:gd name="connsiteX13" fmla="*/ 647086 w 970628"/>
                <a:gd name="connsiteY13" fmla="*/ 323543 h 970628"/>
                <a:gd name="connsiteX14" fmla="*/ 161771 w 970628"/>
                <a:gd name="connsiteY14" fmla="*/ 754933 h 970628"/>
                <a:gd name="connsiteX15" fmla="*/ 485314 w 970628"/>
                <a:gd name="connsiteY15" fmla="*/ 587769 h 970628"/>
                <a:gd name="connsiteX16" fmla="*/ 808857 w 970628"/>
                <a:gd name="connsiteY16" fmla="*/ 754933 h 970628"/>
                <a:gd name="connsiteX17" fmla="*/ 808857 w 970628"/>
                <a:gd name="connsiteY17" fmla="*/ 808857 h 970628"/>
                <a:gd name="connsiteX18" fmla="*/ 161771 w 970628"/>
                <a:gd name="connsiteY18" fmla="*/ 808857 h 970628"/>
                <a:gd name="connsiteX19" fmla="*/ 161771 w 970628"/>
                <a:gd name="connsiteY19" fmla="*/ 754933 h 97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70628" h="970628">
                  <a:moveTo>
                    <a:pt x="0" y="107848"/>
                  </a:moveTo>
                  <a:lnTo>
                    <a:pt x="0" y="862781"/>
                  </a:lnTo>
                  <a:cubicBezTo>
                    <a:pt x="0" y="922097"/>
                    <a:pt x="47992" y="970628"/>
                    <a:pt x="107848" y="970628"/>
                  </a:cubicBezTo>
                  <a:lnTo>
                    <a:pt x="862781" y="970628"/>
                  </a:lnTo>
                  <a:cubicBezTo>
                    <a:pt x="922097" y="970628"/>
                    <a:pt x="970628" y="922097"/>
                    <a:pt x="970628" y="862781"/>
                  </a:cubicBezTo>
                  <a:lnTo>
                    <a:pt x="970628" y="107848"/>
                  </a:lnTo>
                  <a:cubicBezTo>
                    <a:pt x="970628" y="48531"/>
                    <a:pt x="922097" y="0"/>
                    <a:pt x="862781" y="0"/>
                  </a:cubicBezTo>
                  <a:lnTo>
                    <a:pt x="107848" y="0"/>
                  </a:lnTo>
                  <a:cubicBezTo>
                    <a:pt x="47992" y="0"/>
                    <a:pt x="0" y="48531"/>
                    <a:pt x="0" y="107848"/>
                  </a:cubicBezTo>
                  <a:close/>
                  <a:moveTo>
                    <a:pt x="647086" y="323543"/>
                  </a:moveTo>
                  <a:cubicBezTo>
                    <a:pt x="647086" y="413056"/>
                    <a:pt x="574828" y="485314"/>
                    <a:pt x="485314" y="485314"/>
                  </a:cubicBezTo>
                  <a:cubicBezTo>
                    <a:pt x="395801" y="485314"/>
                    <a:pt x="323543" y="413056"/>
                    <a:pt x="323543" y="323543"/>
                  </a:cubicBezTo>
                  <a:cubicBezTo>
                    <a:pt x="323543" y="234029"/>
                    <a:pt x="395801" y="161771"/>
                    <a:pt x="485314" y="161771"/>
                  </a:cubicBezTo>
                  <a:cubicBezTo>
                    <a:pt x="574828" y="161771"/>
                    <a:pt x="647086" y="234029"/>
                    <a:pt x="647086" y="323543"/>
                  </a:cubicBezTo>
                  <a:close/>
                  <a:moveTo>
                    <a:pt x="161771" y="754933"/>
                  </a:moveTo>
                  <a:cubicBezTo>
                    <a:pt x="161771" y="647086"/>
                    <a:pt x="377467" y="587769"/>
                    <a:pt x="485314" y="587769"/>
                  </a:cubicBezTo>
                  <a:cubicBezTo>
                    <a:pt x="593162" y="587769"/>
                    <a:pt x="808857" y="647086"/>
                    <a:pt x="808857" y="754933"/>
                  </a:cubicBezTo>
                  <a:lnTo>
                    <a:pt x="808857" y="808857"/>
                  </a:lnTo>
                  <a:lnTo>
                    <a:pt x="161771" y="808857"/>
                  </a:lnTo>
                  <a:lnTo>
                    <a:pt x="161771" y="754933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48AFE2-FAFC-4F58-955D-B8C13E2733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MY" dirty="0"/>
              <a:t>Background Information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4677F-3B9D-43B3-937F-E251CB798C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User Groups</a:t>
            </a:r>
          </a:p>
        </p:txBody>
      </p:sp>
      <p:grpSp>
        <p:nvGrpSpPr>
          <p:cNvPr id="25" name="Graphic 11">
            <a:extLst>
              <a:ext uri="{FF2B5EF4-FFF2-40B4-BE49-F238E27FC236}">
                <a16:creationId xmlns:a16="http://schemas.microsoft.com/office/drawing/2014/main" id="{CE844088-DA88-452B-A27A-D84B0D6C7232}"/>
              </a:ext>
            </a:extLst>
          </p:cNvPr>
          <p:cNvGrpSpPr/>
          <p:nvPr/>
        </p:nvGrpSpPr>
        <p:grpSpPr>
          <a:xfrm>
            <a:off x="1339952" y="2707507"/>
            <a:ext cx="766608" cy="766608"/>
            <a:chOff x="5981699" y="3314699"/>
            <a:chExt cx="1294171" cy="1294171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9DFAD2D-1449-4D21-A653-A7EB91EDB108}"/>
                </a:ext>
              </a:extLst>
            </p:cNvPr>
            <p:cNvSpPr/>
            <p:nvPr/>
          </p:nvSpPr>
          <p:spPr>
            <a:xfrm>
              <a:off x="5981699" y="3314699"/>
              <a:ext cx="1294171" cy="1294171"/>
            </a:xfrm>
            <a:custGeom>
              <a:avLst/>
              <a:gdLst>
                <a:gd name="connsiteX0" fmla="*/ 0 w 1294171"/>
                <a:gd name="connsiteY0" fmla="*/ 0 h 1294171"/>
                <a:gd name="connsiteX1" fmla="*/ 1294171 w 1294171"/>
                <a:gd name="connsiteY1" fmla="*/ 0 h 1294171"/>
                <a:gd name="connsiteX2" fmla="*/ 1294171 w 1294171"/>
                <a:gd name="connsiteY2" fmla="*/ 1294171 h 1294171"/>
                <a:gd name="connsiteX3" fmla="*/ 0 w 1294171"/>
                <a:gd name="connsiteY3" fmla="*/ 1294171 h 129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4171" h="1294171">
                  <a:moveTo>
                    <a:pt x="0" y="0"/>
                  </a:moveTo>
                  <a:lnTo>
                    <a:pt x="1294171" y="0"/>
                  </a:lnTo>
                  <a:lnTo>
                    <a:pt x="1294171" y="1294171"/>
                  </a:lnTo>
                  <a:lnTo>
                    <a:pt x="0" y="1294171"/>
                  </a:lnTo>
                  <a:close/>
                </a:path>
              </a:pathLst>
            </a:custGeom>
            <a:no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A7D0B90-D8FD-431F-AFE6-C610B0C15BED}"/>
                </a:ext>
              </a:extLst>
            </p:cNvPr>
            <p:cNvSpPr/>
            <p:nvPr/>
          </p:nvSpPr>
          <p:spPr>
            <a:xfrm>
              <a:off x="6143470" y="3476470"/>
              <a:ext cx="970628" cy="970628"/>
            </a:xfrm>
            <a:custGeom>
              <a:avLst/>
              <a:gdLst>
                <a:gd name="connsiteX0" fmla="*/ 0 w 970628"/>
                <a:gd name="connsiteY0" fmla="*/ 107848 h 970628"/>
                <a:gd name="connsiteX1" fmla="*/ 0 w 970628"/>
                <a:gd name="connsiteY1" fmla="*/ 862781 h 970628"/>
                <a:gd name="connsiteX2" fmla="*/ 107848 w 970628"/>
                <a:gd name="connsiteY2" fmla="*/ 970628 h 970628"/>
                <a:gd name="connsiteX3" fmla="*/ 862781 w 970628"/>
                <a:gd name="connsiteY3" fmla="*/ 970628 h 970628"/>
                <a:gd name="connsiteX4" fmla="*/ 970628 w 970628"/>
                <a:gd name="connsiteY4" fmla="*/ 862781 h 970628"/>
                <a:gd name="connsiteX5" fmla="*/ 970628 w 970628"/>
                <a:gd name="connsiteY5" fmla="*/ 107848 h 970628"/>
                <a:gd name="connsiteX6" fmla="*/ 862781 w 970628"/>
                <a:gd name="connsiteY6" fmla="*/ 0 h 970628"/>
                <a:gd name="connsiteX7" fmla="*/ 107848 w 970628"/>
                <a:gd name="connsiteY7" fmla="*/ 0 h 970628"/>
                <a:gd name="connsiteX8" fmla="*/ 0 w 970628"/>
                <a:gd name="connsiteY8" fmla="*/ 107848 h 970628"/>
                <a:gd name="connsiteX9" fmla="*/ 647086 w 970628"/>
                <a:gd name="connsiteY9" fmla="*/ 323543 h 970628"/>
                <a:gd name="connsiteX10" fmla="*/ 485314 w 970628"/>
                <a:gd name="connsiteY10" fmla="*/ 485314 h 970628"/>
                <a:gd name="connsiteX11" fmla="*/ 323543 w 970628"/>
                <a:gd name="connsiteY11" fmla="*/ 323543 h 970628"/>
                <a:gd name="connsiteX12" fmla="*/ 485314 w 970628"/>
                <a:gd name="connsiteY12" fmla="*/ 161771 h 970628"/>
                <a:gd name="connsiteX13" fmla="*/ 647086 w 970628"/>
                <a:gd name="connsiteY13" fmla="*/ 323543 h 970628"/>
                <a:gd name="connsiteX14" fmla="*/ 161771 w 970628"/>
                <a:gd name="connsiteY14" fmla="*/ 754933 h 970628"/>
                <a:gd name="connsiteX15" fmla="*/ 485314 w 970628"/>
                <a:gd name="connsiteY15" fmla="*/ 587769 h 970628"/>
                <a:gd name="connsiteX16" fmla="*/ 808857 w 970628"/>
                <a:gd name="connsiteY16" fmla="*/ 754933 h 970628"/>
                <a:gd name="connsiteX17" fmla="*/ 808857 w 970628"/>
                <a:gd name="connsiteY17" fmla="*/ 808857 h 970628"/>
                <a:gd name="connsiteX18" fmla="*/ 161771 w 970628"/>
                <a:gd name="connsiteY18" fmla="*/ 808857 h 970628"/>
                <a:gd name="connsiteX19" fmla="*/ 161771 w 970628"/>
                <a:gd name="connsiteY19" fmla="*/ 754933 h 97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70628" h="970628">
                  <a:moveTo>
                    <a:pt x="0" y="107848"/>
                  </a:moveTo>
                  <a:lnTo>
                    <a:pt x="0" y="862781"/>
                  </a:lnTo>
                  <a:cubicBezTo>
                    <a:pt x="0" y="922097"/>
                    <a:pt x="47992" y="970628"/>
                    <a:pt x="107848" y="970628"/>
                  </a:cubicBezTo>
                  <a:lnTo>
                    <a:pt x="862781" y="970628"/>
                  </a:lnTo>
                  <a:cubicBezTo>
                    <a:pt x="922097" y="970628"/>
                    <a:pt x="970628" y="922097"/>
                    <a:pt x="970628" y="862781"/>
                  </a:cubicBezTo>
                  <a:lnTo>
                    <a:pt x="970628" y="107848"/>
                  </a:lnTo>
                  <a:cubicBezTo>
                    <a:pt x="970628" y="48531"/>
                    <a:pt x="922097" y="0"/>
                    <a:pt x="862781" y="0"/>
                  </a:cubicBezTo>
                  <a:lnTo>
                    <a:pt x="107848" y="0"/>
                  </a:lnTo>
                  <a:cubicBezTo>
                    <a:pt x="47992" y="0"/>
                    <a:pt x="0" y="48531"/>
                    <a:pt x="0" y="107848"/>
                  </a:cubicBezTo>
                  <a:close/>
                  <a:moveTo>
                    <a:pt x="647086" y="323543"/>
                  </a:moveTo>
                  <a:cubicBezTo>
                    <a:pt x="647086" y="413056"/>
                    <a:pt x="574828" y="485314"/>
                    <a:pt x="485314" y="485314"/>
                  </a:cubicBezTo>
                  <a:cubicBezTo>
                    <a:pt x="395801" y="485314"/>
                    <a:pt x="323543" y="413056"/>
                    <a:pt x="323543" y="323543"/>
                  </a:cubicBezTo>
                  <a:cubicBezTo>
                    <a:pt x="323543" y="234029"/>
                    <a:pt x="395801" y="161771"/>
                    <a:pt x="485314" y="161771"/>
                  </a:cubicBezTo>
                  <a:cubicBezTo>
                    <a:pt x="574828" y="161771"/>
                    <a:pt x="647086" y="234029"/>
                    <a:pt x="647086" y="323543"/>
                  </a:cubicBezTo>
                  <a:close/>
                  <a:moveTo>
                    <a:pt x="161771" y="754933"/>
                  </a:moveTo>
                  <a:cubicBezTo>
                    <a:pt x="161771" y="647086"/>
                    <a:pt x="377467" y="587769"/>
                    <a:pt x="485314" y="587769"/>
                  </a:cubicBezTo>
                  <a:cubicBezTo>
                    <a:pt x="593162" y="587769"/>
                    <a:pt x="808857" y="647086"/>
                    <a:pt x="808857" y="754933"/>
                  </a:cubicBezTo>
                  <a:lnTo>
                    <a:pt x="808857" y="808857"/>
                  </a:lnTo>
                  <a:lnTo>
                    <a:pt x="161771" y="808857"/>
                  </a:lnTo>
                  <a:lnTo>
                    <a:pt x="161771" y="754933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B754C5F-ECB2-4B30-A7AA-FBA80ADDFCF8}"/>
              </a:ext>
            </a:extLst>
          </p:cNvPr>
          <p:cNvGrpSpPr/>
          <p:nvPr/>
        </p:nvGrpSpPr>
        <p:grpSpPr>
          <a:xfrm>
            <a:off x="2215482" y="2690701"/>
            <a:ext cx="6268065" cy="1046441"/>
            <a:chOff x="4655574" y="1862858"/>
            <a:chExt cx="6268065" cy="1046441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FF5B298-8B61-449E-8B2C-7110DCB79953}"/>
                </a:ext>
              </a:extLst>
            </p:cNvPr>
            <p:cNvSpPr txBox="1"/>
            <p:nvPr/>
          </p:nvSpPr>
          <p:spPr>
            <a:xfrm>
              <a:off x="4655574" y="1862858"/>
              <a:ext cx="626806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Sellers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B467793-62C1-4368-99C3-C32DD59D3219}"/>
                </a:ext>
              </a:extLst>
            </p:cNvPr>
            <p:cNvSpPr txBox="1"/>
            <p:nvPr/>
          </p:nvSpPr>
          <p:spPr>
            <a:xfrm>
              <a:off x="4655574" y="2262968"/>
              <a:ext cx="60960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From home; Sells item with short expiration / relatively low in price/quality.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84E2817-A8DA-4899-AA45-7AD3F209E2D5}"/>
              </a:ext>
            </a:extLst>
          </p:cNvPr>
          <p:cNvGrpSpPr/>
          <p:nvPr/>
        </p:nvGrpSpPr>
        <p:grpSpPr>
          <a:xfrm>
            <a:off x="2215482" y="4226342"/>
            <a:ext cx="6268065" cy="769442"/>
            <a:chOff x="4655574" y="1862858"/>
            <a:chExt cx="6268065" cy="76944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550ACE5-1AAB-4532-A384-1D72C9171864}"/>
                </a:ext>
              </a:extLst>
            </p:cNvPr>
            <p:cNvSpPr txBox="1"/>
            <p:nvPr/>
          </p:nvSpPr>
          <p:spPr>
            <a:xfrm>
              <a:off x="4655574" y="1862858"/>
              <a:ext cx="626806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People needs income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FBCC63B-DC47-4C5B-A444-61128D66F76B}"/>
                </a:ext>
              </a:extLst>
            </p:cNvPr>
            <p:cNvSpPr txBox="1"/>
            <p:nvPr/>
          </p:nvSpPr>
          <p:spPr>
            <a:xfrm>
              <a:off x="4655574" y="22629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People who requires extra income to support daily life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649F784B-653E-4ECC-9B27-E6D94C895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7</a:t>
            </a:fld>
            <a:endParaRPr lang="en-US"/>
          </a:p>
        </p:txBody>
      </p:sp>
      <p:sp>
        <p:nvSpPr>
          <p:cNvPr id="61" name="Footer Placeholder 60">
            <a:extLst>
              <a:ext uri="{FF2B5EF4-FFF2-40B4-BE49-F238E27FC236}">
                <a16:creationId xmlns:a16="http://schemas.microsoft.com/office/drawing/2014/main" id="{0EF73AB9-72AD-4861-A4B7-5A7E712619A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</p:spTree>
    <p:extLst>
      <p:ext uri="{BB962C8B-B14F-4D97-AF65-F5344CB8AC3E}">
        <p14:creationId xmlns:p14="http://schemas.microsoft.com/office/powerpoint/2010/main" val="2474280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aphic 4">
            <a:extLst>
              <a:ext uri="{FF2B5EF4-FFF2-40B4-BE49-F238E27FC236}">
                <a16:creationId xmlns:a16="http://schemas.microsoft.com/office/drawing/2014/main" id="{F569F0ED-7EA3-4923-9EE8-1CD2A1DB1F9C}"/>
              </a:ext>
            </a:extLst>
          </p:cNvPr>
          <p:cNvGrpSpPr/>
          <p:nvPr/>
        </p:nvGrpSpPr>
        <p:grpSpPr>
          <a:xfrm>
            <a:off x="1339952" y="2707507"/>
            <a:ext cx="766609" cy="766609"/>
            <a:chOff x="5981699" y="3314699"/>
            <a:chExt cx="2036027" cy="203602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8F628E3-FD45-49CB-B42A-40452B7F185E}"/>
                </a:ext>
              </a:extLst>
            </p:cNvPr>
            <p:cNvSpPr/>
            <p:nvPr/>
          </p:nvSpPr>
          <p:spPr>
            <a:xfrm>
              <a:off x="5981699" y="3314699"/>
              <a:ext cx="2036027" cy="2036027"/>
            </a:xfrm>
            <a:custGeom>
              <a:avLst/>
              <a:gdLst>
                <a:gd name="connsiteX0" fmla="*/ 0 w 2036027"/>
                <a:gd name="connsiteY0" fmla="*/ 0 h 2036027"/>
                <a:gd name="connsiteX1" fmla="*/ 2036027 w 2036027"/>
                <a:gd name="connsiteY1" fmla="*/ 0 h 2036027"/>
                <a:gd name="connsiteX2" fmla="*/ 2036027 w 2036027"/>
                <a:gd name="connsiteY2" fmla="*/ 2036027 h 2036027"/>
                <a:gd name="connsiteX3" fmla="*/ 0 w 2036027"/>
                <a:gd name="connsiteY3" fmla="*/ 2036027 h 2036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6027" h="2036027">
                  <a:moveTo>
                    <a:pt x="0" y="0"/>
                  </a:moveTo>
                  <a:lnTo>
                    <a:pt x="2036027" y="0"/>
                  </a:lnTo>
                  <a:lnTo>
                    <a:pt x="2036027" y="2036027"/>
                  </a:lnTo>
                  <a:lnTo>
                    <a:pt x="0" y="2036027"/>
                  </a:lnTo>
                  <a:close/>
                </a:path>
              </a:pathLst>
            </a:custGeom>
            <a:noFill/>
            <a:ln w="31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3183CFA-DF45-4A67-8F18-3CE680AB912E}"/>
                </a:ext>
              </a:extLst>
            </p:cNvPr>
            <p:cNvSpPr/>
            <p:nvPr/>
          </p:nvSpPr>
          <p:spPr>
            <a:xfrm>
              <a:off x="6150519" y="3484367"/>
              <a:ext cx="1696689" cy="1696689"/>
            </a:xfrm>
            <a:custGeom>
              <a:avLst/>
              <a:gdLst>
                <a:gd name="connsiteX0" fmla="*/ 848345 w 1696689"/>
                <a:gd name="connsiteY0" fmla="*/ 0 h 1696689"/>
                <a:gd name="connsiteX1" fmla="*/ 0 w 1696689"/>
                <a:gd name="connsiteY1" fmla="*/ 848345 h 1696689"/>
                <a:gd name="connsiteX2" fmla="*/ 848345 w 1696689"/>
                <a:gd name="connsiteY2" fmla="*/ 1696689 h 1696689"/>
                <a:gd name="connsiteX3" fmla="*/ 1696689 w 1696689"/>
                <a:gd name="connsiteY3" fmla="*/ 848345 h 1696689"/>
                <a:gd name="connsiteX4" fmla="*/ 848345 w 1696689"/>
                <a:gd name="connsiteY4" fmla="*/ 0 h 1696689"/>
                <a:gd name="connsiteX5" fmla="*/ 1154597 w 1696689"/>
                <a:gd name="connsiteY5" fmla="*/ 537851 h 1696689"/>
                <a:gd name="connsiteX6" fmla="*/ 1318328 w 1696689"/>
                <a:gd name="connsiteY6" fmla="*/ 701581 h 1696689"/>
                <a:gd name="connsiteX7" fmla="*/ 1154597 w 1696689"/>
                <a:gd name="connsiteY7" fmla="*/ 865311 h 1696689"/>
                <a:gd name="connsiteX8" fmla="*/ 990867 w 1696689"/>
                <a:gd name="connsiteY8" fmla="*/ 701581 h 1696689"/>
                <a:gd name="connsiteX9" fmla="*/ 1154597 w 1696689"/>
                <a:gd name="connsiteY9" fmla="*/ 537851 h 1696689"/>
                <a:gd name="connsiteX10" fmla="*/ 645590 w 1696689"/>
                <a:gd name="connsiteY10" fmla="*/ 403812 h 1696689"/>
                <a:gd name="connsiteX11" fmla="*/ 845800 w 1696689"/>
                <a:gd name="connsiteY11" fmla="*/ 604021 h 1696689"/>
                <a:gd name="connsiteX12" fmla="*/ 645590 w 1696689"/>
                <a:gd name="connsiteY12" fmla="*/ 804231 h 1696689"/>
                <a:gd name="connsiteX13" fmla="*/ 445381 w 1696689"/>
                <a:gd name="connsiteY13" fmla="*/ 604021 h 1696689"/>
                <a:gd name="connsiteX14" fmla="*/ 645590 w 1696689"/>
                <a:gd name="connsiteY14" fmla="*/ 403812 h 1696689"/>
                <a:gd name="connsiteX15" fmla="*/ 645590 w 1696689"/>
                <a:gd name="connsiteY15" fmla="*/ 1178351 h 1696689"/>
                <a:gd name="connsiteX16" fmla="*/ 645590 w 1696689"/>
                <a:gd name="connsiteY16" fmla="*/ 1496480 h 1696689"/>
                <a:gd name="connsiteX17" fmla="*/ 209541 w 1696689"/>
                <a:gd name="connsiteY17" fmla="*/ 1075701 h 1696689"/>
                <a:gd name="connsiteX18" fmla="*/ 645590 w 1696689"/>
                <a:gd name="connsiteY18" fmla="*/ 932331 h 1696689"/>
                <a:gd name="connsiteX19" fmla="*/ 806776 w 1696689"/>
                <a:gd name="connsiteY19" fmla="*/ 950994 h 1696689"/>
                <a:gd name="connsiteX20" fmla="*/ 645590 w 1696689"/>
                <a:gd name="connsiteY20" fmla="*/ 1178351 h 1696689"/>
                <a:gd name="connsiteX21" fmla="*/ 848345 w 1696689"/>
                <a:gd name="connsiteY21" fmla="*/ 1527020 h 1696689"/>
                <a:gd name="connsiteX22" fmla="*/ 781325 w 1696689"/>
                <a:gd name="connsiteY22" fmla="*/ 1523627 h 1696689"/>
                <a:gd name="connsiteX23" fmla="*/ 781325 w 1696689"/>
                <a:gd name="connsiteY23" fmla="*/ 1178351 h 1696689"/>
                <a:gd name="connsiteX24" fmla="*/ 1154597 w 1696689"/>
                <a:gd name="connsiteY24" fmla="*/ 997653 h 1696689"/>
                <a:gd name="connsiteX25" fmla="*/ 1480361 w 1696689"/>
                <a:gd name="connsiteY25" fmla="*/ 1095213 h 1696689"/>
                <a:gd name="connsiteX26" fmla="*/ 848345 w 1696689"/>
                <a:gd name="connsiteY26" fmla="*/ 1527020 h 1696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96689" h="1696689">
                  <a:moveTo>
                    <a:pt x="848345" y="0"/>
                  </a:moveTo>
                  <a:cubicBezTo>
                    <a:pt x="380058" y="0"/>
                    <a:pt x="0" y="380058"/>
                    <a:pt x="0" y="848345"/>
                  </a:cubicBezTo>
                  <a:cubicBezTo>
                    <a:pt x="0" y="1316631"/>
                    <a:pt x="380058" y="1696689"/>
                    <a:pt x="848345" y="1696689"/>
                  </a:cubicBezTo>
                  <a:cubicBezTo>
                    <a:pt x="1316631" y="1696689"/>
                    <a:pt x="1696689" y="1316631"/>
                    <a:pt x="1696689" y="848345"/>
                  </a:cubicBezTo>
                  <a:cubicBezTo>
                    <a:pt x="1696689" y="380058"/>
                    <a:pt x="1316631" y="0"/>
                    <a:pt x="848345" y="0"/>
                  </a:cubicBezTo>
                  <a:close/>
                  <a:moveTo>
                    <a:pt x="1154597" y="537851"/>
                  </a:moveTo>
                  <a:cubicBezTo>
                    <a:pt x="1245370" y="537851"/>
                    <a:pt x="1318328" y="610808"/>
                    <a:pt x="1318328" y="701581"/>
                  </a:cubicBezTo>
                  <a:cubicBezTo>
                    <a:pt x="1318328" y="792354"/>
                    <a:pt x="1245370" y="865311"/>
                    <a:pt x="1154597" y="865311"/>
                  </a:cubicBezTo>
                  <a:cubicBezTo>
                    <a:pt x="1063824" y="865311"/>
                    <a:pt x="990867" y="792354"/>
                    <a:pt x="990867" y="701581"/>
                  </a:cubicBezTo>
                  <a:cubicBezTo>
                    <a:pt x="990018" y="610808"/>
                    <a:pt x="1063824" y="537851"/>
                    <a:pt x="1154597" y="537851"/>
                  </a:cubicBezTo>
                  <a:close/>
                  <a:moveTo>
                    <a:pt x="645590" y="403812"/>
                  </a:moveTo>
                  <a:cubicBezTo>
                    <a:pt x="755875" y="403812"/>
                    <a:pt x="845800" y="493737"/>
                    <a:pt x="845800" y="604021"/>
                  </a:cubicBezTo>
                  <a:cubicBezTo>
                    <a:pt x="845800" y="714306"/>
                    <a:pt x="755875" y="804231"/>
                    <a:pt x="645590" y="804231"/>
                  </a:cubicBezTo>
                  <a:cubicBezTo>
                    <a:pt x="535305" y="804231"/>
                    <a:pt x="445381" y="714306"/>
                    <a:pt x="445381" y="604021"/>
                  </a:cubicBezTo>
                  <a:cubicBezTo>
                    <a:pt x="445381" y="492888"/>
                    <a:pt x="534457" y="403812"/>
                    <a:pt x="645590" y="403812"/>
                  </a:cubicBezTo>
                  <a:close/>
                  <a:moveTo>
                    <a:pt x="645590" y="1178351"/>
                  </a:moveTo>
                  <a:lnTo>
                    <a:pt x="645590" y="1496480"/>
                  </a:lnTo>
                  <a:cubicBezTo>
                    <a:pt x="441988" y="1432854"/>
                    <a:pt x="280802" y="1275910"/>
                    <a:pt x="209541" y="1075701"/>
                  </a:cubicBezTo>
                  <a:cubicBezTo>
                    <a:pt x="298617" y="980686"/>
                    <a:pt x="520884" y="932331"/>
                    <a:pt x="645590" y="932331"/>
                  </a:cubicBezTo>
                  <a:cubicBezTo>
                    <a:pt x="690553" y="932331"/>
                    <a:pt x="747392" y="939117"/>
                    <a:pt x="806776" y="950994"/>
                  </a:cubicBezTo>
                  <a:cubicBezTo>
                    <a:pt x="667647" y="1024800"/>
                    <a:pt x="645590" y="1122360"/>
                    <a:pt x="645590" y="1178351"/>
                  </a:cubicBezTo>
                  <a:close/>
                  <a:moveTo>
                    <a:pt x="848345" y="1527020"/>
                  </a:moveTo>
                  <a:cubicBezTo>
                    <a:pt x="825439" y="1527020"/>
                    <a:pt x="803382" y="1526172"/>
                    <a:pt x="781325" y="1523627"/>
                  </a:cubicBezTo>
                  <a:lnTo>
                    <a:pt x="781325" y="1178351"/>
                  </a:lnTo>
                  <a:cubicBezTo>
                    <a:pt x="781325" y="1057886"/>
                    <a:pt x="1030739" y="997653"/>
                    <a:pt x="1154597" y="997653"/>
                  </a:cubicBezTo>
                  <a:cubicBezTo>
                    <a:pt x="1245370" y="997653"/>
                    <a:pt x="1402314" y="1030739"/>
                    <a:pt x="1480361" y="1095213"/>
                  </a:cubicBezTo>
                  <a:cubicBezTo>
                    <a:pt x="1381105" y="1347171"/>
                    <a:pt x="1135933" y="1527020"/>
                    <a:pt x="848345" y="152702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31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6" name="Graphic 4">
            <a:extLst>
              <a:ext uri="{FF2B5EF4-FFF2-40B4-BE49-F238E27FC236}">
                <a16:creationId xmlns:a16="http://schemas.microsoft.com/office/drawing/2014/main" id="{F0A47F8E-0010-4A6C-8B57-563C9FD5B47E}"/>
              </a:ext>
            </a:extLst>
          </p:cNvPr>
          <p:cNvGrpSpPr/>
          <p:nvPr/>
        </p:nvGrpSpPr>
        <p:grpSpPr>
          <a:xfrm>
            <a:off x="1339952" y="4229175"/>
            <a:ext cx="766609" cy="766609"/>
            <a:chOff x="5981699" y="3314699"/>
            <a:chExt cx="2036027" cy="2036027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E3A20E9-9200-47F8-98CC-553720036E16}"/>
                </a:ext>
              </a:extLst>
            </p:cNvPr>
            <p:cNvSpPr/>
            <p:nvPr/>
          </p:nvSpPr>
          <p:spPr>
            <a:xfrm>
              <a:off x="5981699" y="3314699"/>
              <a:ext cx="2036027" cy="2036027"/>
            </a:xfrm>
            <a:custGeom>
              <a:avLst/>
              <a:gdLst>
                <a:gd name="connsiteX0" fmla="*/ 0 w 2036027"/>
                <a:gd name="connsiteY0" fmla="*/ 0 h 2036027"/>
                <a:gd name="connsiteX1" fmla="*/ 2036027 w 2036027"/>
                <a:gd name="connsiteY1" fmla="*/ 0 h 2036027"/>
                <a:gd name="connsiteX2" fmla="*/ 2036027 w 2036027"/>
                <a:gd name="connsiteY2" fmla="*/ 2036027 h 2036027"/>
                <a:gd name="connsiteX3" fmla="*/ 0 w 2036027"/>
                <a:gd name="connsiteY3" fmla="*/ 2036027 h 2036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6027" h="2036027">
                  <a:moveTo>
                    <a:pt x="0" y="0"/>
                  </a:moveTo>
                  <a:lnTo>
                    <a:pt x="2036027" y="0"/>
                  </a:lnTo>
                  <a:lnTo>
                    <a:pt x="2036027" y="2036027"/>
                  </a:lnTo>
                  <a:lnTo>
                    <a:pt x="0" y="2036027"/>
                  </a:lnTo>
                  <a:close/>
                </a:path>
              </a:pathLst>
            </a:custGeom>
            <a:noFill/>
            <a:ln w="31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06AA062-AF20-46EE-BB8E-668D9EB5F259}"/>
                </a:ext>
              </a:extLst>
            </p:cNvPr>
            <p:cNvSpPr/>
            <p:nvPr/>
          </p:nvSpPr>
          <p:spPr>
            <a:xfrm>
              <a:off x="6150519" y="3484367"/>
              <a:ext cx="1696689" cy="1696689"/>
            </a:xfrm>
            <a:custGeom>
              <a:avLst/>
              <a:gdLst>
                <a:gd name="connsiteX0" fmla="*/ 848345 w 1696689"/>
                <a:gd name="connsiteY0" fmla="*/ 0 h 1696689"/>
                <a:gd name="connsiteX1" fmla="*/ 0 w 1696689"/>
                <a:gd name="connsiteY1" fmla="*/ 848345 h 1696689"/>
                <a:gd name="connsiteX2" fmla="*/ 848345 w 1696689"/>
                <a:gd name="connsiteY2" fmla="*/ 1696689 h 1696689"/>
                <a:gd name="connsiteX3" fmla="*/ 1696689 w 1696689"/>
                <a:gd name="connsiteY3" fmla="*/ 848345 h 1696689"/>
                <a:gd name="connsiteX4" fmla="*/ 848345 w 1696689"/>
                <a:gd name="connsiteY4" fmla="*/ 0 h 1696689"/>
                <a:gd name="connsiteX5" fmla="*/ 1154597 w 1696689"/>
                <a:gd name="connsiteY5" fmla="*/ 537851 h 1696689"/>
                <a:gd name="connsiteX6" fmla="*/ 1318328 w 1696689"/>
                <a:gd name="connsiteY6" fmla="*/ 701581 h 1696689"/>
                <a:gd name="connsiteX7" fmla="*/ 1154597 w 1696689"/>
                <a:gd name="connsiteY7" fmla="*/ 865311 h 1696689"/>
                <a:gd name="connsiteX8" fmla="*/ 990867 w 1696689"/>
                <a:gd name="connsiteY8" fmla="*/ 701581 h 1696689"/>
                <a:gd name="connsiteX9" fmla="*/ 1154597 w 1696689"/>
                <a:gd name="connsiteY9" fmla="*/ 537851 h 1696689"/>
                <a:gd name="connsiteX10" fmla="*/ 645590 w 1696689"/>
                <a:gd name="connsiteY10" fmla="*/ 403812 h 1696689"/>
                <a:gd name="connsiteX11" fmla="*/ 845800 w 1696689"/>
                <a:gd name="connsiteY11" fmla="*/ 604021 h 1696689"/>
                <a:gd name="connsiteX12" fmla="*/ 645590 w 1696689"/>
                <a:gd name="connsiteY12" fmla="*/ 804231 h 1696689"/>
                <a:gd name="connsiteX13" fmla="*/ 445381 w 1696689"/>
                <a:gd name="connsiteY13" fmla="*/ 604021 h 1696689"/>
                <a:gd name="connsiteX14" fmla="*/ 645590 w 1696689"/>
                <a:gd name="connsiteY14" fmla="*/ 403812 h 1696689"/>
                <a:gd name="connsiteX15" fmla="*/ 645590 w 1696689"/>
                <a:gd name="connsiteY15" fmla="*/ 1178351 h 1696689"/>
                <a:gd name="connsiteX16" fmla="*/ 645590 w 1696689"/>
                <a:gd name="connsiteY16" fmla="*/ 1496480 h 1696689"/>
                <a:gd name="connsiteX17" fmla="*/ 209541 w 1696689"/>
                <a:gd name="connsiteY17" fmla="*/ 1075701 h 1696689"/>
                <a:gd name="connsiteX18" fmla="*/ 645590 w 1696689"/>
                <a:gd name="connsiteY18" fmla="*/ 932331 h 1696689"/>
                <a:gd name="connsiteX19" fmla="*/ 806776 w 1696689"/>
                <a:gd name="connsiteY19" fmla="*/ 950994 h 1696689"/>
                <a:gd name="connsiteX20" fmla="*/ 645590 w 1696689"/>
                <a:gd name="connsiteY20" fmla="*/ 1178351 h 1696689"/>
                <a:gd name="connsiteX21" fmla="*/ 848345 w 1696689"/>
                <a:gd name="connsiteY21" fmla="*/ 1527020 h 1696689"/>
                <a:gd name="connsiteX22" fmla="*/ 781325 w 1696689"/>
                <a:gd name="connsiteY22" fmla="*/ 1523627 h 1696689"/>
                <a:gd name="connsiteX23" fmla="*/ 781325 w 1696689"/>
                <a:gd name="connsiteY23" fmla="*/ 1178351 h 1696689"/>
                <a:gd name="connsiteX24" fmla="*/ 1154597 w 1696689"/>
                <a:gd name="connsiteY24" fmla="*/ 997653 h 1696689"/>
                <a:gd name="connsiteX25" fmla="*/ 1480361 w 1696689"/>
                <a:gd name="connsiteY25" fmla="*/ 1095213 h 1696689"/>
                <a:gd name="connsiteX26" fmla="*/ 848345 w 1696689"/>
                <a:gd name="connsiteY26" fmla="*/ 1527020 h 1696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96689" h="1696689">
                  <a:moveTo>
                    <a:pt x="848345" y="0"/>
                  </a:moveTo>
                  <a:cubicBezTo>
                    <a:pt x="380058" y="0"/>
                    <a:pt x="0" y="380058"/>
                    <a:pt x="0" y="848345"/>
                  </a:cubicBezTo>
                  <a:cubicBezTo>
                    <a:pt x="0" y="1316631"/>
                    <a:pt x="380058" y="1696689"/>
                    <a:pt x="848345" y="1696689"/>
                  </a:cubicBezTo>
                  <a:cubicBezTo>
                    <a:pt x="1316631" y="1696689"/>
                    <a:pt x="1696689" y="1316631"/>
                    <a:pt x="1696689" y="848345"/>
                  </a:cubicBezTo>
                  <a:cubicBezTo>
                    <a:pt x="1696689" y="380058"/>
                    <a:pt x="1316631" y="0"/>
                    <a:pt x="848345" y="0"/>
                  </a:cubicBezTo>
                  <a:close/>
                  <a:moveTo>
                    <a:pt x="1154597" y="537851"/>
                  </a:moveTo>
                  <a:cubicBezTo>
                    <a:pt x="1245370" y="537851"/>
                    <a:pt x="1318328" y="610808"/>
                    <a:pt x="1318328" y="701581"/>
                  </a:cubicBezTo>
                  <a:cubicBezTo>
                    <a:pt x="1318328" y="792354"/>
                    <a:pt x="1245370" y="865311"/>
                    <a:pt x="1154597" y="865311"/>
                  </a:cubicBezTo>
                  <a:cubicBezTo>
                    <a:pt x="1063824" y="865311"/>
                    <a:pt x="990867" y="792354"/>
                    <a:pt x="990867" y="701581"/>
                  </a:cubicBezTo>
                  <a:cubicBezTo>
                    <a:pt x="990018" y="610808"/>
                    <a:pt x="1063824" y="537851"/>
                    <a:pt x="1154597" y="537851"/>
                  </a:cubicBezTo>
                  <a:close/>
                  <a:moveTo>
                    <a:pt x="645590" y="403812"/>
                  </a:moveTo>
                  <a:cubicBezTo>
                    <a:pt x="755875" y="403812"/>
                    <a:pt x="845800" y="493737"/>
                    <a:pt x="845800" y="604021"/>
                  </a:cubicBezTo>
                  <a:cubicBezTo>
                    <a:pt x="845800" y="714306"/>
                    <a:pt x="755875" y="804231"/>
                    <a:pt x="645590" y="804231"/>
                  </a:cubicBezTo>
                  <a:cubicBezTo>
                    <a:pt x="535305" y="804231"/>
                    <a:pt x="445381" y="714306"/>
                    <a:pt x="445381" y="604021"/>
                  </a:cubicBezTo>
                  <a:cubicBezTo>
                    <a:pt x="445381" y="492888"/>
                    <a:pt x="534457" y="403812"/>
                    <a:pt x="645590" y="403812"/>
                  </a:cubicBezTo>
                  <a:close/>
                  <a:moveTo>
                    <a:pt x="645590" y="1178351"/>
                  </a:moveTo>
                  <a:lnTo>
                    <a:pt x="645590" y="1496480"/>
                  </a:lnTo>
                  <a:cubicBezTo>
                    <a:pt x="441988" y="1432854"/>
                    <a:pt x="280802" y="1275910"/>
                    <a:pt x="209541" y="1075701"/>
                  </a:cubicBezTo>
                  <a:cubicBezTo>
                    <a:pt x="298617" y="980686"/>
                    <a:pt x="520884" y="932331"/>
                    <a:pt x="645590" y="932331"/>
                  </a:cubicBezTo>
                  <a:cubicBezTo>
                    <a:pt x="690553" y="932331"/>
                    <a:pt x="747392" y="939117"/>
                    <a:pt x="806776" y="950994"/>
                  </a:cubicBezTo>
                  <a:cubicBezTo>
                    <a:pt x="667647" y="1024800"/>
                    <a:pt x="645590" y="1122360"/>
                    <a:pt x="645590" y="1178351"/>
                  </a:cubicBezTo>
                  <a:close/>
                  <a:moveTo>
                    <a:pt x="848345" y="1527020"/>
                  </a:moveTo>
                  <a:cubicBezTo>
                    <a:pt x="825439" y="1527020"/>
                    <a:pt x="803382" y="1526172"/>
                    <a:pt x="781325" y="1523627"/>
                  </a:cubicBezTo>
                  <a:lnTo>
                    <a:pt x="781325" y="1178351"/>
                  </a:lnTo>
                  <a:cubicBezTo>
                    <a:pt x="781325" y="1057886"/>
                    <a:pt x="1030739" y="997653"/>
                    <a:pt x="1154597" y="997653"/>
                  </a:cubicBezTo>
                  <a:cubicBezTo>
                    <a:pt x="1245370" y="997653"/>
                    <a:pt x="1402314" y="1030739"/>
                    <a:pt x="1480361" y="1095213"/>
                  </a:cubicBezTo>
                  <a:cubicBezTo>
                    <a:pt x="1381105" y="1347171"/>
                    <a:pt x="1135933" y="1527020"/>
                    <a:pt x="848345" y="152702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31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48AFE2-FAFC-4F58-955D-B8C13E2733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MY" dirty="0"/>
              <a:t>Background Information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4677F-3B9D-43B3-937F-E251CB798C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Other Stakeholders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CD319C-83EC-42D3-AFA6-B7A454A0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8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16892BD-30C6-488E-8921-4F5162A83EE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9A9416F-A9E7-474E-BA43-7964E9E2D48E}"/>
              </a:ext>
            </a:extLst>
          </p:cNvPr>
          <p:cNvGrpSpPr/>
          <p:nvPr/>
        </p:nvGrpSpPr>
        <p:grpSpPr>
          <a:xfrm>
            <a:off x="2215482" y="2690701"/>
            <a:ext cx="6268065" cy="769442"/>
            <a:chOff x="4655574" y="1862858"/>
            <a:chExt cx="6268065" cy="769442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D109A4F-7B34-4496-A7E4-F6A998DB675C}"/>
                </a:ext>
              </a:extLst>
            </p:cNvPr>
            <p:cNvSpPr txBox="1"/>
            <p:nvPr/>
          </p:nvSpPr>
          <p:spPr>
            <a:xfrm>
              <a:off x="4655574" y="1862858"/>
              <a:ext cx="626806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Staff &amp; Admins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5488232-AE1A-4EA3-B55C-B38E79398341}"/>
                </a:ext>
              </a:extLst>
            </p:cNvPr>
            <p:cNvSpPr txBox="1"/>
            <p:nvPr/>
          </p:nvSpPr>
          <p:spPr>
            <a:xfrm>
              <a:off x="4655574" y="22629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Monitor the platform, marketing etc.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82B1E2F-DF4E-48D3-8F32-5D1D25BD56DD}"/>
              </a:ext>
            </a:extLst>
          </p:cNvPr>
          <p:cNvGrpSpPr/>
          <p:nvPr/>
        </p:nvGrpSpPr>
        <p:grpSpPr>
          <a:xfrm>
            <a:off x="2215482" y="4226342"/>
            <a:ext cx="6268065" cy="769442"/>
            <a:chOff x="4655574" y="1862858"/>
            <a:chExt cx="6268065" cy="76944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88BDBE2-76AD-4F72-81B9-BAF4E911F497}"/>
                </a:ext>
              </a:extLst>
            </p:cNvPr>
            <p:cNvSpPr txBox="1"/>
            <p:nvPr/>
          </p:nvSpPr>
          <p:spPr>
            <a:xfrm>
              <a:off x="4655574" y="1862858"/>
              <a:ext cx="626806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Developers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FEEA2D-9016-42EF-AEBF-4F660A750309}"/>
                </a:ext>
              </a:extLst>
            </p:cNvPr>
            <p:cNvSpPr txBox="1"/>
            <p:nvPr/>
          </p:nvSpPr>
          <p:spPr>
            <a:xfrm>
              <a:off x="4655574" y="22629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Develops &amp; maintain the system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6752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WUSOM Admission Requirements | Windsor University School of Medicine">
            <a:extLst>
              <a:ext uri="{FF2B5EF4-FFF2-40B4-BE49-F238E27FC236}">
                <a16:creationId xmlns:a16="http://schemas.microsoft.com/office/drawing/2014/main" id="{98E326AF-96C5-4E24-80F4-2FC1B95563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83" r="9135"/>
          <a:stretch/>
        </p:blipFill>
        <p:spPr bwMode="auto">
          <a:xfrm>
            <a:off x="633242" y="1322171"/>
            <a:ext cx="2890759" cy="27782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FD459F-BE62-417A-AAD5-C6BAB2317DBF}"/>
              </a:ext>
            </a:extLst>
          </p:cNvPr>
          <p:cNvSpPr txBox="1"/>
          <p:nvPr/>
        </p:nvSpPr>
        <p:spPr>
          <a:xfrm>
            <a:off x="504708" y="4231627"/>
            <a:ext cx="31677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Requirements</a:t>
            </a:r>
            <a:br>
              <a:rPr lang="en-US" sz="2000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Functional/Non-Functional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0109427-051C-4FCC-A0BD-21CA34C28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9</a:t>
            </a:fld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48AFE2-FAFC-4F58-955D-B8C13E2733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MY" dirty="0"/>
              <a:t>Requirements</a:t>
            </a:r>
            <a:endParaRPr lang="en-US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5A4559F2-1B6C-4A81-9737-79CFF87C5A7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87D6D9-E620-44AE-B4D1-8B9255F23B06}"/>
              </a:ext>
            </a:extLst>
          </p:cNvPr>
          <p:cNvSpPr txBox="1"/>
          <p:nvPr/>
        </p:nvSpPr>
        <p:spPr>
          <a:xfrm>
            <a:off x="4210494" y="2069056"/>
            <a:ext cx="56548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 this section:</a:t>
            </a:r>
          </a:p>
          <a:p>
            <a:endParaRPr lang="en-US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Requirement by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Technical Summery of Functional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Other Non-Functional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3693606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D1E24"/>
      </a:accent1>
      <a:accent2>
        <a:srgbClr val="FBA51A"/>
      </a:accent2>
      <a:accent3>
        <a:srgbClr val="F4EB23"/>
      </a:accent3>
      <a:accent4>
        <a:srgbClr val="9BCA3C"/>
      </a:accent4>
      <a:accent5>
        <a:srgbClr val="71C055"/>
      </a:accent5>
      <a:accent6>
        <a:srgbClr val="71C6A5"/>
      </a:accent6>
      <a:hlink>
        <a:srgbClr val="22B8EA"/>
      </a:hlink>
      <a:folHlink>
        <a:srgbClr val="436FB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428</Words>
  <Application>Microsoft Office PowerPoint</Application>
  <PresentationFormat>Widescreen</PresentationFormat>
  <Paragraphs>87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Roboto Light</vt:lpstr>
      <vt:lpstr>Office Theme</vt:lpstr>
      <vt:lpstr>System Analysis and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Frankie</dc:creator>
  <cp:lastModifiedBy>Zhao Frankie</cp:lastModifiedBy>
  <cp:revision>31</cp:revision>
  <dcterms:created xsi:type="dcterms:W3CDTF">2020-09-16T19:01:41Z</dcterms:created>
  <dcterms:modified xsi:type="dcterms:W3CDTF">2020-09-19T16:00:19Z</dcterms:modified>
</cp:coreProperties>
</file>