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irements" id="{3B89871F-676C-4B99-9C2C-F6F81AC3AF9A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960" autoAdjust="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218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442B5F-3FBE-4F6E-8EA7-76E7BC64CC93}"/>
              </a:ext>
            </a:extLst>
          </p:cNvPr>
          <p:cNvGrpSpPr/>
          <p:nvPr userDrawn="1"/>
        </p:nvGrpSpPr>
        <p:grpSpPr>
          <a:xfrm>
            <a:off x="506410" y="290795"/>
            <a:ext cx="11235089" cy="6186401"/>
            <a:chOff x="506410" y="290795"/>
            <a:chExt cx="11235089" cy="618640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C1A72CD-E24F-432C-BC26-0354D8275B5F}"/>
                </a:ext>
              </a:extLst>
            </p:cNvPr>
            <p:cNvSpPr/>
            <p:nvPr userDrawn="1"/>
          </p:nvSpPr>
          <p:spPr>
            <a:xfrm>
              <a:off x="7643267" y="380804"/>
              <a:ext cx="3402961" cy="3831990"/>
            </a:xfrm>
            <a:custGeom>
              <a:avLst/>
              <a:gdLst>
                <a:gd name="connsiteX0" fmla="*/ 1947656 w 3402961"/>
                <a:gd name="connsiteY0" fmla="*/ 0 h 3831990"/>
                <a:gd name="connsiteX1" fmla="*/ 3402961 w 3402961"/>
                <a:gd name="connsiteY1" fmla="*/ 0 h 3831990"/>
                <a:gd name="connsiteX2" fmla="*/ 2978705 w 3402961"/>
                <a:gd name="connsiteY2" fmla="*/ 2516544 h 3831990"/>
                <a:gd name="connsiteX3" fmla="*/ 0 w 3402961"/>
                <a:gd name="connsiteY3" fmla="*/ 3831990 h 3831990"/>
                <a:gd name="connsiteX4" fmla="*/ 541319 w 3402961"/>
                <a:gd name="connsiteY4" fmla="*/ 621062 h 383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961" h="3831990">
                  <a:moveTo>
                    <a:pt x="1947656" y="0"/>
                  </a:moveTo>
                  <a:lnTo>
                    <a:pt x="3402961" y="0"/>
                  </a:lnTo>
                  <a:lnTo>
                    <a:pt x="2978705" y="2516544"/>
                  </a:lnTo>
                  <a:lnTo>
                    <a:pt x="0" y="3831990"/>
                  </a:lnTo>
                  <a:lnTo>
                    <a:pt x="541319" y="621062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6F43682-540A-4205-B52D-F8FDC3097873}"/>
                </a:ext>
              </a:extLst>
            </p:cNvPr>
            <p:cNvSpPr/>
            <p:nvPr userDrawn="1"/>
          </p:nvSpPr>
          <p:spPr>
            <a:xfrm>
              <a:off x="2180262" y="290795"/>
              <a:ext cx="3824405" cy="3683448"/>
            </a:xfrm>
            <a:custGeom>
              <a:avLst/>
              <a:gdLst>
                <a:gd name="connsiteX0" fmla="*/ 548228 w 3824405"/>
                <a:gd name="connsiteY0" fmla="*/ 0 h 3683448"/>
                <a:gd name="connsiteX1" fmla="*/ 1109670 w 3824405"/>
                <a:gd name="connsiteY1" fmla="*/ 0 h 3683448"/>
                <a:gd name="connsiteX2" fmla="*/ 3824405 w 3824405"/>
                <a:gd name="connsiteY2" fmla="*/ 2165534 h 3683448"/>
                <a:gd name="connsiteX3" fmla="*/ 0 w 3824405"/>
                <a:gd name="connsiteY3" fmla="*/ 3683448 h 368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5" h="3683448">
                  <a:moveTo>
                    <a:pt x="548228" y="0"/>
                  </a:moveTo>
                  <a:lnTo>
                    <a:pt x="1109670" y="0"/>
                  </a:lnTo>
                  <a:lnTo>
                    <a:pt x="3824405" y="2165534"/>
                  </a:lnTo>
                  <a:lnTo>
                    <a:pt x="0" y="3683448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231F3F-BB43-4877-8FFA-C19393AEDB96}"/>
                </a:ext>
              </a:extLst>
            </p:cNvPr>
            <p:cNvSpPr/>
            <p:nvPr userDrawn="1"/>
          </p:nvSpPr>
          <p:spPr>
            <a:xfrm>
              <a:off x="2946400" y="3789680"/>
              <a:ext cx="3885594" cy="2642590"/>
            </a:xfrm>
            <a:custGeom>
              <a:avLst/>
              <a:gdLst>
                <a:gd name="connsiteX0" fmla="*/ 2468880 w 3911600"/>
                <a:gd name="connsiteY0" fmla="*/ 1422400 h 2905760"/>
                <a:gd name="connsiteX1" fmla="*/ 3911600 w 3911600"/>
                <a:gd name="connsiteY1" fmla="*/ 0 h 2905760"/>
                <a:gd name="connsiteX2" fmla="*/ 0 w 3911600"/>
                <a:gd name="connsiteY2" fmla="*/ 751840 h 2905760"/>
                <a:gd name="connsiteX3" fmla="*/ 3789680 w 3911600"/>
                <a:gd name="connsiteY3" fmla="*/ 2905760 h 2905760"/>
                <a:gd name="connsiteX4" fmla="*/ 2468880 w 3911600"/>
                <a:gd name="connsiteY4" fmla="*/ 1422400 h 29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600" h="2905760">
                  <a:moveTo>
                    <a:pt x="2468880" y="1422400"/>
                  </a:moveTo>
                  <a:lnTo>
                    <a:pt x="3911600" y="0"/>
                  </a:lnTo>
                  <a:lnTo>
                    <a:pt x="0" y="751840"/>
                  </a:lnTo>
                  <a:lnTo>
                    <a:pt x="3789680" y="2905760"/>
                  </a:lnTo>
                  <a:lnTo>
                    <a:pt x="2468880" y="1422400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3F74E2-E46B-44F0-9ADC-EE3B3BB58A03}"/>
                </a:ext>
              </a:extLst>
            </p:cNvPr>
            <p:cNvSpPr/>
            <p:nvPr userDrawn="1"/>
          </p:nvSpPr>
          <p:spPr>
            <a:xfrm>
              <a:off x="506410" y="4577994"/>
              <a:ext cx="2083139" cy="1862886"/>
            </a:xfrm>
            <a:custGeom>
              <a:avLst/>
              <a:gdLst>
                <a:gd name="connsiteX0" fmla="*/ 416571 w 2083139"/>
                <a:gd name="connsiteY0" fmla="*/ 0 h 1862886"/>
                <a:gd name="connsiteX1" fmla="*/ 2083139 w 2083139"/>
                <a:gd name="connsiteY1" fmla="*/ 1666568 h 1862886"/>
                <a:gd name="connsiteX2" fmla="*/ 2074535 w 2083139"/>
                <a:gd name="connsiteY2" fmla="*/ 1836965 h 1862886"/>
                <a:gd name="connsiteX3" fmla="*/ 2070579 w 2083139"/>
                <a:gd name="connsiteY3" fmla="*/ 1862886 h 1862886"/>
                <a:gd name="connsiteX4" fmla="*/ 0 w 2083139"/>
                <a:gd name="connsiteY4" fmla="*/ 1862886 h 1862886"/>
                <a:gd name="connsiteX5" fmla="*/ 0 w 2083139"/>
                <a:gd name="connsiteY5" fmla="*/ 54609 h 1862886"/>
                <a:gd name="connsiteX6" fmla="*/ 80699 w 2083139"/>
                <a:gd name="connsiteY6" fmla="*/ 33859 h 1862886"/>
                <a:gd name="connsiteX7" fmla="*/ 416571 w 2083139"/>
                <a:gd name="connsiteY7" fmla="*/ 0 h 186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3139" h="1862886">
                  <a:moveTo>
                    <a:pt x="416571" y="0"/>
                  </a:moveTo>
                  <a:cubicBezTo>
                    <a:pt x="1336991" y="0"/>
                    <a:pt x="2083139" y="746148"/>
                    <a:pt x="2083139" y="1666568"/>
                  </a:cubicBezTo>
                  <a:cubicBezTo>
                    <a:pt x="2083139" y="1724094"/>
                    <a:pt x="2080224" y="1780940"/>
                    <a:pt x="2074535" y="1836965"/>
                  </a:cubicBezTo>
                  <a:lnTo>
                    <a:pt x="2070579" y="1862886"/>
                  </a:lnTo>
                  <a:lnTo>
                    <a:pt x="0" y="1862886"/>
                  </a:lnTo>
                  <a:lnTo>
                    <a:pt x="0" y="54609"/>
                  </a:lnTo>
                  <a:lnTo>
                    <a:pt x="80699" y="33859"/>
                  </a:lnTo>
                  <a:cubicBezTo>
                    <a:pt x="189189" y="11659"/>
                    <a:pt x="301519" y="0"/>
                    <a:pt x="416571" y="0"/>
                  </a:cubicBez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F35A45-AF90-49C2-B694-ED016BE788AF}"/>
                </a:ext>
              </a:extLst>
            </p:cNvPr>
            <p:cNvSpPr/>
            <p:nvPr userDrawn="1"/>
          </p:nvSpPr>
          <p:spPr>
            <a:xfrm>
              <a:off x="9106800" y="2968152"/>
              <a:ext cx="2634699" cy="3509044"/>
            </a:xfrm>
            <a:custGeom>
              <a:avLst/>
              <a:gdLst>
                <a:gd name="connsiteX0" fmla="*/ 1876000 w 2634699"/>
                <a:gd name="connsiteY0" fmla="*/ 0 h 3509044"/>
                <a:gd name="connsiteX1" fmla="*/ 2634699 w 2634699"/>
                <a:gd name="connsiteY1" fmla="*/ 460062 h 3509044"/>
                <a:gd name="connsiteX2" fmla="*/ 2634699 w 2634699"/>
                <a:gd name="connsiteY2" fmla="*/ 3509044 h 3509044"/>
                <a:gd name="connsiteX3" fmla="*/ 684855 w 2634699"/>
                <a:gd name="connsiteY3" fmla="*/ 3509044 h 3509044"/>
                <a:gd name="connsiteX4" fmla="*/ 0 w 2634699"/>
                <a:gd name="connsiteY4" fmla="*/ 3093761 h 350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699" h="3509044">
                  <a:moveTo>
                    <a:pt x="1876000" y="0"/>
                  </a:moveTo>
                  <a:lnTo>
                    <a:pt x="2634699" y="460062"/>
                  </a:lnTo>
                  <a:lnTo>
                    <a:pt x="2634699" y="3509044"/>
                  </a:lnTo>
                  <a:lnTo>
                    <a:pt x="684855" y="3509044"/>
                  </a:lnTo>
                  <a:lnTo>
                    <a:pt x="0" y="3093761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1F0184-FEB5-4759-8D73-DD6F2FC0F247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8194E6-6A39-45B4-BA58-7BDD0311CFEE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6C226C-FD13-4C9E-BF08-CF8DB7226C28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0B7190-7B0F-448C-B6B4-4E0530A6995F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9001B8-83CA-4F8A-874F-822C9BF20323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AC6B-C133-4027-BF0A-C9E1C9E45672}"/>
              </a:ext>
            </a:extLst>
          </p:cNvPr>
          <p:cNvSpPr/>
          <p:nvPr/>
        </p:nvSpPr>
        <p:spPr>
          <a:xfrm>
            <a:off x="450501" y="1784971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374733" y="1974213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Xuanao Zhao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988E-7DA8-4BAE-8C0D-2CD91B422211}"/>
              </a:ext>
            </a:extLst>
          </p:cNvPr>
          <p:cNvSpPr/>
          <p:nvPr/>
        </p:nvSpPr>
        <p:spPr>
          <a:xfrm>
            <a:off x="450501" y="2960549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374735" y="3151656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Poo Yong Liang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948F0-B835-4A2E-BAF9-84677026B30A}"/>
              </a:ext>
            </a:extLst>
          </p:cNvPr>
          <p:cNvSpPr/>
          <p:nvPr/>
        </p:nvSpPr>
        <p:spPr>
          <a:xfrm>
            <a:off x="450500" y="4136127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374734" y="4327234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Ryan Cheah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9978C-42F9-4891-8707-6B7A7250936F}"/>
              </a:ext>
            </a:extLst>
          </p:cNvPr>
          <p:cNvSpPr/>
          <p:nvPr/>
        </p:nvSpPr>
        <p:spPr>
          <a:xfrm>
            <a:off x="450500" y="5311705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374734" y="5502812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Tiew Shou Cheng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97902-E389-45DB-83DE-488AC2E963AF}"/>
              </a:ext>
            </a:extLst>
          </p:cNvPr>
          <p:cNvSpPr/>
          <p:nvPr/>
        </p:nvSpPr>
        <p:spPr>
          <a:xfrm>
            <a:off x="5135736" y="2103862"/>
            <a:ext cx="5869019" cy="3702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5430315" y="2490871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5430315" y="3709776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Lecturer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5430315" y="4630797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Programme / Intake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1974213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3151656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4327234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5502812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376812"/>
            <a:ext cx="5228939" cy="1420599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1483273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221825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D92F-9C31-454D-B19B-99C0220ABFAA}"/>
              </a:ext>
            </a:extLst>
          </p:cNvPr>
          <p:cNvGrpSpPr/>
          <p:nvPr/>
        </p:nvGrpSpPr>
        <p:grpSpPr>
          <a:xfrm>
            <a:off x="734980" y="4087287"/>
            <a:ext cx="5228940" cy="1425523"/>
            <a:chOff x="734980" y="4087287"/>
            <a:chExt cx="5228940" cy="1425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643C4C-42AD-400F-B0D4-C6027A35FE00}"/>
                </a:ext>
              </a:extLst>
            </p:cNvPr>
            <p:cNvSpPr/>
            <p:nvPr/>
          </p:nvSpPr>
          <p:spPr>
            <a:xfrm>
              <a:off x="73498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3A22B-D36A-45D6-A47B-D433BFAC19FF}"/>
                </a:ext>
              </a:extLst>
            </p:cNvPr>
            <p:cNvSpPr txBox="1"/>
            <p:nvPr/>
          </p:nvSpPr>
          <p:spPr>
            <a:xfrm>
              <a:off x="2218254" y="4387011"/>
              <a:ext cx="37456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Requirements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28" name="Picture 4" descr="WUSOM Admission Requirements | Windsor University School of Medicine">
              <a:extLst>
                <a:ext uri="{FF2B5EF4-FFF2-40B4-BE49-F238E27FC236}">
                  <a16:creationId xmlns:a16="http://schemas.microsoft.com/office/drawing/2014/main" id="{8E31F554-487D-495D-9657-1B8A1FD39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3" r="9135"/>
            <a:stretch/>
          </p:blipFill>
          <p:spPr bwMode="auto">
            <a:xfrm>
              <a:off x="734980" y="4087287"/>
              <a:ext cx="1483273" cy="14255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FBEDF-D448-43E4-983C-AD28E8EEEA59}"/>
              </a:ext>
            </a:extLst>
          </p:cNvPr>
          <p:cNvGrpSpPr/>
          <p:nvPr/>
        </p:nvGrpSpPr>
        <p:grpSpPr>
          <a:xfrm>
            <a:off x="6140101" y="2376812"/>
            <a:ext cx="5228939" cy="1420599"/>
            <a:chOff x="6140101" y="2376812"/>
            <a:chExt cx="5228939" cy="14205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6DADA4-2AD8-47F9-B7B6-FCF0A714BAA8}"/>
                </a:ext>
              </a:extLst>
            </p:cNvPr>
            <p:cNvSpPr/>
            <p:nvPr/>
          </p:nvSpPr>
          <p:spPr>
            <a:xfrm>
              <a:off x="614010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F361D0-EA2B-4FB9-8167-95F9BAE6F543}"/>
                </a:ext>
              </a:extLst>
            </p:cNvPr>
            <p:cNvSpPr txBox="1"/>
            <p:nvPr/>
          </p:nvSpPr>
          <p:spPr>
            <a:xfrm>
              <a:off x="762337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Processes,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0" name="Picture 6" descr="Job Opportunity: Mechanical Design Engineer - Getech Automation">
              <a:extLst>
                <a:ext uri="{FF2B5EF4-FFF2-40B4-BE49-F238E27FC236}">
                  <a16:creationId xmlns:a16="http://schemas.microsoft.com/office/drawing/2014/main" id="{6391C9F4-5D02-4B26-81D4-48D81A06BE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6" t="-729" r="20526" b="729"/>
            <a:stretch/>
          </p:blipFill>
          <p:spPr bwMode="auto">
            <a:xfrm>
              <a:off x="6140101" y="2382036"/>
              <a:ext cx="1483273" cy="141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CF6E73-9642-4EAC-8EC3-FC9A86FD9E72}"/>
              </a:ext>
            </a:extLst>
          </p:cNvPr>
          <p:cNvGrpSpPr/>
          <p:nvPr/>
        </p:nvGrpSpPr>
        <p:grpSpPr>
          <a:xfrm>
            <a:off x="6140101" y="4086985"/>
            <a:ext cx="5228939" cy="1425825"/>
            <a:chOff x="6140101" y="4086985"/>
            <a:chExt cx="5228939" cy="14258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5705AD-2D60-4F93-8535-A0FD6D37A82F}"/>
                </a:ext>
              </a:extLst>
            </p:cNvPr>
            <p:cNvSpPr/>
            <p:nvPr/>
          </p:nvSpPr>
          <p:spPr>
            <a:xfrm>
              <a:off x="614010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73C0E-D160-499D-B83D-7BB1F26A2D56}"/>
                </a:ext>
              </a:extLst>
            </p:cNvPr>
            <p:cNvSpPr txBox="1"/>
            <p:nvPr/>
          </p:nvSpPr>
          <p:spPr>
            <a:xfrm>
              <a:off x="7623374" y="4387011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6277A7B3-D34F-407B-83E2-380091E31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6140101" y="4086985"/>
              <a:ext cx="1483273" cy="1410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6EC5FA1-DF53-40C2-BF6B-893C43089754}"/>
              </a:ext>
            </a:extLst>
          </p:cNvPr>
          <p:cNvSpPr/>
          <p:nvPr/>
        </p:nvSpPr>
        <p:spPr>
          <a:xfrm>
            <a:off x="7020560" y="2154568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Those reliable delivery services are very expensive.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D14C1E8-A16A-4838-912A-0F96BF263B76}"/>
              </a:ext>
            </a:extLst>
          </p:cNvPr>
          <p:cNvSpPr/>
          <p:nvPr/>
        </p:nvSpPr>
        <p:spPr>
          <a:xfrm>
            <a:off x="7020560" y="3429000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 can’t leave my house; I need to take care of my kids.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56CECB5-74F6-4F0C-86B4-316128A78D20}"/>
              </a:ext>
            </a:extLst>
          </p:cNvPr>
          <p:cNvSpPr/>
          <p:nvPr/>
        </p:nvSpPr>
        <p:spPr>
          <a:xfrm>
            <a:off x="7020560" y="4703432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Can’t match my delivery time and customer’s delivery time.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54C5F-ECB2-4B30-A7AA-FBA80ADDFCF8}"/>
              </a:ext>
            </a:extLst>
          </p:cNvPr>
          <p:cNvGrpSpPr/>
          <p:nvPr/>
        </p:nvGrpSpPr>
        <p:grpSpPr>
          <a:xfrm>
            <a:off x="2215482" y="2690701"/>
            <a:ext cx="6268065" cy="1046441"/>
            <a:chOff x="4655574" y="1862858"/>
            <a:chExt cx="6268065" cy="10464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F5B298-8B61-449E-8B2C-7110DCB7995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467793-62C1-4368-99C3-C32DD59D321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From home; Sells item with short expiration / relatively low in price/quality.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4E2817-A8DA-4899-AA45-7AD3F209E2D5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0ACE5-1AAB-4532-A384-1D72C917186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needs income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BCC63B-DC47-4C5B-A444-61128D66F76B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who requires extra income to support daily life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Staff &amp; Admins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USOM Admission Requirements | Windsor University School of Medicine">
            <a:extLst>
              <a:ext uri="{FF2B5EF4-FFF2-40B4-BE49-F238E27FC236}">
                <a16:creationId xmlns:a16="http://schemas.microsoft.com/office/drawing/2014/main" id="{98E326AF-96C5-4E24-80F4-2FC1B9556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83" r="9135"/>
          <a:stretch/>
        </p:blipFill>
        <p:spPr bwMode="auto">
          <a:xfrm>
            <a:off x="633242" y="1322171"/>
            <a:ext cx="2890759" cy="27782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435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 Light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33</cp:revision>
  <dcterms:created xsi:type="dcterms:W3CDTF">2020-09-16T19:01:41Z</dcterms:created>
  <dcterms:modified xsi:type="dcterms:W3CDTF">2020-09-19T16:19:41Z</dcterms:modified>
</cp:coreProperties>
</file>