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C430-1425-48F2-B6DF-7B545517C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0EB8C-9619-4300-8C1D-6D57A7FEE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4BBD-4F0C-42C7-82AB-662FF7AD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E806-C90D-4102-8884-01E8F723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8359-9016-4FAE-9E91-702AAF3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41E6-365F-4A3D-A62A-C383E98D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9F941-03DD-4847-9A1F-E399C057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E23B-BCAD-4971-A5EB-F7D6C7F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6431-C736-42DF-BBAE-4C6BAD55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D32-E914-428B-83D5-C6B959A6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3651-7394-48E3-A6B1-DE0E7B90D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FEC61-FB23-4792-8439-7EC27203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F014-4DD2-4947-B95A-0F5A7534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B310-87DB-4EDC-A7E0-8A994E16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12A7-8C38-460C-AF3B-01ABEC3B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270-936E-4696-B7CF-5DB11C75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146B-033B-4C0A-8169-9DEFC08F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ADB5-72DC-4B9B-988A-7DBC1694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2FA4-3F3B-43B3-8214-DA204017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5772-28F0-410F-9616-2DB98024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E3DB-0564-4923-AE13-144B18CA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C502-52A7-49A4-B49F-D5DCD93E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0D61-89FA-4A25-ADCE-79B519F5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845BF-3AE7-432E-9667-DAC956C8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AFC8-105D-46EC-B31B-A2985B5D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D619-E4B6-4ACB-98F0-590B68F0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AC65-23A3-484B-9D2B-DF87EBC8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645F4-6054-47DB-A0E0-C58884650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C643-ABFB-44FA-B83E-1FECD5C4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BC35-E1B0-42A4-992C-E2D3D112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2393-7AF6-4FCB-A43F-6314885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603E-0FEA-4574-B9C9-EC993573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3324-CDCF-449C-85AB-C0DCB799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FF632-4E62-4D87-940A-93C60492F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52AEE-2513-4DF8-9DB7-4A3A7D78D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500ED-1B06-457C-B0F6-7349CAC0F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D8F62-46D4-4896-8EE0-A91B1534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F5E05-46A6-4CE9-94C3-610BDD88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5D5EE-D26F-44C6-B5EB-EA9CC407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A4B0-8279-41A0-A4BE-8CCAF340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97C6B-DD19-4667-B6E5-D2349ECE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EE223-16B0-4D9E-BA02-0CB755E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ACC88-27FE-49BB-802C-214C8894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62DCE-EE18-40F6-A0E0-5A8DD0DB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E1A7A-5A2E-4656-82C1-F2A2BB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9F206-FEB7-4CDE-A481-B6C755B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7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A3ED-2293-4BC6-9997-12C327ED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6D88-B666-4F60-9CBA-1CCE92CF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AD30F-D3FD-4DE3-B5A5-1EB990AD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A7712-BF7E-4D8E-BA12-152F6682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FAE3-08B1-4ADD-8208-FA82F92E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72061-6D80-4AF3-BD64-35D5EA07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59EB-4A8E-4CF1-9EE9-6C7B406F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12CCE-4557-490C-BF93-26AE885E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3AF3F-218E-444C-A5C4-DB4593B4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4F1C-46EC-4E59-BF12-4A1A9931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C72D-5FFB-4B70-852C-9F89C20A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3A214-4C2F-4945-827F-AC5A96F5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019E-2022-4E71-AB6B-7A8FBEAE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81FC3-0BBD-43DD-9E77-B44E52AF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F383-B346-4217-B66B-5F4FEF665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FB4A-0F19-4428-8AE7-EC31C1D3BD6D}" type="datetimeFigureOut">
              <a:rPr lang="en-US" smtClean="0"/>
              <a:t>07-Feb-18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FB8A-4AFE-451C-8040-150504593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2221-AE7A-4417-B564-ABF1073B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7948-8076-45B0-96D3-A76EF5C63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1A800-6129-4AD9-8644-94AC6735C8F7}"/>
              </a:ext>
            </a:extLst>
          </p:cNvPr>
          <p:cNvSpPr/>
          <p:nvPr/>
        </p:nvSpPr>
        <p:spPr>
          <a:xfrm>
            <a:off x="4689561" y="1360487"/>
            <a:ext cx="1898469" cy="449860"/>
          </a:xfrm>
          <a:prstGeom prst="roundRect">
            <a:avLst>
              <a:gd name="adj" fmla="val 69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7BF5D1-C804-45DA-82D2-0C9D02BC7879}"/>
              </a:ext>
            </a:extLst>
          </p:cNvPr>
          <p:cNvSpPr/>
          <p:nvPr/>
        </p:nvSpPr>
        <p:spPr>
          <a:xfrm>
            <a:off x="3723983" y="812531"/>
            <a:ext cx="483326" cy="154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Request Monitor</a:t>
            </a:r>
          </a:p>
          <a:p>
            <a:pPr algn="ctr"/>
            <a:r>
              <a:rPr lang="en-US" sz="1400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2ED04-1A4A-4DA0-89AD-8EDBDF084BEA}"/>
              </a:ext>
            </a:extLst>
          </p:cNvPr>
          <p:cNvGrpSpPr/>
          <p:nvPr/>
        </p:nvGrpSpPr>
        <p:grpSpPr>
          <a:xfrm>
            <a:off x="8300048" y="623707"/>
            <a:ext cx="891065" cy="783773"/>
            <a:chOff x="8421187" y="2029096"/>
            <a:chExt cx="1267292" cy="1114699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C85EC816-7735-4A2B-AD65-C2CF5D6FE081}"/>
                </a:ext>
              </a:extLst>
            </p:cNvPr>
            <p:cNvSpPr/>
            <p:nvPr/>
          </p:nvSpPr>
          <p:spPr>
            <a:xfrm>
              <a:off x="8421187" y="2721431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0F97A564-2F37-45AF-903D-473219BD9728}"/>
                </a:ext>
              </a:extLst>
            </p:cNvPr>
            <p:cNvSpPr/>
            <p:nvPr/>
          </p:nvSpPr>
          <p:spPr>
            <a:xfrm>
              <a:off x="8421188" y="237526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F10BCB5C-153C-4505-8DB1-7E1B561131A1}"/>
                </a:ext>
              </a:extLst>
            </p:cNvPr>
            <p:cNvSpPr/>
            <p:nvPr/>
          </p:nvSpPr>
          <p:spPr>
            <a:xfrm>
              <a:off x="8421188" y="2029096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2653C-AC07-4A26-82F9-BC7A9919F6B9}"/>
              </a:ext>
            </a:extLst>
          </p:cNvPr>
          <p:cNvGrpSpPr/>
          <p:nvPr/>
        </p:nvGrpSpPr>
        <p:grpSpPr>
          <a:xfrm>
            <a:off x="8300047" y="1513372"/>
            <a:ext cx="891065" cy="783773"/>
            <a:chOff x="8421187" y="2029096"/>
            <a:chExt cx="1267292" cy="1114699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05F31832-62C7-4C21-84BE-0591F669C886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04EC7CA0-7A8F-4B0C-B2FD-1835D8F36B3A}"/>
                </a:ext>
              </a:extLst>
            </p:cNvPr>
            <p:cNvSpPr/>
            <p:nvPr/>
          </p:nvSpPr>
          <p:spPr>
            <a:xfrm>
              <a:off x="8421188" y="2375263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Cassandra</a:t>
              </a:r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B28A9F31-9099-407D-9995-F19270CB3095}"/>
                </a:ext>
              </a:extLst>
            </p:cNvPr>
            <p:cNvSpPr/>
            <p:nvPr/>
          </p:nvSpPr>
          <p:spPr>
            <a:xfrm>
              <a:off x="8421188" y="2029096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2EE25-F039-427B-BF68-216DF314051E}"/>
              </a:ext>
            </a:extLst>
          </p:cNvPr>
          <p:cNvGrpSpPr/>
          <p:nvPr/>
        </p:nvGrpSpPr>
        <p:grpSpPr>
          <a:xfrm>
            <a:off x="8298957" y="2826631"/>
            <a:ext cx="892158" cy="857252"/>
            <a:chOff x="8419633" y="1924593"/>
            <a:chExt cx="1268846" cy="1219202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5235B2AF-CDC2-4360-B67B-04191591D8BC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7EEA2B17-41D9-4BF7-A0F4-47C7B2B1BBB9}"/>
                </a:ext>
              </a:extLst>
            </p:cNvPr>
            <p:cNvSpPr/>
            <p:nvPr/>
          </p:nvSpPr>
          <p:spPr>
            <a:xfrm>
              <a:off x="8421187" y="2270759"/>
              <a:ext cx="1267292" cy="52687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Elasticsearch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4D6DABD-0296-4D2A-A436-DBC411191B1E}"/>
                </a:ext>
              </a:extLst>
            </p:cNvPr>
            <p:cNvSpPr/>
            <p:nvPr/>
          </p:nvSpPr>
          <p:spPr>
            <a:xfrm>
              <a:off x="8419633" y="192459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0D186-82D2-4F4E-BCAC-581DA17F74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207309" y="1585417"/>
            <a:ext cx="48225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3C57D-DAF5-42AD-99BD-E33DDB99BDE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6588030" y="1015594"/>
            <a:ext cx="1712019" cy="5698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EB421-18A6-4B71-8535-B8DD5682B3EB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588030" y="1585417"/>
            <a:ext cx="1712018" cy="31984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98C281-9CEA-4844-BBEF-E04F9CD25F73}"/>
              </a:ext>
            </a:extLst>
          </p:cNvPr>
          <p:cNvSpPr/>
          <p:nvPr/>
        </p:nvSpPr>
        <p:spPr>
          <a:xfrm>
            <a:off x="924176" y="1249230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3CD71-CDEB-4CA0-9203-EBDBC3F45991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2056291" y="1585417"/>
            <a:ext cx="166769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D999FF9-6A57-418D-9165-29CA24FCBE7D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rot="16200000" flipH="1">
            <a:off x="5544300" y="779648"/>
            <a:ext cx="1177092" cy="433440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279F36-EF42-4778-B433-8D239109D320}"/>
              </a:ext>
            </a:extLst>
          </p:cNvPr>
          <p:cNvSpPr txBox="1"/>
          <p:nvPr/>
        </p:nvSpPr>
        <p:spPr>
          <a:xfrm>
            <a:off x="5106322" y="3350729"/>
            <a:ext cx="1628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Request Time, Unique ID per Request, Request, Status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2049F7-B39F-47CC-AC0C-4B91A8EE70AD}"/>
              </a:ext>
            </a:extLst>
          </p:cNvPr>
          <p:cNvSpPr txBox="1"/>
          <p:nvPr/>
        </p:nvSpPr>
        <p:spPr>
          <a:xfrm>
            <a:off x="4532644" y="567288"/>
            <a:ext cx="11473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Unique Request ID + Forwarded Request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FB073-E619-4C68-A35E-8B885A6F2FF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437013" y="844287"/>
            <a:ext cx="95631" cy="74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FB2C51-35D3-47F0-93A4-6D04CC86B71E}"/>
              </a:ext>
            </a:extLst>
          </p:cNvPr>
          <p:cNvSpPr txBox="1"/>
          <p:nvPr/>
        </p:nvSpPr>
        <p:spPr>
          <a:xfrm>
            <a:off x="9190022" y="8155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:6603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24AB5-055F-4EF2-911C-E54DC801F308}"/>
              </a:ext>
            </a:extLst>
          </p:cNvPr>
          <p:cNvSpPr txBox="1"/>
          <p:nvPr/>
        </p:nvSpPr>
        <p:spPr>
          <a:xfrm>
            <a:off x="9190022" y="167078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:9042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0DF0B3-31FB-41C4-8489-E744959EBBC4}"/>
              </a:ext>
            </a:extLst>
          </p:cNvPr>
          <p:cNvSpPr txBox="1"/>
          <p:nvPr/>
        </p:nvSpPr>
        <p:spPr>
          <a:xfrm>
            <a:off x="9190022" y="30700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:9200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FDBA9-1460-44EC-9F1B-6C7B740D2D0B}"/>
              </a:ext>
            </a:extLst>
          </p:cNvPr>
          <p:cNvSpPr txBox="1"/>
          <p:nvPr/>
        </p:nvSpPr>
        <p:spPr>
          <a:xfrm>
            <a:off x="3567290" y="4126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:8000</a:t>
            </a:r>
          </a:p>
        </p:txBody>
      </p:sp>
    </p:spTree>
    <p:extLst>
      <p:ext uri="{BB962C8B-B14F-4D97-AF65-F5344CB8AC3E}">
        <p14:creationId xmlns:p14="http://schemas.microsoft.com/office/powerpoint/2010/main" val="68244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257BF85-FF5F-44BE-97EB-40ECB6C5BAD3}"/>
              </a:ext>
            </a:extLst>
          </p:cNvPr>
          <p:cNvSpPr/>
          <p:nvPr/>
        </p:nvSpPr>
        <p:spPr>
          <a:xfrm>
            <a:off x="8302393" y="357995"/>
            <a:ext cx="1132115" cy="22277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2B0191-6D32-49AC-BDC7-C6C9EDB74AFF}"/>
              </a:ext>
            </a:extLst>
          </p:cNvPr>
          <p:cNvSpPr/>
          <p:nvPr/>
        </p:nvSpPr>
        <p:spPr>
          <a:xfrm>
            <a:off x="3631475" y="676510"/>
            <a:ext cx="3503022" cy="2227765"/>
          </a:xfrm>
          <a:prstGeom prst="roundRect">
            <a:avLst>
              <a:gd name="adj" fmla="val 4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1A800-6129-4AD9-8644-94AC6735C8F7}"/>
              </a:ext>
            </a:extLst>
          </p:cNvPr>
          <p:cNvSpPr/>
          <p:nvPr/>
        </p:nvSpPr>
        <p:spPr>
          <a:xfrm>
            <a:off x="4689561" y="1143290"/>
            <a:ext cx="1898469" cy="667057"/>
          </a:xfrm>
          <a:prstGeom prst="roundRect">
            <a:avLst>
              <a:gd name="adj" fmla="val 6988"/>
            </a:avLst>
          </a:prstGeom>
          <a:solidFill>
            <a:schemeClr val="tx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7BF5D1-C804-45DA-82D2-0C9D02BC7879}"/>
              </a:ext>
            </a:extLst>
          </p:cNvPr>
          <p:cNvSpPr/>
          <p:nvPr/>
        </p:nvSpPr>
        <p:spPr>
          <a:xfrm>
            <a:off x="3723983" y="812531"/>
            <a:ext cx="483326" cy="19584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Request Monitor</a:t>
            </a:r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0CF90C-C135-467E-A076-BB0B5C7839BB}"/>
              </a:ext>
            </a:extLst>
          </p:cNvPr>
          <p:cNvSpPr/>
          <p:nvPr/>
        </p:nvSpPr>
        <p:spPr>
          <a:xfrm>
            <a:off x="4700450" y="2339916"/>
            <a:ext cx="1898469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 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9513DC-9D50-4713-8702-1BAC499F39D2}"/>
              </a:ext>
            </a:extLst>
          </p:cNvPr>
          <p:cNvSpPr/>
          <p:nvPr/>
        </p:nvSpPr>
        <p:spPr>
          <a:xfrm>
            <a:off x="3828495" y="4849248"/>
            <a:ext cx="3056721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Agent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2EE25-F039-427B-BF68-216DF314051E}"/>
              </a:ext>
            </a:extLst>
          </p:cNvPr>
          <p:cNvGrpSpPr/>
          <p:nvPr/>
        </p:nvGrpSpPr>
        <p:grpSpPr>
          <a:xfrm>
            <a:off x="8299499" y="3877304"/>
            <a:ext cx="892158" cy="857252"/>
            <a:chOff x="8419633" y="1924593"/>
            <a:chExt cx="1268846" cy="1219202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5235B2AF-CDC2-4360-B67B-04191591D8BC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7EEA2B17-41D9-4BF7-A0F4-47C7B2B1BBB9}"/>
                </a:ext>
              </a:extLst>
            </p:cNvPr>
            <p:cNvSpPr/>
            <p:nvPr/>
          </p:nvSpPr>
          <p:spPr>
            <a:xfrm>
              <a:off x="8421187" y="2270759"/>
              <a:ext cx="1267292" cy="52687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Elasticsearch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4D6DABD-0296-4D2A-A436-DBC411191B1E}"/>
                </a:ext>
              </a:extLst>
            </p:cNvPr>
            <p:cNvSpPr/>
            <p:nvPr/>
          </p:nvSpPr>
          <p:spPr>
            <a:xfrm>
              <a:off x="8419633" y="192459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0D186-82D2-4F4E-BCAC-581DA17F74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207309" y="1476819"/>
            <a:ext cx="482252" cy="3149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EB421-18A6-4B71-8535-B8DD5682B3EB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 flipV="1">
            <a:off x="6588030" y="1471878"/>
            <a:ext cx="1714363" cy="494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937DEF-4E1B-4B2D-9C2F-192C3E266174}"/>
              </a:ext>
            </a:extLst>
          </p:cNvPr>
          <p:cNvSpPr/>
          <p:nvPr/>
        </p:nvSpPr>
        <p:spPr>
          <a:xfrm>
            <a:off x="6714308" y="812531"/>
            <a:ext cx="304798" cy="1958459"/>
          </a:xfrm>
          <a:prstGeom prst="roundRect">
            <a:avLst>
              <a:gd name="adj" fmla="val 195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Throughput Agent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98C281-9CEA-4844-BBEF-E04F9CD25F73}"/>
              </a:ext>
            </a:extLst>
          </p:cNvPr>
          <p:cNvSpPr/>
          <p:nvPr/>
        </p:nvSpPr>
        <p:spPr>
          <a:xfrm>
            <a:off x="934979" y="676509"/>
            <a:ext cx="1132115" cy="22277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3CD71-CDEB-4CA0-9203-EBDBC3F45991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2067094" y="1790392"/>
            <a:ext cx="1656889" cy="136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4FCABEB-B0A6-4027-AEAB-8A94E411EBCC}"/>
              </a:ext>
            </a:extLst>
          </p:cNvPr>
          <p:cNvCxnSpPr>
            <a:stCxn id="8" idx="3"/>
            <a:endCxn id="18" idx="3"/>
          </p:cNvCxnSpPr>
          <p:nvPr/>
        </p:nvCxnSpPr>
        <p:spPr>
          <a:xfrm flipV="1">
            <a:off x="6885216" y="4734556"/>
            <a:ext cx="1860909" cy="33022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F70E9B4-45E9-44A5-A85B-A7DB9CF36A40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16200000" flipH="1">
            <a:off x="6955702" y="2681995"/>
            <a:ext cx="1254802" cy="1432792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18DD777-CE02-4FFA-8908-4A59A531584C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6200000" flipH="1">
            <a:off x="6207668" y="2213006"/>
            <a:ext cx="1534940" cy="265090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D999FF9-6A57-418D-9165-29CA24FCBE7D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rot="16200000" flipH="1">
            <a:off x="5225580" y="1511055"/>
            <a:ext cx="1815079" cy="4334946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368DE3-B223-44ED-ABF1-A0982EFB14D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38796" y="1810347"/>
            <a:ext cx="10889" cy="52956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279F36-EF42-4778-B433-8D239109D320}"/>
              </a:ext>
            </a:extLst>
          </p:cNvPr>
          <p:cNvSpPr txBox="1"/>
          <p:nvPr/>
        </p:nvSpPr>
        <p:spPr>
          <a:xfrm>
            <a:off x="4036256" y="4365224"/>
            <a:ext cx="1628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Request Time, Unique ID per Request, Request, Status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27DBAE-1231-4B0E-B50B-9E0AD9AC08D5}"/>
              </a:ext>
            </a:extLst>
          </p:cNvPr>
          <p:cNvSpPr txBox="1"/>
          <p:nvPr/>
        </p:nvSpPr>
        <p:spPr>
          <a:xfrm>
            <a:off x="5900056" y="4181650"/>
            <a:ext cx="16285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Logs, Heartbeat,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C6BAA1-80E8-4B84-9FD4-CD3A4A74152F}"/>
              </a:ext>
            </a:extLst>
          </p:cNvPr>
          <p:cNvSpPr txBox="1"/>
          <p:nvPr/>
        </p:nvSpPr>
        <p:spPr>
          <a:xfrm>
            <a:off x="7003130" y="3907871"/>
            <a:ext cx="11473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Throughput per </a:t>
            </a:r>
            <a:r>
              <a:rPr lang="en-US" sz="800" dirty="0" err="1"/>
              <a:t>IP:Port</a:t>
            </a:r>
            <a:endParaRPr 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7251C5-4FB3-4267-A362-16C50B8642A2}"/>
              </a:ext>
            </a:extLst>
          </p:cNvPr>
          <p:cNvSpPr txBox="1"/>
          <p:nvPr/>
        </p:nvSpPr>
        <p:spPr>
          <a:xfrm>
            <a:off x="5091082" y="1854782"/>
            <a:ext cx="11473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Log Messages &amp; Monitoring Information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2049F7-B39F-47CC-AC0C-4B91A8EE70AD}"/>
              </a:ext>
            </a:extLst>
          </p:cNvPr>
          <p:cNvSpPr txBox="1"/>
          <p:nvPr/>
        </p:nvSpPr>
        <p:spPr>
          <a:xfrm>
            <a:off x="4532644" y="567288"/>
            <a:ext cx="11473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Unique Request ID + Forwarded Request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434612-5F6C-4DCD-9C2C-BD2FAED31094}"/>
              </a:ext>
            </a:extLst>
          </p:cNvPr>
          <p:cNvSpPr txBox="1"/>
          <p:nvPr/>
        </p:nvSpPr>
        <p:spPr>
          <a:xfrm>
            <a:off x="7186166" y="4916961"/>
            <a:ext cx="130782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CPU, MEM, Network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FB073-E619-4C68-A35E-8B885A6F2FF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415246" y="844287"/>
            <a:ext cx="117398" cy="78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DD10FE-61F7-43EF-9134-1DC131BE6173}"/>
              </a:ext>
            </a:extLst>
          </p:cNvPr>
          <p:cNvSpPr/>
          <p:nvPr/>
        </p:nvSpPr>
        <p:spPr>
          <a:xfrm>
            <a:off x="8299499" y="2981074"/>
            <a:ext cx="891065" cy="69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Zipkin</a:t>
            </a:r>
            <a:endParaRPr lang="de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4262329-3019-41F5-A6F4-E043525D9FB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53575" y="983060"/>
            <a:ext cx="756904" cy="4332762"/>
          </a:xfrm>
          <a:prstGeom prst="bentConnector2">
            <a:avLst/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548A77-4F48-4E82-B2ED-B06354262D3E}"/>
              </a:ext>
            </a:extLst>
          </p:cNvPr>
          <p:cNvSpPr txBox="1"/>
          <p:nvPr/>
        </p:nvSpPr>
        <p:spPr>
          <a:xfrm>
            <a:off x="4058023" y="3407511"/>
            <a:ext cx="13628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Trace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7C1E025-F89D-47B2-ACF9-050C6A92BBD3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rot="5400000">
            <a:off x="8644571" y="3776842"/>
            <a:ext cx="200923" cy="12700"/>
          </a:xfrm>
          <a:prstGeom prst="bentConnector3">
            <a:avLst>
              <a:gd name="adj1" fmla="val 84674"/>
            </a:avLst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1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2B0191-6D32-49AC-BDC7-C6C9EDB74AFF}"/>
              </a:ext>
            </a:extLst>
          </p:cNvPr>
          <p:cNvSpPr/>
          <p:nvPr/>
        </p:nvSpPr>
        <p:spPr>
          <a:xfrm>
            <a:off x="3631475" y="676510"/>
            <a:ext cx="3503022" cy="2227765"/>
          </a:xfrm>
          <a:prstGeom prst="roundRect">
            <a:avLst>
              <a:gd name="adj" fmla="val 4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2F6BA3-892C-4CFF-A986-7EE83899BA31}"/>
              </a:ext>
            </a:extLst>
          </p:cNvPr>
          <p:cNvSpPr/>
          <p:nvPr/>
        </p:nvSpPr>
        <p:spPr>
          <a:xfrm>
            <a:off x="950301" y="1632267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1A800-6129-4AD9-8644-94AC6735C8F7}"/>
              </a:ext>
            </a:extLst>
          </p:cNvPr>
          <p:cNvSpPr/>
          <p:nvPr/>
        </p:nvSpPr>
        <p:spPr>
          <a:xfrm>
            <a:off x="4689561" y="1143290"/>
            <a:ext cx="1898469" cy="667057"/>
          </a:xfrm>
          <a:prstGeom prst="roundRect">
            <a:avLst>
              <a:gd name="adj" fmla="val 69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7BF5D1-C804-45DA-82D2-0C9D02BC7879}"/>
              </a:ext>
            </a:extLst>
          </p:cNvPr>
          <p:cNvSpPr/>
          <p:nvPr/>
        </p:nvSpPr>
        <p:spPr>
          <a:xfrm>
            <a:off x="3723983" y="812531"/>
            <a:ext cx="483326" cy="19584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Request Monitor</a:t>
            </a:r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0CF90C-C135-467E-A076-BB0B5C7839BB}"/>
              </a:ext>
            </a:extLst>
          </p:cNvPr>
          <p:cNvSpPr/>
          <p:nvPr/>
        </p:nvSpPr>
        <p:spPr>
          <a:xfrm>
            <a:off x="4700450" y="2339916"/>
            <a:ext cx="1898469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 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9513DC-9D50-4713-8702-1BAC499F39D2}"/>
              </a:ext>
            </a:extLst>
          </p:cNvPr>
          <p:cNvSpPr/>
          <p:nvPr/>
        </p:nvSpPr>
        <p:spPr>
          <a:xfrm>
            <a:off x="3828495" y="4849248"/>
            <a:ext cx="3056721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Agent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2ED04-1A4A-4DA0-89AD-8EDBDF084BEA}"/>
              </a:ext>
            </a:extLst>
          </p:cNvPr>
          <p:cNvGrpSpPr/>
          <p:nvPr/>
        </p:nvGrpSpPr>
        <p:grpSpPr>
          <a:xfrm>
            <a:off x="8300048" y="623707"/>
            <a:ext cx="891065" cy="783773"/>
            <a:chOff x="8421187" y="2029096"/>
            <a:chExt cx="1267292" cy="1114699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C85EC816-7735-4A2B-AD65-C2CF5D6FE081}"/>
                </a:ext>
              </a:extLst>
            </p:cNvPr>
            <p:cNvSpPr/>
            <p:nvPr/>
          </p:nvSpPr>
          <p:spPr>
            <a:xfrm>
              <a:off x="8421187" y="2721431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0F97A564-2F37-45AF-903D-473219BD9728}"/>
                </a:ext>
              </a:extLst>
            </p:cNvPr>
            <p:cNvSpPr/>
            <p:nvPr/>
          </p:nvSpPr>
          <p:spPr>
            <a:xfrm>
              <a:off x="8421188" y="237526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F10BCB5C-153C-4505-8DB1-7E1B561131A1}"/>
                </a:ext>
              </a:extLst>
            </p:cNvPr>
            <p:cNvSpPr/>
            <p:nvPr/>
          </p:nvSpPr>
          <p:spPr>
            <a:xfrm>
              <a:off x="8421188" y="2029096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2653C-AC07-4A26-82F9-BC7A9919F6B9}"/>
              </a:ext>
            </a:extLst>
          </p:cNvPr>
          <p:cNvGrpSpPr/>
          <p:nvPr/>
        </p:nvGrpSpPr>
        <p:grpSpPr>
          <a:xfrm>
            <a:off x="8300047" y="1513372"/>
            <a:ext cx="891065" cy="783773"/>
            <a:chOff x="8421187" y="2029096"/>
            <a:chExt cx="1267292" cy="1114699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05F31832-62C7-4C21-84BE-0591F669C886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04EC7CA0-7A8F-4B0C-B2FD-1835D8F36B3A}"/>
                </a:ext>
              </a:extLst>
            </p:cNvPr>
            <p:cNvSpPr/>
            <p:nvPr/>
          </p:nvSpPr>
          <p:spPr>
            <a:xfrm>
              <a:off x="8421188" y="2375263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Cassandra</a:t>
              </a:r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B28A9F31-9099-407D-9995-F19270CB3095}"/>
                </a:ext>
              </a:extLst>
            </p:cNvPr>
            <p:cNvSpPr/>
            <p:nvPr/>
          </p:nvSpPr>
          <p:spPr>
            <a:xfrm>
              <a:off x="8421188" y="2029096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2EE25-F039-427B-BF68-216DF314051E}"/>
              </a:ext>
            </a:extLst>
          </p:cNvPr>
          <p:cNvGrpSpPr/>
          <p:nvPr/>
        </p:nvGrpSpPr>
        <p:grpSpPr>
          <a:xfrm>
            <a:off x="8299499" y="3877304"/>
            <a:ext cx="892158" cy="857252"/>
            <a:chOff x="8419633" y="1924593"/>
            <a:chExt cx="1268846" cy="1219202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5235B2AF-CDC2-4360-B67B-04191591D8BC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7EEA2B17-41D9-4BF7-A0F4-47C7B2B1BBB9}"/>
                </a:ext>
              </a:extLst>
            </p:cNvPr>
            <p:cNvSpPr/>
            <p:nvPr/>
          </p:nvSpPr>
          <p:spPr>
            <a:xfrm>
              <a:off x="8421187" y="2270759"/>
              <a:ext cx="1267292" cy="52687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Elasticsearch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4D6DABD-0296-4D2A-A436-DBC411191B1E}"/>
                </a:ext>
              </a:extLst>
            </p:cNvPr>
            <p:cNvSpPr/>
            <p:nvPr/>
          </p:nvSpPr>
          <p:spPr>
            <a:xfrm>
              <a:off x="8419633" y="192459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65D953-C273-4274-B291-7D85CC44390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82416" y="1791760"/>
            <a:ext cx="1641567" cy="1766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0D186-82D2-4F4E-BCAC-581DA17F74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207309" y="1476819"/>
            <a:ext cx="482252" cy="31494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3C57D-DAF5-42AD-99BD-E33DDB99BDE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6588030" y="1015594"/>
            <a:ext cx="1712019" cy="46122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EB421-18A6-4B71-8535-B8DD5682B3EB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6588030" y="1476819"/>
            <a:ext cx="1712018" cy="4284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937DEF-4E1B-4B2D-9C2F-192C3E266174}"/>
              </a:ext>
            </a:extLst>
          </p:cNvPr>
          <p:cNvSpPr/>
          <p:nvPr/>
        </p:nvSpPr>
        <p:spPr>
          <a:xfrm>
            <a:off x="6714308" y="812531"/>
            <a:ext cx="304798" cy="1958459"/>
          </a:xfrm>
          <a:prstGeom prst="roundRect">
            <a:avLst>
              <a:gd name="adj" fmla="val 195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Throughput Agent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98C281-9CEA-4844-BBEF-E04F9CD25F73}"/>
              </a:ext>
            </a:extLst>
          </p:cNvPr>
          <p:cNvSpPr/>
          <p:nvPr/>
        </p:nvSpPr>
        <p:spPr>
          <a:xfrm>
            <a:off x="950301" y="623707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3CD71-CDEB-4CA0-9203-EBDBC3F45991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2082416" y="959894"/>
            <a:ext cx="1641567" cy="83186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4FCABEB-B0A6-4027-AEAB-8A94E411EBCC}"/>
              </a:ext>
            </a:extLst>
          </p:cNvPr>
          <p:cNvCxnSpPr>
            <a:stCxn id="8" idx="3"/>
            <a:endCxn id="18" idx="3"/>
          </p:cNvCxnSpPr>
          <p:nvPr/>
        </p:nvCxnSpPr>
        <p:spPr>
          <a:xfrm flipV="1">
            <a:off x="6885216" y="4734556"/>
            <a:ext cx="1860909" cy="33022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F70E9B4-45E9-44A5-A85B-A7DB9CF36A40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16200000" flipH="1">
            <a:off x="6955702" y="2681995"/>
            <a:ext cx="1254802" cy="1432792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18DD777-CE02-4FFA-8908-4A59A531584C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6200000" flipH="1">
            <a:off x="6207668" y="2213006"/>
            <a:ext cx="1534940" cy="265090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D999FF9-6A57-418D-9165-29CA24FCBE7D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rot="16200000" flipH="1">
            <a:off x="5225580" y="1511055"/>
            <a:ext cx="1815079" cy="4334946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368DE3-B223-44ED-ABF1-A0982EFB14D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38796" y="1810347"/>
            <a:ext cx="10889" cy="52956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279F36-EF42-4778-B433-8D239109D320}"/>
              </a:ext>
            </a:extLst>
          </p:cNvPr>
          <p:cNvSpPr txBox="1"/>
          <p:nvPr/>
        </p:nvSpPr>
        <p:spPr>
          <a:xfrm>
            <a:off x="4036256" y="4365224"/>
            <a:ext cx="1628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Request Time, Unique ID per Request, Request, Status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27DBAE-1231-4B0E-B50B-9E0AD9AC08D5}"/>
              </a:ext>
            </a:extLst>
          </p:cNvPr>
          <p:cNvSpPr txBox="1"/>
          <p:nvPr/>
        </p:nvSpPr>
        <p:spPr>
          <a:xfrm>
            <a:off x="5900056" y="4181650"/>
            <a:ext cx="16285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Logs, Heartbeat,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C6BAA1-80E8-4B84-9FD4-CD3A4A74152F}"/>
              </a:ext>
            </a:extLst>
          </p:cNvPr>
          <p:cNvSpPr txBox="1"/>
          <p:nvPr/>
        </p:nvSpPr>
        <p:spPr>
          <a:xfrm>
            <a:off x="7003130" y="3907871"/>
            <a:ext cx="11473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Throughput per </a:t>
            </a:r>
            <a:r>
              <a:rPr lang="en-US" sz="800" dirty="0" err="1"/>
              <a:t>IP:Port</a:t>
            </a:r>
            <a:endParaRPr 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7251C5-4FB3-4267-A362-16C50B8642A2}"/>
              </a:ext>
            </a:extLst>
          </p:cNvPr>
          <p:cNvSpPr txBox="1"/>
          <p:nvPr/>
        </p:nvSpPr>
        <p:spPr>
          <a:xfrm>
            <a:off x="5091082" y="1854782"/>
            <a:ext cx="11473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Log Messages &amp; Monitoring Information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2049F7-B39F-47CC-AC0C-4B91A8EE70AD}"/>
              </a:ext>
            </a:extLst>
          </p:cNvPr>
          <p:cNvSpPr txBox="1"/>
          <p:nvPr/>
        </p:nvSpPr>
        <p:spPr>
          <a:xfrm>
            <a:off x="4532644" y="567288"/>
            <a:ext cx="11473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Unique Request ID + Forwarded Request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434612-5F6C-4DCD-9C2C-BD2FAED31094}"/>
              </a:ext>
            </a:extLst>
          </p:cNvPr>
          <p:cNvSpPr txBox="1"/>
          <p:nvPr/>
        </p:nvSpPr>
        <p:spPr>
          <a:xfrm>
            <a:off x="7186166" y="4916961"/>
            <a:ext cx="130782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CPU, MEM, Network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FB073-E619-4C68-A35E-8B885A6F2FF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415246" y="844287"/>
            <a:ext cx="117398" cy="78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DD10FE-61F7-43EF-9134-1DC131BE6173}"/>
              </a:ext>
            </a:extLst>
          </p:cNvPr>
          <p:cNvSpPr/>
          <p:nvPr/>
        </p:nvSpPr>
        <p:spPr>
          <a:xfrm>
            <a:off x="8299499" y="2981074"/>
            <a:ext cx="891065" cy="69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Zipkin</a:t>
            </a:r>
            <a:endParaRPr lang="de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F7EBB8-B1EF-46A6-AB6D-AFA6060928D0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 rot="16200000" flipH="1">
            <a:off x="6695723" y="1724952"/>
            <a:ext cx="557738" cy="2649814"/>
          </a:xfrm>
          <a:prstGeom prst="bentConnector2">
            <a:avLst/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4262329-3019-41F5-A6F4-E043525D9FB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753575" y="983060"/>
            <a:ext cx="756904" cy="4332762"/>
          </a:xfrm>
          <a:prstGeom prst="bentConnector2">
            <a:avLst/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548A77-4F48-4E82-B2ED-B06354262D3E}"/>
              </a:ext>
            </a:extLst>
          </p:cNvPr>
          <p:cNvSpPr txBox="1"/>
          <p:nvPr/>
        </p:nvSpPr>
        <p:spPr>
          <a:xfrm>
            <a:off x="4058023" y="3407511"/>
            <a:ext cx="13628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08983A-CF61-4DBE-8F3F-470F73AF3657}"/>
              </a:ext>
            </a:extLst>
          </p:cNvPr>
          <p:cNvSpPr txBox="1"/>
          <p:nvPr/>
        </p:nvSpPr>
        <p:spPr>
          <a:xfrm>
            <a:off x="5829657" y="3199830"/>
            <a:ext cx="8846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7C1E025-F89D-47B2-ACF9-050C6A92BBD3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rot="5400000">
            <a:off x="8644571" y="3776842"/>
            <a:ext cx="200923" cy="12700"/>
          </a:xfrm>
          <a:prstGeom prst="bentConnector3">
            <a:avLst>
              <a:gd name="adj1" fmla="val 84674"/>
            </a:avLst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63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2B0191-6D32-49AC-BDC7-C6C9EDB74AFF}"/>
              </a:ext>
            </a:extLst>
          </p:cNvPr>
          <p:cNvSpPr/>
          <p:nvPr/>
        </p:nvSpPr>
        <p:spPr>
          <a:xfrm>
            <a:off x="3631475" y="676510"/>
            <a:ext cx="3503022" cy="3277215"/>
          </a:xfrm>
          <a:prstGeom prst="roundRect">
            <a:avLst>
              <a:gd name="adj" fmla="val 4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2F6BA3-892C-4CFF-A986-7EE83899BA31}"/>
              </a:ext>
            </a:extLst>
          </p:cNvPr>
          <p:cNvSpPr/>
          <p:nvPr/>
        </p:nvSpPr>
        <p:spPr>
          <a:xfrm>
            <a:off x="950301" y="1632267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1A800-6129-4AD9-8644-94AC6735C8F7}"/>
              </a:ext>
            </a:extLst>
          </p:cNvPr>
          <p:cNvSpPr/>
          <p:nvPr/>
        </p:nvSpPr>
        <p:spPr>
          <a:xfrm>
            <a:off x="4710339" y="1179621"/>
            <a:ext cx="1898469" cy="1489935"/>
          </a:xfrm>
          <a:prstGeom prst="roundRect">
            <a:avLst>
              <a:gd name="adj" fmla="val 698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7BF5D1-C804-45DA-82D2-0C9D02BC7879}"/>
              </a:ext>
            </a:extLst>
          </p:cNvPr>
          <p:cNvSpPr/>
          <p:nvPr/>
        </p:nvSpPr>
        <p:spPr>
          <a:xfrm>
            <a:off x="3723983" y="812531"/>
            <a:ext cx="490966" cy="30662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Request Monitor</a:t>
            </a:r>
          </a:p>
          <a:p>
            <a:pPr algn="ctr"/>
            <a:r>
              <a:rPr lang="en-US" sz="1400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0CF90C-C135-467E-A076-BB0B5C7839BB}"/>
              </a:ext>
            </a:extLst>
          </p:cNvPr>
          <p:cNvSpPr/>
          <p:nvPr/>
        </p:nvSpPr>
        <p:spPr>
          <a:xfrm>
            <a:off x="4711327" y="3351157"/>
            <a:ext cx="1898469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VDC 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9513DC-9D50-4713-8702-1BAC499F39D2}"/>
              </a:ext>
            </a:extLst>
          </p:cNvPr>
          <p:cNvSpPr/>
          <p:nvPr/>
        </p:nvSpPr>
        <p:spPr>
          <a:xfrm>
            <a:off x="3723983" y="6031986"/>
            <a:ext cx="3056721" cy="4310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Agent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2ED04-1A4A-4DA0-89AD-8EDBDF084BEA}"/>
              </a:ext>
            </a:extLst>
          </p:cNvPr>
          <p:cNvGrpSpPr/>
          <p:nvPr/>
        </p:nvGrpSpPr>
        <p:grpSpPr>
          <a:xfrm>
            <a:off x="8300048" y="623707"/>
            <a:ext cx="891065" cy="783773"/>
            <a:chOff x="8421187" y="2029096"/>
            <a:chExt cx="1267292" cy="1114699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C85EC816-7735-4A2B-AD65-C2CF5D6FE081}"/>
                </a:ext>
              </a:extLst>
            </p:cNvPr>
            <p:cNvSpPr/>
            <p:nvPr/>
          </p:nvSpPr>
          <p:spPr>
            <a:xfrm>
              <a:off x="8421187" y="2721431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0F97A564-2F37-45AF-903D-473219BD9728}"/>
                </a:ext>
              </a:extLst>
            </p:cNvPr>
            <p:cNvSpPr/>
            <p:nvPr/>
          </p:nvSpPr>
          <p:spPr>
            <a:xfrm>
              <a:off x="8421188" y="237526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F10BCB5C-153C-4505-8DB1-7E1B561131A1}"/>
                </a:ext>
              </a:extLst>
            </p:cNvPr>
            <p:cNvSpPr/>
            <p:nvPr/>
          </p:nvSpPr>
          <p:spPr>
            <a:xfrm>
              <a:off x="8421188" y="2029096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2653C-AC07-4A26-82F9-BC7A9919F6B9}"/>
              </a:ext>
            </a:extLst>
          </p:cNvPr>
          <p:cNvGrpSpPr/>
          <p:nvPr/>
        </p:nvGrpSpPr>
        <p:grpSpPr>
          <a:xfrm>
            <a:off x="8300047" y="1513372"/>
            <a:ext cx="891065" cy="783773"/>
            <a:chOff x="8421187" y="2029096"/>
            <a:chExt cx="1267292" cy="1114699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05F31832-62C7-4C21-84BE-0591F669C886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04EC7CA0-7A8F-4B0C-B2FD-1835D8F36B3A}"/>
                </a:ext>
              </a:extLst>
            </p:cNvPr>
            <p:cNvSpPr/>
            <p:nvPr/>
          </p:nvSpPr>
          <p:spPr>
            <a:xfrm>
              <a:off x="8421188" y="2375263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Cassandra</a:t>
              </a:r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B28A9F31-9099-407D-9995-F19270CB3095}"/>
                </a:ext>
              </a:extLst>
            </p:cNvPr>
            <p:cNvSpPr/>
            <p:nvPr/>
          </p:nvSpPr>
          <p:spPr>
            <a:xfrm>
              <a:off x="8421188" y="2029096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D2EE25-F039-427B-BF68-216DF314051E}"/>
              </a:ext>
            </a:extLst>
          </p:cNvPr>
          <p:cNvGrpSpPr/>
          <p:nvPr/>
        </p:nvGrpSpPr>
        <p:grpSpPr>
          <a:xfrm>
            <a:off x="8194987" y="5060042"/>
            <a:ext cx="892158" cy="857252"/>
            <a:chOff x="8419633" y="1924593"/>
            <a:chExt cx="1268846" cy="1219202"/>
          </a:xfrm>
        </p:grpSpPr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5235B2AF-CDC2-4360-B67B-04191591D8BC}"/>
                </a:ext>
              </a:extLst>
            </p:cNvPr>
            <p:cNvSpPr/>
            <p:nvPr/>
          </p:nvSpPr>
          <p:spPr>
            <a:xfrm>
              <a:off x="8421187" y="2721430"/>
              <a:ext cx="1267291" cy="4223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7EEA2B17-41D9-4BF7-A0F4-47C7B2B1BBB9}"/>
                </a:ext>
              </a:extLst>
            </p:cNvPr>
            <p:cNvSpPr/>
            <p:nvPr/>
          </p:nvSpPr>
          <p:spPr>
            <a:xfrm>
              <a:off x="8421187" y="2270759"/>
              <a:ext cx="1267292" cy="52687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Elasticsearch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44D6DABD-0296-4D2A-A436-DBC411191B1E}"/>
                </a:ext>
              </a:extLst>
            </p:cNvPr>
            <p:cNvSpPr/>
            <p:nvPr/>
          </p:nvSpPr>
          <p:spPr>
            <a:xfrm>
              <a:off x="8419633" y="1924593"/>
              <a:ext cx="1267291" cy="4223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65D953-C273-4274-B291-7D85CC44390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082416" y="1968454"/>
            <a:ext cx="1641567" cy="37719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0D186-82D2-4F4E-BCAC-581DA17F74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214949" y="1924589"/>
            <a:ext cx="495390" cy="4210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43C57D-DAF5-42AD-99BD-E33DDB99BDE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6608808" y="1015594"/>
            <a:ext cx="1691241" cy="90899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EB421-18A6-4B71-8535-B8DD5682B3EB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6608808" y="1905259"/>
            <a:ext cx="1691240" cy="193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937DEF-4E1B-4B2D-9C2F-192C3E266174}"/>
              </a:ext>
            </a:extLst>
          </p:cNvPr>
          <p:cNvSpPr/>
          <p:nvPr/>
        </p:nvSpPr>
        <p:spPr>
          <a:xfrm>
            <a:off x="6714308" y="812531"/>
            <a:ext cx="304798" cy="3019254"/>
          </a:xfrm>
          <a:prstGeom prst="roundRect">
            <a:avLst>
              <a:gd name="adj" fmla="val 1952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Throughput Agent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98C281-9CEA-4844-BBEF-E04F9CD25F73}"/>
              </a:ext>
            </a:extLst>
          </p:cNvPr>
          <p:cNvSpPr/>
          <p:nvPr/>
        </p:nvSpPr>
        <p:spPr>
          <a:xfrm>
            <a:off x="950301" y="623707"/>
            <a:ext cx="1132115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3CD71-CDEB-4CA0-9203-EBDBC3F45991}"/>
              </a:ext>
            </a:extLst>
          </p:cNvPr>
          <p:cNvCxnSpPr>
            <a:cxnSpLocks/>
            <a:stCxn id="48" idx="3"/>
            <a:endCxn id="6" idx="1"/>
          </p:cNvCxnSpPr>
          <p:nvPr/>
        </p:nvCxnSpPr>
        <p:spPr>
          <a:xfrm>
            <a:off x="2082416" y="959894"/>
            <a:ext cx="1641567" cy="1385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4FCABEB-B0A6-4027-AEAB-8A94E411EBCC}"/>
              </a:ext>
            </a:extLst>
          </p:cNvPr>
          <p:cNvCxnSpPr>
            <a:stCxn id="8" idx="3"/>
            <a:endCxn id="18" idx="3"/>
          </p:cNvCxnSpPr>
          <p:nvPr/>
        </p:nvCxnSpPr>
        <p:spPr>
          <a:xfrm flipV="1">
            <a:off x="6780704" y="5917294"/>
            <a:ext cx="1860909" cy="33022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F70E9B4-45E9-44A5-A85B-A7DB9CF36A40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16200000" flipH="1">
            <a:off x="6842475" y="3856017"/>
            <a:ext cx="1376745" cy="1328280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18DD777-CE02-4FFA-8908-4A59A531584C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16200000" flipH="1">
            <a:off x="6075103" y="3367690"/>
            <a:ext cx="1706437" cy="2535518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D999FF9-6A57-418D-9165-29CA24FCBE7D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 rot="16200000" flipH="1">
            <a:off x="5137749" y="2710474"/>
            <a:ext cx="1890049" cy="4226614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368DE3-B223-44ED-ABF1-A0982EFB14D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59574" y="2669556"/>
            <a:ext cx="988" cy="68160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279F36-EF42-4778-B433-8D239109D320}"/>
              </a:ext>
            </a:extLst>
          </p:cNvPr>
          <p:cNvSpPr txBox="1"/>
          <p:nvPr/>
        </p:nvSpPr>
        <p:spPr>
          <a:xfrm>
            <a:off x="3931744" y="5547962"/>
            <a:ext cx="16285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Request Time, Unique ID per Request, Request, Status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27DBAE-1231-4B0E-B50B-9E0AD9AC08D5}"/>
              </a:ext>
            </a:extLst>
          </p:cNvPr>
          <p:cNvSpPr txBox="1"/>
          <p:nvPr/>
        </p:nvSpPr>
        <p:spPr>
          <a:xfrm>
            <a:off x="5795544" y="5364388"/>
            <a:ext cx="162850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Logs, Heartbeat,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C6BAA1-80E8-4B84-9FD4-CD3A4A74152F}"/>
              </a:ext>
            </a:extLst>
          </p:cNvPr>
          <p:cNvSpPr txBox="1"/>
          <p:nvPr/>
        </p:nvSpPr>
        <p:spPr>
          <a:xfrm>
            <a:off x="6898618" y="5090609"/>
            <a:ext cx="114735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Throughput per </a:t>
            </a:r>
            <a:r>
              <a:rPr lang="en-US" sz="800" dirty="0" err="1"/>
              <a:t>IP:Port</a:t>
            </a:r>
            <a:endParaRPr 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7251C5-4FB3-4267-A362-16C50B8642A2}"/>
              </a:ext>
            </a:extLst>
          </p:cNvPr>
          <p:cNvSpPr txBox="1"/>
          <p:nvPr/>
        </p:nvSpPr>
        <p:spPr>
          <a:xfrm>
            <a:off x="5106322" y="2716006"/>
            <a:ext cx="11473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Log Messages &amp; Monitoring Information, Tracing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2049F7-B39F-47CC-AC0C-4B91A8EE70AD}"/>
              </a:ext>
            </a:extLst>
          </p:cNvPr>
          <p:cNvSpPr txBox="1"/>
          <p:nvPr/>
        </p:nvSpPr>
        <p:spPr>
          <a:xfrm>
            <a:off x="4532644" y="567288"/>
            <a:ext cx="11473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Unique Request ID + Forwarded Request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434612-5F6C-4DCD-9C2C-BD2FAED31094}"/>
              </a:ext>
            </a:extLst>
          </p:cNvPr>
          <p:cNvSpPr txBox="1"/>
          <p:nvPr/>
        </p:nvSpPr>
        <p:spPr>
          <a:xfrm>
            <a:off x="7081654" y="6099699"/>
            <a:ext cx="130782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CPU, MEM, Network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FB073-E619-4C68-A35E-8B885A6F2FF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467497" y="844287"/>
            <a:ext cx="65147" cy="128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DD10FE-61F7-43EF-9134-1DC131BE6173}"/>
              </a:ext>
            </a:extLst>
          </p:cNvPr>
          <p:cNvSpPr/>
          <p:nvPr/>
        </p:nvSpPr>
        <p:spPr>
          <a:xfrm>
            <a:off x="8194987" y="4163812"/>
            <a:ext cx="891065" cy="69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Zipkin</a:t>
            </a:r>
            <a:endParaRPr lang="de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F7EBB8-B1EF-46A6-AB6D-AFA6060928D0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 rot="16200000" flipH="1">
            <a:off x="6563157" y="2879635"/>
            <a:ext cx="729235" cy="2534425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4262329-3019-41F5-A6F4-E043525D9FB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665744" y="2182479"/>
            <a:ext cx="831874" cy="422443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548A77-4F48-4E82-B2ED-B06354262D3E}"/>
              </a:ext>
            </a:extLst>
          </p:cNvPr>
          <p:cNvSpPr txBox="1"/>
          <p:nvPr/>
        </p:nvSpPr>
        <p:spPr>
          <a:xfrm>
            <a:off x="3953511" y="4590249"/>
            <a:ext cx="13628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08983A-CF61-4DBE-8F3F-470F73AF3657}"/>
              </a:ext>
            </a:extLst>
          </p:cNvPr>
          <p:cNvSpPr txBox="1"/>
          <p:nvPr/>
        </p:nvSpPr>
        <p:spPr>
          <a:xfrm>
            <a:off x="5725145" y="4382568"/>
            <a:ext cx="8846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7C1E025-F89D-47B2-ACF9-050C6A92BBD3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rot="5400000">
            <a:off x="8540059" y="4959580"/>
            <a:ext cx="200923" cy="12700"/>
          </a:xfrm>
          <a:prstGeom prst="bentConnector3">
            <a:avLst>
              <a:gd name="adj1" fmla="val 84674"/>
            </a:avLst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368BF2C-F4FB-4CCD-BAC0-27A9987E50CD}"/>
              </a:ext>
            </a:extLst>
          </p:cNvPr>
          <p:cNvCxnSpPr>
            <a:cxnSpLocks/>
            <a:stCxn id="14" idx="3"/>
            <a:endCxn id="2" idx="0"/>
          </p:cNvCxnSpPr>
          <p:nvPr/>
        </p:nvCxnSpPr>
        <p:spPr>
          <a:xfrm rot="5400000">
            <a:off x="7759717" y="3177949"/>
            <a:ext cx="1866667" cy="105059"/>
          </a:xfrm>
          <a:prstGeom prst="bentConnector3">
            <a:avLst>
              <a:gd name="adj1" fmla="val 63996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Graphic 70" descr="Puzzle">
            <a:extLst>
              <a:ext uri="{FF2B5EF4-FFF2-40B4-BE49-F238E27FC236}">
                <a16:creationId xmlns:a16="http://schemas.microsoft.com/office/drawing/2014/main" id="{1BD4F1A4-351F-419E-A933-14FFC6B4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048" y="1739692"/>
            <a:ext cx="914400" cy="914400"/>
          </a:xfrm>
          <a:prstGeom prst="rect">
            <a:avLst/>
          </a:prstGeom>
        </p:spPr>
      </p:pic>
      <p:pic>
        <p:nvPicPr>
          <p:cNvPr id="86" name="Graphic 85" descr="Puzzle">
            <a:extLst>
              <a:ext uri="{FF2B5EF4-FFF2-40B4-BE49-F238E27FC236}">
                <a16:creationId xmlns:a16="http://schemas.microsoft.com/office/drawing/2014/main" id="{A6C94A76-E360-4749-8141-2320C1A09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317" y="1230508"/>
            <a:ext cx="453552" cy="45355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7F54849-CAE4-499E-8954-86875CF9D6F7}"/>
              </a:ext>
            </a:extLst>
          </p:cNvPr>
          <p:cNvSpPr txBox="1"/>
          <p:nvPr/>
        </p:nvSpPr>
        <p:spPr>
          <a:xfrm>
            <a:off x="8241230" y="3339954"/>
            <a:ext cx="8846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5E03CA-ED4E-4D31-A89D-1DB89D1E21F5}"/>
              </a:ext>
            </a:extLst>
          </p:cNvPr>
          <p:cNvSpPr/>
          <p:nvPr/>
        </p:nvSpPr>
        <p:spPr>
          <a:xfrm>
            <a:off x="216873" y="2681831"/>
            <a:ext cx="1925153" cy="6723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Microbenchmark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3C6F34-6013-45D8-AB7F-070561068B61}"/>
              </a:ext>
            </a:extLst>
          </p:cNvPr>
          <p:cNvCxnSpPr>
            <a:cxnSpLocks/>
            <a:stCxn id="90" idx="3"/>
            <a:endCxn id="6" idx="1"/>
          </p:cNvCxnSpPr>
          <p:nvPr/>
        </p:nvCxnSpPr>
        <p:spPr>
          <a:xfrm flipV="1">
            <a:off x="2142026" y="2345644"/>
            <a:ext cx="1581957" cy="6723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109312C-2FC5-43D8-8B9E-3E03019814E7}"/>
              </a:ext>
            </a:extLst>
          </p:cNvPr>
          <p:cNvSpPr txBox="1"/>
          <p:nvPr/>
        </p:nvSpPr>
        <p:spPr>
          <a:xfrm>
            <a:off x="2453371" y="2592895"/>
            <a:ext cx="84819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App-ID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F4C21B4-7514-4A40-A752-CD73CF65835C}"/>
              </a:ext>
            </a:extLst>
          </p:cNvPr>
          <p:cNvCxnSpPr>
            <a:cxnSpLocks/>
            <a:stCxn id="90" idx="2"/>
          </p:cNvCxnSpPr>
          <p:nvPr/>
        </p:nvCxnSpPr>
        <p:spPr>
          <a:xfrm rot="16200000" flipH="1">
            <a:off x="4211663" y="321991"/>
            <a:ext cx="950022" cy="7014448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5E7BC1B-D220-408A-AAC2-8A14F125A3ED}"/>
              </a:ext>
            </a:extLst>
          </p:cNvPr>
          <p:cNvSpPr txBox="1"/>
          <p:nvPr/>
        </p:nvSpPr>
        <p:spPr>
          <a:xfrm>
            <a:off x="1568720" y="4195781"/>
            <a:ext cx="8846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Audit-Trace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E35FE46-0AA0-44AB-BC3D-4841CD1735DC}"/>
              </a:ext>
            </a:extLst>
          </p:cNvPr>
          <p:cNvSpPr/>
          <p:nvPr/>
        </p:nvSpPr>
        <p:spPr>
          <a:xfrm>
            <a:off x="9879669" y="4991822"/>
            <a:ext cx="1627204" cy="9913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 (4.3)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48FFFF-A174-44E4-BE6B-9D443AACA5C0}"/>
              </a:ext>
            </a:extLst>
          </p:cNvPr>
          <p:cNvCxnSpPr>
            <a:cxnSpLocks/>
            <a:stCxn id="19" idx="4"/>
            <a:endCxn id="95" idx="1"/>
          </p:cNvCxnSpPr>
          <p:nvPr/>
        </p:nvCxnSpPr>
        <p:spPr>
          <a:xfrm flipV="1">
            <a:off x="9087145" y="5487498"/>
            <a:ext cx="792524" cy="1170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464BF10-4B5C-4C53-B7FD-14F6C2BFF269}"/>
              </a:ext>
            </a:extLst>
          </p:cNvPr>
          <p:cNvSpPr/>
          <p:nvPr/>
        </p:nvSpPr>
        <p:spPr>
          <a:xfrm>
            <a:off x="9879656" y="3153247"/>
            <a:ext cx="1627204" cy="9913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VDM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7F5889B-5FA2-4212-87E1-E9DB99685C02}"/>
              </a:ext>
            </a:extLst>
          </p:cNvPr>
          <p:cNvCxnSpPr>
            <a:cxnSpLocks/>
            <a:stCxn id="95" idx="0"/>
            <a:endCxn id="99" idx="2"/>
          </p:cNvCxnSpPr>
          <p:nvPr/>
        </p:nvCxnSpPr>
        <p:spPr>
          <a:xfrm rot="16200000" flipV="1">
            <a:off x="10269653" y="4568203"/>
            <a:ext cx="847224" cy="1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F404F19-6270-4063-BC19-C2A3FA9F209F}"/>
              </a:ext>
            </a:extLst>
          </p:cNvPr>
          <p:cNvSpPr txBox="1"/>
          <p:nvPr/>
        </p:nvSpPr>
        <p:spPr>
          <a:xfrm>
            <a:off x="10250932" y="4428738"/>
            <a:ext cx="8846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Availability,…</a:t>
            </a:r>
          </a:p>
        </p:txBody>
      </p:sp>
    </p:spTree>
    <p:extLst>
      <p:ext uri="{BB962C8B-B14F-4D97-AF65-F5344CB8AC3E}">
        <p14:creationId xmlns:p14="http://schemas.microsoft.com/office/powerpoint/2010/main" val="258198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Werner</dc:creator>
  <cp:lastModifiedBy>Sebastian Werner</cp:lastModifiedBy>
  <cp:revision>11</cp:revision>
  <dcterms:created xsi:type="dcterms:W3CDTF">2018-01-10T15:22:46Z</dcterms:created>
  <dcterms:modified xsi:type="dcterms:W3CDTF">2018-02-07T12:58:17Z</dcterms:modified>
</cp:coreProperties>
</file>