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C430-1425-48F2-B6DF-7B545517C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0EB8C-9619-4300-8C1D-6D57A7FEE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4BBD-4F0C-42C7-82AB-662FF7AD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E806-C90D-4102-8884-01E8F723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8359-9016-4FAE-9E91-702AAF3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41E6-365F-4A3D-A62A-C383E98D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9F941-03DD-4847-9A1F-E399C057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E23B-BCAD-4971-A5EB-F7D6C7F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6431-C736-42DF-BBAE-4C6BAD55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D32-E914-428B-83D5-C6B959A6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3651-7394-48E3-A6B1-DE0E7B90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FEC61-FB23-4792-8439-7EC27203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F014-4DD2-4947-B95A-0F5A7534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B310-87DB-4EDC-A7E0-8A994E16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12A7-8C38-460C-AF3B-01ABEC3B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70-936E-4696-B7CF-5DB11C75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146B-033B-4C0A-8169-9DEFC08F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ADB5-72DC-4B9B-988A-7DBC169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2FA4-3F3B-43B3-8214-DA204017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5772-28F0-410F-9616-2DB9802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E3DB-0564-4923-AE13-144B18CA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C502-52A7-49A4-B49F-D5DCD93E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0D61-89FA-4A25-ADCE-79B519F5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45BF-3AE7-432E-9667-DAC956C8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AFC8-105D-46EC-B31B-A2985B5D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D619-E4B6-4ACB-98F0-590B68F0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AC65-23A3-484B-9D2B-DF87EBC8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645F4-6054-47DB-A0E0-C58884650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C643-ABFB-44FA-B83E-1FECD5C4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35-E1B0-42A4-992C-E2D3D112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2393-7AF6-4FCB-A43F-6314885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03E-0FEA-4574-B9C9-EC993573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3324-CDCF-449C-85AB-C0DCB799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FF632-4E62-4D87-940A-93C60492F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52AEE-2513-4DF8-9DB7-4A3A7D78D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500ED-1B06-457C-B0F6-7349CAC0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D8F62-46D4-4896-8EE0-A91B1534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F5E05-46A6-4CE9-94C3-610BDD88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5D5EE-D26F-44C6-B5EB-EA9CC407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A4B0-8279-41A0-A4BE-8CCAF340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97C6B-DD19-4667-B6E5-D2349EC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EE223-16B0-4D9E-BA02-0CB755E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CC88-27FE-49BB-802C-214C889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62DCE-EE18-40F6-A0E0-5A8DD0DB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E1A7A-5A2E-4656-82C1-F2A2BB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F206-FEB7-4CDE-A481-B6C755B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A3ED-2293-4BC6-9997-12C327ED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6D88-B666-4F60-9CBA-1CCE92CF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AD30F-D3FD-4DE3-B5A5-1EB990AD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A7712-BF7E-4D8E-BA12-152F6682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FAE3-08B1-4ADD-8208-FA82F92E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72061-6D80-4AF3-BD64-35D5EA07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59EB-4A8E-4CF1-9EE9-6C7B406F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2CCE-4557-490C-BF93-26AE885E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3AF3F-218E-444C-A5C4-DB4593B4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4F1C-46EC-4E59-BF12-4A1A993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C72D-5FFB-4B70-852C-9F89C20A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3A214-4C2F-4945-827F-AC5A9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019E-2022-4E71-AB6B-7A8FBEAE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1FC3-0BBD-43DD-9E77-B44E52AF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383-B346-4217-B66B-5F4FEF665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FB4A-0F19-4428-8AE7-EC31C1D3BD6D}" type="datetimeFigureOut">
              <a:rPr lang="en-US" smtClean="0"/>
              <a:t>23-Jan-18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FB8A-4AFE-451C-8040-150504593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2221-AE7A-4417-B564-ABF1073B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689561" y="1360487"/>
            <a:ext cx="1898469" cy="449860"/>
          </a:xfrm>
          <a:prstGeom prst="roundRect">
            <a:avLst>
              <a:gd name="adj" fmla="val 69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83326" cy="154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2ED04-1A4A-4DA0-89AD-8EDBDF084BEA}"/>
              </a:ext>
            </a:extLst>
          </p:cNvPr>
          <p:cNvGrpSpPr/>
          <p:nvPr/>
        </p:nvGrpSpPr>
        <p:grpSpPr>
          <a:xfrm>
            <a:off x="8300048" y="623707"/>
            <a:ext cx="891065" cy="783773"/>
            <a:chOff x="8421187" y="2029096"/>
            <a:chExt cx="1267292" cy="1114699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C85EC816-7735-4A2B-AD65-C2CF5D6FE081}"/>
                </a:ext>
              </a:extLst>
            </p:cNvPr>
            <p:cNvSpPr/>
            <p:nvPr/>
          </p:nvSpPr>
          <p:spPr>
            <a:xfrm>
              <a:off x="8421187" y="2721431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F97A564-2F37-45AF-903D-473219BD9728}"/>
                </a:ext>
              </a:extLst>
            </p:cNvPr>
            <p:cNvSpPr/>
            <p:nvPr/>
          </p:nvSpPr>
          <p:spPr>
            <a:xfrm>
              <a:off x="8421188" y="237526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F10BCB5C-153C-4505-8DB1-7E1B561131A1}"/>
                </a:ext>
              </a:extLst>
            </p:cNvPr>
            <p:cNvSpPr/>
            <p:nvPr/>
          </p:nvSpPr>
          <p:spPr>
            <a:xfrm>
              <a:off x="8421188" y="2029096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2653C-AC07-4A26-82F9-BC7A9919F6B9}"/>
              </a:ext>
            </a:extLst>
          </p:cNvPr>
          <p:cNvGrpSpPr/>
          <p:nvPr/>
        </p:nvGrpSpPr>
        <p:grpSpPr>
          <a:xfrm>
            <a:off x="8300047" y="1513372"/>
            <a:ext cx="891065" cy="783773"/>
            <a:chOff x="8421187" y="2029096"/>
            <a:chExt cx="1267292" cy="111469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05F31832-62C7-4C21-84BE-0591F669C886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4EC7CA0-7A8F-4B0C-B2FD-1835D8F36B3A}"/>
                </a:ext>
              </a:extLst>
            </p:cNvPr>
            <p:cNvSpPr/>
            <p:nvPr/>
          </p:nvSpPr>
          <p:spPr>
            <a:xfrm>
              <a:off x="8421188" y="2375263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Cassandra</a:t>
              </a: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28A9F31-9099-407D-9995-F19270CB3095}"/>
                </a:ext>
              </a:extLst>
            </p:cNvPr>
            <p:cNvSpPr/>
            <p:nvPr/>
          </p:nvSpPr>
          <p:spPr>
            <a:xfrm>
              <a:off x="8421188" y="2029096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298957" y="2826631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07309" y="1585417"/>
            <a:ext cx="48225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3C57D-DAF5-42AD-99BD-E33DDB99BDE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6588030" y="1015594"/>
            <a:ext cx="1712019" cy="569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588030" y="1585417"/>
            <a:ext cx="1712018" cy="319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24176" y="1249230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56291" y="1585417"/>
            <a:ext cx="16676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544300" y="779648"/>
            <a:ext cx="1177092" cy="433440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5106322" y="3350729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37013" y="844287"/>
            <a:ext cx="95631" cy="74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FB2C51-35D3-47F0-93A4-6D04CC86B71E}"/>
              </a:ext>
            </a:extLst>
          </p:cNvPr>
          <p:cNvSpPr txBox="1"/>
          <p:nvPr/>
        </p:nvSpPr>
        <p:spPr>
          <a:xfrm>
            <a:off x="9190022" y="8155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:6603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24AB5-055F-4EF2-911C-E54DC801F308}"/>
              </a:ext>
            </a:extLst>
          </p:cNvPr>
          <p:cNvSpPr txBox="1"/>
          <p:nvPr/>
        </p:nvSpPr>
        <p:spPr>
          <a:xfrm>
            <a:off x="9190022" y="167078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:9042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DF0B3-31FB-41C4-8489-E744959EBBC4}"/>
              </a:ext>
            </a:extLst>
          </p:cNvPr>
          <p:cNvSpPr txBox="1"/>
          <p:nvPr/>
        </p:nvSpPr>
        <p:spPr>
          <a:xfrm>
            <a:off x="9190022" y="30700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:9200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FDBA9-1460-44EC-9F1B-6C7B740D2D0B}"/>
              </a:ext>
            </a:extLst>
          </p:cNvPr>
          <p:cNvSpPr txBox="1"/>
          <p:nvPr/>
        </p:nvSpPr>
        <p:spPr>
          <a:xfrm>
            <a:off x="3567290" y="4126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:8000</a:t>
            </a:r>
          </a:p>
        </p:txBody>
      </p:sp>
    </p:spTree>
    <p:extLst>
      <p:ext uri="{BB962C8B-B14F-4D97-AF65-F5344CB8AC3E}">
        <p14:creationId xmlns:p14="http://schemas.microsoft.com/office/powerpoint/2010/main" val="6824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2B0191-6D32-49AC-BDC7-C6C9EDB74AFF}"/>
              </a:ext>
            </a:extLst>
          </p:cNvPr>
          <p:cNvSpPr/>
          <p:nvPr/>
        </p:nvSpPr>
        <p:spPr>
          <a:xfrm>
            <a:off x="4563291" y="1219388"/>
            <a:ext cx="2571205" cy="1684887"/>
          </a:xfrm>
          <a:prstGeom prst="roundRect">
            <a:avLst>
              <a:gd name="adj" fmla="val 4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2F6BA3-892C-4CFF-A986-7EE83899BA31}"/>
              </a:ext>
            </a:extLst>
          </p:cNvPr>
          <p:cNvSpPr/>
          <p:nvPr/>
        </p:nvSpPr>
        <p:spPr>
          <a:xfrm>
            <a:off x="950301" y="163226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689561" y="1360487"/>
            <a:ext cx="1898469" cy="449860"/>
          </a:xfrm>
          <a:prstGeom prst="roundRect">
            <a:avLst>
              <a:gd name="adj" fmla="val 69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83326" cy="154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0CF90C-C135-467E-A076-BB0B5C7839BB}"/>
              </a:ext>
            </a:extLst>
          </p:cNvPr>
          <p:cNvSpPr/>
          <p:nvPr/>
        </p:nvSpPr>
        <p:spPr>
          <a:xfrm>
            <a:off x="4700450" y="2339916"/>
            <a:ext cx="1898469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513DC-9D50-4713-8702-1BAC499F39D2}"/>
              </a:ext>
            </a:extLst>
          </p:cNvPr>
          <p:cNvSpPr/>
          <p:nvPr/>
        </p:nvSpPr>
        <p:spPr>
          <a:xfrm>
            <a:off x="3828495" y="4849248"/>
            <a:ext cx="3056721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Agent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2ED04-1A4A-4DA0-89AD-8EDBDF084BEA}"/>
              </a:ext>
            </a:extLst>
          </p:cNvPr>
          <p:cNvGrpSpPr/>
          <p:nvPr/>
        </p:nvGrpSpPr>
        <p:grpSpPr>
          <a:xfrm>
            <a:off x="8300048" y="623707"/>
            <a:ext cx="891065" cy="783773"/>
            <a:chOff x="8421187" y="2029096"/>
            <a:chExt cx="1267292" cy="1114699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C85EC816-7735-4A2B-AD65-C2CF5D6FE081}"/>
                </a:ext>
              </a:extLst>
            </p:cNvPr>
            <p:cNvSpPr/>
            <p:nvPr/>
          </p:nvSpPr>
          <p:spPr>
            <a:xfrm>
              <a:off x="8421187" y="2721431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F97A564-2F37-45AF-903D-473219BD9728}"/>
                </a:ext>
              </a:extLst>
            </p:cNvPr>
            <p:cNvSpPr/>
            <p:nvPr/>
          </p:nvSpPr>
          <p:spPr>
            <a:xfrm>
              <a:off x="8421188" y="237526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F10BCB5C-153C-4505-8DB1-7E1B561131A1}"/>
                </a:ext>
              </a:extLst>
            </p:cNvPr>
            <p:cNvSpPr/>
            <p:nvPr/>
          </p:nvSpPr>
          <p:spPr>
            <a:xfrm>
              <a:off x="8421188" y="2029096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2653C-AC07-4A26-82F9-BC7A9919F6B9}"/>
              </a:ext>
            </a:extLst>
          </p:cNvPr>
          <p:cNvGrpSpPr/>
          <p:nvPr/>
        </p:nvGrpSpPr>
        <p:grpSpPr>
          <a:xfrm>
            <a:off x="8300047" y="1513372"/>
            <a:ext cx="891065" cy="783773"/>
            <a:chOff x="8421187" y="2029096"/>
            <a:chExt cx="1267292" cy="111469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05F31832-62C7-4C21-84BE-0591F669C886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4EC7CA0-7A8F-4B0C-B2FD-1835D8F36B3A}"/>
                </a:ext>
              </a:extLst>
            </p:cNvPr>
            <p:cNvSpPr/>
            <p:nvPr/>
          </p:nvSpPr>
          <p:spPr>
            <a:xfrm>
              <a:off x="8421188" y="2375263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Cassandra</a:t>
              </a: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28A9F31-9099-407D-9995-F19270CB3095}"/>
                </a:ext>
              </a:extLst>
            </p:cNvPr>
            <p:cNvSpPr/>
            <p:nvPr/>
          </p:nvSpPr>
          <p:spPr>
            <a:xfrm>
              <a:off x="8421188" y="2029096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299499" y="3877304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65D953-C273-4274-B291-7D85CC44390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082416" y="1585417"/>
            <a:ext cx="1641567" cy="38303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07309" y="1585417"/>
            <a:ext cx="48225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3C57D-DAF5-42AD-99BD-E33DDB99BDE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6588030" y="1015594"/>
            <a:ext cx="1712019" cy="569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588030" y="1585417"/>
            <a:ext cx="1712018" cy="319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937DEF-4E1B-4B2D-9C2F-192C3E266174}"/>
              </a:ext>
            </a:extLst>
          </p:cNvPr>
          <p:cNvSpPr/>
          <p:nvPr/>
        </p:nvSpPr>
        <p:spPr>
          <a:xfrm>
            <a:off x="6714308" y="1306911"/>
            <a:ext cx="304798" cy="1464079"/>
          </a:xfrm>
          <a:prstGeom prst="roundRect">
            <a:avLst>
              <a:gd name="adj" fmla="val 195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Throughput Agent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50301" y="62370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82416" y="959894"/>
            <a:ext cx="1641567" cy="6255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4FCABEB-B0A6-4027-AEAB-8A94E411EBCC}"/>
              </a:ext>
            </a:extLst>
          </p:cNvPr>
          <p:cNvCxnSpPr>
            <a:stCxn id="8" idx="3"/>
            <a:endCxn id="18" idx="3"/>
          </p:cNvCxnSpPr>
          <p:nvPr/>
        </p:nvCxnSpPr>
        <p:spPr>
          <a:xfrm flipV="1">
            <a:off x="6885216" y="4734556"/>
            <a:ext cx="1860909" cy="33022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F70E9B4-45E9-44A5-A85B-A7DB9CF36A40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16200000" flipH="1">
            <a:off x="6955702" y="2681995"/>
            <a:ext cx="1254802" cy="1432792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18DD777-CE02-4FFA-8908-4A59A531584C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6200000" flipH="1">
            <a:off x="6207668" y="2213006"/>
            <a:ext cx="1534940" cy="265090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019237" y="1304712"/>
            <a:ext cx="2227765" cy="433494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68DE3-B223-44ED-ABF1-A0982EFB14D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38796" y="1810347"/>
            <a:ext cx="10889" cy="52956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4036256" y="4365224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7DBAE-1231-4B0E-B50B-9E0AD9AC08D5}"/>
              </a:ext>
            </a:extLst>
          </p:cNvPr>
          <p:cNvSpPr txBox="1"/>
          <p:nvPr/>
        </p:nvSpPr>
        <p:spPr>
          <a:xfrm>
            <a:off x="5900056" y="4181650"/>
            <a:ext cx="162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Logs, Heartbeat,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C6BAA1-80E8-4B84-9FD4-CD3A4A74152F}"/>
              </a:ext>
            </a:extLst>
          </p:cNvPr>
          <p:cNvSpPr txBox="1"/>
          <p:nvPr/>
        </p:nvSpPr>
        <p:spPr>
          <a:xfrm>
            <a:off x="7003130" y="3907871"/>
            <a:ext cx="11473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Throughput per </a:t>
            </a:r>
            <a:r>
              <a:rPr lang="en-US" sz="800" dirty="0" err="1"/>
              <a:t>IP:Port</a:t>
            </a:r>
            <a:endParaRPr 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7251C5-4FB3-4267-A362-16C50B8642A2}"/>
              </a:ext>
            </a:extLst>
          </p:cNvPr>
          <p:cNvSpPr txBox="1"/>
          <p:nvPr/>
        </p:nvSpPr>
        <p:spPr>
          <a:xfrm>
            <a:off x="5091082" y="1854782"/>
            <a:ext cx="1147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Log Messages &amp; Monitoring Information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434612-5F6C-4DCD-9C2C-BD2FAED31094}"/>
              </a:ext>
            </a:extLst>
          </p:cNvPr>
          <p:cNvSpPr txBox="1"/>
          <p:nvPr/>
        </p:nvSpPr>
        <p:spPr>
          <a:xfrm>
            <a:off x="7186166" y="4916961"/>
            <a:ext cx="13078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CPU, MEM, Network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37013" y="844287"/>
            <a:ext cx="95631" cy="74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DD10FE-61F7-43EF-9134-1DC131BE6173}"/>
              </a:ext>
            </a:extLst>
          </p:cNvPr>
          <p:cNvSpPr/>
          <p:nvPr/>
        </p:nvSpPr>
        <p:spPr>
          <a:xfrm>
            <a:off x="8299499" y="2981074"/>
            <a:ext cx="891065" cy="69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de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F7EBB8-B1EF-46A6-AB6D-AFA6060928D0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16200000" flipH="1">
            <a:off x="6695723" y="1724952"/>
            <a:ext cx="557738" cy="2649814"/>
          </a:xfrm>
          <a:prstGeom prst="bentConnector2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4262329-3019-41F5-A6F4-E043525D9FB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547232" y="776717"/>
            <a:ext cx="1169590" cy="4332762"/>
          </a:xfrm>
          <a:prstGeom prst="bentConnector2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548A77-4F48-4E82-B2ED-B06354262D3E}"/>
              </a:ext>
            </a:extLst>
          </p:cNvPr>
          <p:cNvSpPr txBox="1"/>
          <p:nvPr/>
        </p:nvSpPr>
        <p:spPr>
          <a:xfrm>
            <a:off x="4058023" y="3407511"/>
            <a:ext cx="13628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8983A-CF61-4DBE-8F3F-470F73AF3657}"/>
              </a:ext>
            </a:extLst>
          </p:cNvPr>
          <p:cNvSpPr txBox="1"/>
          <p:nvPr/>
        </p:nvSpPr>
        <p:spPr>
          <a:xfrm>
            <a:off x="5829657" y="3199830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</p:spTree>
    <p:extLst>
      <p:ext uri="{BB962C8B-B14F-4D97-AF65-F5344CB8AC3E}">
        <p14:creationId xmlns:p14="http://schemas.microsoft.com/office/powerpoint/2010/main" val="221563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Werner</dc:creator>
  <cp:lastModifiedBy>Sebastian Werner</cp:lastModifiedBy>
  <cp:revision>6</cp:revision>
  <dcterms:created xsi:type="dcterms:W3CDTF">2018-01-10T15:22:46Z</dcterms:created>
  <dcterms:modified xsi:type="dcterms:W3CDTF">2018-01-23T15:55:21Z</dcterms:modified>
</cp:coreProperties>
</file>