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7" d="100"/>
          <a:sy n="77" d="100"/>
        </p:scale>
        <p:origin x="498" y="9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8/7/2020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8/7/2020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editerraneandish.com/how-to-make-falafel/" TargetMode="External"/><Relationship Id="rId2" Type="http://schemas.openxmlformats.org/officeDocument/2006/relationships/hyperlink" Target="https://www.ehstoday.com/safety-leadership/article/21917415/safety-problemsolving-the-incredible-effort-to-improve-the-past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ursera.org/learn/creative-problem-solving" TargetMode="External"/><Relationship Id="rId4" Type="http://schemas.openxmlformats.org/officeDocument/2006/relationships/hyperlink" Target="https://judemolloy.com/timecomplexity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/>
          <a:lstStyle/>
          <a:p>
            <a:r>
              <a:rPr lang="en-US" dirty="0"/>
              <a:t>Problem Solving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3200" dirty="0"/>
              <a:t>What is problem solving 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200" dirty="0"/>
              <a:t>How to solve a problem 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200" dirty="0"/>
              <a:t>Can you teach problem solving 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200" dirty="0"/>
              <a:t>What distinguish solution from another ?</a:t>
            </a: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/>
              <a:t>What is problem solving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B2821-B7BC-446F-A1D0-EF593FB3F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It is the act of identifying a problem, generate a solution for that problem and apply it.</a:t>
            </a:r>
          </a:p>
          <a:p>
            <a:pPr lvl="1"/>
            <a:endParaRPr lang="en-US" sz="2000" dirty="0"/>
          </a:p>
          <a:p>
            <a:pPr marL="279082" lvl="1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70079-0D50-4CC1-9B44-693FFBB29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616994"/>
            <a:ext cx="4648201" cy="2614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97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How to solve a problem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96D2FE-39C4-43FC-91E0-C447D23F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/>
          <a:p>
            <a:r>
              <a:rPr lang="en-US" dirty="0"/>
              <a:t>Google says it requires 7-steps while it should be 3.</a:t>
            </a:r>
          </a:p>
          <a:p>
            <a:r>
              <a:rPr lang="en-US" dirty="0"/>
              <a:t>Problem =&gt; Idea =&gt; Solution.</a:t>
            </a:r>
          </a:p>
          <a:p>
            <a:r>
              <a:rPr lang="en-US" dirty="0"/>
              <a:t>Linus Pauling says: </a:t>
            </a:r>
            <a:r>
              <a:rPr lang="en-US" b="1" dirty="0"/>
              <a:t>“</a:t>
            </a:r>
            <a:r>
              <a:rPr lang="en-US" b="1" i="1" dirty="0">
                <a:effectLst/>
              </a:rPr>
              <a:t>The best way to have a good idea is to have a lot of ideas.”</a:t>
            </a:r>
          </a:p>
          <a:p>
            <a:r>
              <a:rPr lang="en-US" dirty="0"/>
              <a:t>example on a common problem: </a:t>
            </a:r>
          </a:p>
          <a:p>
            <a:pPr marL="0" indent="0">
              <a:buNone/>
            </a:pPr>
            <a:r>
              <a:rPr lang="en-US" dirty="0"/>
              <a:t>	      Falafel-Queue</a:t>
            </a:r>
          </a:p>
        </p:txBody>
      </p:sp>
      <p:pic>
        <p:nvPicPr>
          <p:cNvPr id="9" name="Picture 8" descr="A close up of food&#10;&#10;Description automatically generated">
            <a:extLst>
              <a:ext uri="{FF2B5EF4-FFF2-40B4-BE49-F238E27FC236}">
                <a16:creationId xmlns:a16="http://schemas.microsoft.com/office/drawing/2014/main" id="{1057850D-BBFF-4989-920D-16743F8C2D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66" y="1828800"/>
            <a:ext cx="2797492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97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teach problem solving 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601200" cy="4191000"/>
          </a:xfrm>
        </p:spPr>
        <p:txBody>
          <a:bodyPr>
            <a:normAutofit/>
          </a:bodyPr>
          <a:lstStyle/>
          <a:p>
            <a:r>
              <a:rPr lang="en-US" sz="2400" dirty="0"/>
              <a:t>People use Algorithms especially tech-people.</a:t>
            </a:r>
          </a:p>
          <a:p>
            <a:r>
              <a:rPr lang="en-US" sz="2400" dirty="0"/>
              <a:t>Class Activity: Paperclip usages (60-90 seconds).</a:t>
            </a:r>
          </a:p>
          <a:p>
            <a:r>
              <a:rPr lang="en-US" sz="2400" dirty="0"/>
              <a:t>Common answers: sculpture, toothpick, earring, picking a lock, hairpin and tie clasp.</a:t>
            </a:r>
          </a:p>
          <a:p>
            <a:r>
              <a:rPr lang="en-US" sz="2400" dirty="0"/>
              <a:t>Programming example: Same Q, two A.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687AA-9AF2-49C5-B27E-5D7EA197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11" y="4267438"/>
            <a:ext cx="9000000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4DAF-9689-4659-B6F5-A657ED94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distinguishes a solution from another?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0801-6D5F-4C53-A335-208A6BF75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601200" cy="4191000"/>
          </a:xfrm>
        </p:spPr>
        <p:txBody>
          <a:bodyPr>
            <a:normAutofit/>
          </a:bodyPr>
          <a:lstStyle/>
          <a:p>
            <a:r>
              <a:rPr lang="en-US" sz="2400" dirty="0"/>
              <a:t>Simply, one has better performance than the other.</a:t>
            </a:r>
          </a:p>
          <a:p>
            <a:r>
              <a:rPr lang="en-US" sz="2400" dirty="0"/>
              <a:t>Learning problem solving by asking for the process.</a:t>
            </a:r>
          </a:p>
          <a:p>
            <a:r>
              <a:rPr lang="en-US" sz="2400" dirty="0"/>
              <a:t>Practice and apply for next problem.</a:t>
            </a:r>
          </a:p>
          <a:p>
            <a:r>
              <a:rPr lang="en-US" sz="2400" dirty="0"/>
              <a:t>Creativity is main key in distinguishing ideas.</a:t>
            </a:r>
          </a:p>
          <a:p>
            <a:r>
              <a:rPr lang="en-US" sz="2400" dirty="0"/>
              <a:t>Example: Careem-Uber.</a:t>
            </a:r>
          </a:p>
        </p:txBody>
      </p:sp>
    </p:spTree>
    <p:extLst>
      <p:ext uri="{BB962C8B-B14F-4D97-AF65-F5344CB8AC3E}">
        <p14:creationId xmlns:p14="http://schemas.microsoft.com/office/powerpoint/2010/main" val="37125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81A2-1739-4776-84B9-A702D6F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3258-75A9-4B3A-83B6-A2458DD80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601200" cy="4191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Problem solving is basically the process that goes from identifying the cause to the solution. </a:t>
            </a:r>
          </a:p>
          <a:p>
            <a:r>
              <a:rPr lang="en-US" sz="2400" dirty="0"/>
              <a:t>Problem solving can be taught by learning new ideas, understand them and apply them.</a:t>
            </a:r>
          </a:p>
          <a:p>
            <a:r>
              <a:rPr lang="en-US" sz="2400" dirty="0"/>
              <a:t>What distinguishes an idea from another is creativity and weirdness.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i="1" dirty="0">
                <a:solidFill>
                  <a:srgbClr val="222222"/>
                </a:solidFill>
                <a:effectLst/>
              </a:rPr>
              <a:t>“ If at first, the idea is not absurd, then there is no hope for it.” </a:t>
            </a:r>
          </a:p>
          <a:p>
            <a:pPr marL="0" indent="0">
              <a:buNone/>
            </a:pPr>
            <a:r>
              <a:rPr lang="en-US" sz="2400" dirty="0"/>
              <a:t>							- Albert Einstein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911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14A1-8E7E-4CFA-A4E7-F51B5CBF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642E-F850-4829-BF42-76DD5C1E3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601200" cy="419100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https://www.ehstoday.com/safety-leadership/article/21917415/safety-problemsolving-the-incredible-effort-to-improve-the-past</a:t>
            </a:r>
            <a:r>
              <a:rPr lang="en-US" sz="1600" dirty="0"/>
              <a:t> : PS picture</a:t>
            </a:r>
          </a:p>
          <a:p>
            <a:r>
              <a:rPr lang="en-US" sz="1600" dirty="0">
                <a:hlinkClick r:id="rId3"/>
              </a:rPr>
              <a:t>https://www.themediterraneandish.com/how-to-make-falafel/</a:t>
            </a:r>
            <a:r>
              <a:rPr lang="en-US" sz="1600" dirty="0"/>
              <a:t> : Falafel Picture</a:t>
            </a:r>
          </a:p>
          <a:p>
            <a:r>
              <a:rPr lang="en-US" sz="1600" dirty="0">
                <a:hlinkClick r:id="rId4"/>
              </a:rPr>
              <a:t>https://judemolloy.com/timecomplexity.html</a:t>
            </a:r>
            <a:r>
              <a:rPr lang="en-US" sz="1600" dirty="0"/>
              <a:t> : Big O Picture</a:t>
            </a:r>
          </a:p>
          <a:p>
            <a:r>
              <a:rPr lang="en-US" sz="1600" dirty="0">
                <a:hlinkClick r:id="rId5"/>
              </a:rPr>
              <a:t>https://www.coursera.org/learn/creative-problem-solving</a:t>
            </a:r>
            <a:r>
              <a:rPr lang="en-US" sz="1600" dirty="0"/>
              <a:t> : Creative Problem Solving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302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491D5F-F021-43E0-A1CE-C0FDBCD6C7D4}"/>
              </a:ext>
            </a:extLst>
          </p:cNvPr>
          <p:cNvSpPr/>
          <p:nvPr/>
        </p:nvSpPr>
        <p:spPr>
          <a:xfrm>
            <a:off x="4206718" y="2967335"/>
            <a:ext cx="3775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53490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336</Words>
  <Application>Microsoft Office PowerPoint</Application>
  <PresentationFormat>Custom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굴림</vt:lpstr>
      <vt:lpstr>Arial</vt:lpstr>
      <vt:lpstr>Century Gothic</vt:lpstr>
      <vt:lpstr>Vertical and Horizontal design template</vt:lpstr>
      <vt:lpstr>Problem Solving </vt:lpstr>
      <vt:lpstr>Questions</vt:lpstr>
      <vt:lpstr>What is problem solving ?</vt:lpstr>
      <vt:lpstr>How to solve a problem ?</vt:lpstr>
      <vt:lpstr>Can you teach problem solving ?</vt:lpstr>
      <vt:lpstr>What distinguishes a solution from another?</vt:lpstr>
      <vt:lpstr>Fast Recap</vt:lpstr>
      <vt:lpstr>Citation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</dc:title>
  <dc:creator>talha.alshafeey</dc:creator>
  <cp:lastModifiedBy>talha.alshafeey</cp:lastModifiedBy>
  <cp:revision>13</cp:revision>
  <dcterms:created xsi:type="dcterms:W3CDTF">2020-08-03T13:01:48Z</dcterms:created>
  <dcterms:modified xsi:type="dcterms:W3CDTF">2020-08-07T20:39:13Z</dcterms:modified>
</cp:coreProperties>
</file>