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A514-3DFF-FE4E-A0A9-93B017837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48C2F-8082-F247-AE0C-24D9B3F3E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9534D-7345-0D46-807A-C2E4894B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7501-4161-7743-8F8F-F2B04916FD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4D7E3-978B-E741-BA1D-4EC74878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7487E-9F31-9547-92C6-50DAF4C1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960D-9EC9-424F-81C2-B14EB56E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8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7BB7-5C42-8541-835E-B969C30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9D973-2216-674A-9AB7-C2343403F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9439-821E-6441-896B-63EDC0E4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7501-4161-7743-8F8F-F2B04916FD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68377-A374-8E4D-94D9-65948E1F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7DC6-E871-6441-A95C-E43E17F8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960D-9EC9-424F-81C2-B14EB56E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0CF70-1016-6E43-AE57-0B06A3509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1F924-8D5B-394B-B1C9-CF19A512B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BDFA1-2A3C-984A-A714-508B52CA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7501-4161-7743-8F8F-F2B04916FD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5A8FD-16AC-8E4E-8BDE-F52AAF81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7838-B1C6-CA4D-B347-95F7680B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960D-9EC9-424F-81C2-B14EB56E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1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8754-1ACF-C442-8A64-D69CF125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DA806-773A-F14C-9EBC-86EDE229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34FA-8FFE-024E-A9B4-03E8C54F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7501-4161-7743-8F8F-F2B04916FD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3E7F6-CE08-A743-9E98-D4983A7F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2C741-C34D-D743-B5BA-F9E68C8D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960D-9EC9-424F-81C2-B14EB56E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4F0B-B621-1D4D-A0E6-1665C130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2A1AE-86A7-9C49-8B80-784B92BEE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EB357-70EF-EF45-9B76-C0BD3F60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7501-4161-7743-8F8F-F2B04916FD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8E7E4-E977-854B-91ED-882AC224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8352C-4D43-6D40-B86B-C2E2B1EA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960D-9EC9-424F-81C2-B14EB56E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1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B14A-A2D8-7A43-B89E-8A1C188B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54C4A-33C7-1646-9CF3-99F432A74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7C43D-E17E-CD46-AF13-9F83EB1BE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F2C63-FBB4-2B41-9DD3-2BE9F1CC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7501-4161-7743-8F8F-F2B04916FD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307C4-AC0F-0E4E-BB58-249C24EB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7FBD7-5EE1-F64C-8446-217F97DA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960D-9EC9-424F-81C2-B14EB56E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7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5C70-2A7E-E542-930F-51586ECD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62EFC-21D5-FE49-AC47-71E4A61A4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40E65-D6AA-3B4F-8644-BCF223F86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5C96E-AEC0-7C42-9D9F-DCF9CFA80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D6766-07B3-424F-8AF0-0A1547838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135CC-EE92-364D-9765-98CCCA3F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7501-4161-7743-8F8F-F2B04916FD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17CA4-5B30-F146-B048-B6B5FFEF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453E2-D13D-C145-9B9A-AE59335E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960D-9EC9-424F-81C2-B14EB56E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A53A-29E1-3F44-970C-B5DE8FA2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3EA73-A0ED-EE4B-BD72-AFF283AA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7501-4161-7743-8F8F-F2B04916FD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1AB33-17F1-344B-8401-ABDADC6C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6ECF2-63D7-C04C-AC7D-A4933B23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960D-9EC9-424F-81C2-B14EB56E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5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9F5C8-2FE0-084D-86CD-3700B474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7501-4161-7743-8F8F-F2B04916FD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B4E52-F262-4944-ADB3-4D93FB7A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83863-0828-9740-A0CA-B108BCF6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960D-9EC9-424F-81C2-B14EB56E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3BCB-AA9D-9C41-A498-02B8AE93A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B21C-2B48-B24C-B1D5-AE131210E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9BB7B-7726-F847-AF8F-307E38AD5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A929A-9F1C-F34A-92B6-A0ECD855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7501-4161-7743-8F8F-F2B04916FD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18343-FF21-0240-83B2-F613949B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6FF31-BB93-E449-A930-F371A46B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960D-9EC9-424F-81C2-B14EB56E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5BD5-A891-0F49-9CEC-E8E41FA8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8BE09-8A7B-D645-8614-9239A8E7B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2FC49-8AD3-2643-ABA4-B20F626C7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2E67B-B1B6-5040-B77A-FF5AB937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7501-4161-7743-8F8F-F2B04916FD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FADE1-78DE-1A41-8924-E5453760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CB633-A50C-FC43-9547-1CA3B7D5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5960D-9EC9-424F-81C2-B14EB56E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1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F659A-C15C-9645-9771-7370F32C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959C3-D3E4-9240-82CA-60FBF09D4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D6198-5596-3C4F-937C-74B7CDE10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7501-4161-7743-8F8F-F2B04916FD2C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DC8C-8DC2-A044-8566-C2E6595EA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924BA-BADA-DB4B-B6C5-8C72D1BB4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5960D-9EC9-424F-81C2-B14EB56E8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3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04807-537A-1E47-9F77-95FB9FD49EFD}"/>
              </a:ext>
            </a:extLst>
          </p:cNvPr>
          <p:cNvSpPr txBox="1"/>
          <p:nvPr/>
        </p:nvSpPr>
        <p:spPr>
          <a:xfrm>
            <a:off x="4952097" y="2828835"/>
            <a:ext cx="2287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err="1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CPCx</a:t>
            </a:r>
            <a:endParaRPr lang="en-US" sz="7200" b="1" dirty="0">
              <a:solidFill>
                <a:schemeClr val="bg1"/>
              </a:solidFill>
              <a:latin typeface="Operator Mono Medium" panose="02000009000000000000" pitchFamily="49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820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04807-537A-1E47-9F77-95FB9FD49EFD}"/>
              </a:ext>
            </a:extLst>
          </p:cNvPr>
          <p:cNvSpPr txBox="1"/>
          <p:nvPr/>
        </p:nvSpPr>
        <p:spPr>
          <a:xfrm>
            <a:off x="818142" y="221560"/>
            <a:ext cx="3339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Forums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B9A4E-32BE-7E47-82DC-9CDD32A69E8E}"/>
              </a:ext>
            </a:extLst>
          </p:cNvPr>
          <p:cNvSpPr txBox="1"/>
          <p:nvPr/>
        </p:nvSpPr>
        <p:spPr>
          <a:xfrm>
            <a:off x="466596" y="2551837"/>
            <a:ext cx="9826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Quora 𝐐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Dev.to</a:t>
            </a:r>
            <a:r>
              <a:rPr lang="en-US" sz="36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 🙅‍♂️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StackOverflow</a:t>
            </a:r>
            <a:r>
              <a:rPr lang="en-US" sz="36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 💥</a:t>
            </a:r>
          </a:p>
        </p:txBody>
      </p:sp>
    </p:spTree>
    <p:extLst>
      <p:ext uri="{BB962C8B-B14F-4D97-AF65-F5344CB8AC3E}">
        <p14:creationId xmlns:p14="http://schemas.microsoft.com/office/powerpoint/2010/main" val="403436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04807-537A-1E47-9F77-95FB9FD49EFD}"/>
              </a:ext>
            </a:extLst>
          </p:cNvPr>
          <p:cNvSpPr txBox="1"/>
          <p:nvPr/>
        </p:nvSpPr>
        <p:spPr>
          <a:xfrm>
            <a:off x="3700958" y="2828835"/>
            <a:ext cx="479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GitHub 😸</a:t>
            </a:r>
          </a:p>
        </p:txBody>
      </p:sp>
    </p:spTree>
    <p:extLst>
      <p:ext uri="{BB962C8B-B14F-4D97-AF65-F5344CB8AC3E}">
        <p14:creationId xmlns:p14="http://schemas.microsoft.com/office/powerpoint/2010/main" val="199311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04807-537A-1E47-9F77-95FB9FD49EFD}"/>
              </a:ext>
            </a:extLst>
          </p:cNvPr>
          <p:cNvSpPr txBox="1"/>
          <p:nvPr/>
        </p:nvSpPr>
        <p:spPr>
          <a:xfrm>
            <a:off x="2912275" y="2828835"/>
            <a:ext cx="6367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Greetings 🙌</a:t>
            </a:r>
          </a:p>
        </p:txBody>
      </p:sp>
    </p:spTree>
    <p:extLst>
      <p:ext uri="{BB962C8B-B14F-4D97-AF65-F5344CB8AC3E}">
        <p14:creationId xmlns:p14="http://schemas.microsoft.com/office/powerpoint/2010/main" val="21686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04807-537A-1E47-9F77-95FB9FD49EFD}"/>
              </a:ext>
            </a:extLst>
          </p:cNvPr>
          <p:cNvSpPr txBox="1"/>
          <p:nvPr/>
        </p:nvSpPr>
        <p:spPr>
          <a:xfrm>
            <a:off x="466596" y="295700"/>
            <a:ext cx="2287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Why-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A4C9E-BFF0-B746-99E3-6B467169C192}"/>
              </a:ext>
            </a:extLst>
          </p:cNvPr>
          <p:cNvSpPr txBox="1"/>
          <p:nvPr/>
        </p:nvSpPr>
        <p:spPr>
          <a:xfrm>
            <a:off x="466596" y="2551837"/>
            <a:ext cx="9196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Learning programming? 🥱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Should I finish this course? 🏃🏼‍♂️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Should I attend on each week? 🙇‍♂️</a:t>
            </a:r>
          </a:p>
        </p:txBody>
      </p:sp>
    </p:spTree>
    <p:extLst>
      <p:ext uri="{BB962C8B-B14F-4D97-AF65-F5344CB8AC3E}">
        <p14:creationId xmlns:p14="http://schemas.microsoft.com/office/powerpoint/2010/main" val="134756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04807-537A-1E47-9F77-95FB9FD49EFD}"/>
              </a:ext>
            </a:extLst>
          </p:cNvPr>
          <p:cNvSpPr txBox="1"/>
          <p:nvPr/>
        </p:nvSpPr>
        <p:spPr>
          <a:xfrm>
            <a:off x="2649386" y="2828835"/>
            <a:ext cx="6893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Motivation 😛</a:t>
            </a:r>
          </a:p>
        </p:txBody>
      </p:sp>
    </p:spTree>
    <p:extLst>
      <p:ext uri="{BB962C8B-B14F-4D97-AF65-F5344CB8AC3E}">
        <p14:creationId xmlns:p14="http://schemas.microsoft.com/office/powerpoint/2010/main" val="184766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04807-537A-1E47-9F77-95FB9FD49EFD}"/>
              </a:ext>
            </a:extLst>
          </p:cNvPr>
          <p:cNvSpPr txBox="1"/>
          <p:nvPr/>
        </p:nvSpPr>
        <p:spPr>
          <a:xfrm>
            <a:off x="3438063" y="2828835"/>
            <a:ext cx="5315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Roadmap 🗺</a:t>
            </a:r>
          </a:p>
        </p:txBody>
      </p:sp>
    </p:spTree>
    <p:extLst>
      <p:ext uri="{BB962C8B-B14F-4D97-AF65-F5344CB8AC3E}">
        <p14:creationId xmlns:p14="http://schemas.microsoft.com/office/powerpoint/2010/main" val="269004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04807-537A-1E47-9F77-95FB9FD49EFD}"/>
              </a:ext>
            </a:extLst>
          </p:cNvPr>
          <p:cNvSpPr txBox="1"/>
          <p:nvPr/>
        </p:nvSpPr>
        <p:spPr>
          <a:xfrm>
            <a:off x="292356" y="221560"/>
            <a:ext cx="4390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B9A4E-32BE-7E47-82DC-9CDD32A69E8E}"/>
              </a:ext>
            </a:extLst>
          </p:cNvPr>
          <p:cNvSpPr txBox="1"/>
          <p:nvPr/>
        </p:nvSpPr>
        <p:spPr>
          <a:xfrm>
            <a:off x="466596" y="2551837"/>
            <a:ext cx="98265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Operating System 🧑‍💻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Terminal 💻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Homebrew 🍻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Git 🧩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Visual Studio Code 🛠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Getting Familiar with Editor ⚔️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Getting familiar with Machine 🖥</a:t>
            </a:r>
          </a:p>
        </p:txBody>
      </p:sp>
    </p:spTree>
    <p:extLst>
      <p:ext uri="{BB962C8B-B14F-4D97-AF65-F5344CB8AC3E}">
        <p14:creationId xmlns:p14="http://schemas.microsoft.com/office/powerpoint/2010/main" val="299215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04807-537A-1E47-9F77-95FB9FD49EFD}"/>
              </a:ext>
            </a:extLst>
          </p:cNvPr>
          <p:cNvSpPr txBox="1"/>
          <p:nvPr/>
        </p:nvSpPr>
        <p:spPr>
          <a:xfrm>
            <a:off x="1326327" y="2274838"/>
            <a:ext cx="9539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How to Complete Assignment 🎉</a:t>
            </a:r>
          </a:p>
        </p:txBody>
      </p:sp>
    </p:spTree>
    <p:extLst>
      <p:ext uri="{BB962C8B-B14F-4D97-AF65-F5344CB8AC3E}">
        <p14:creationId xmlns:p14="http://schemas.microsoft.com/office/powerpoint/2010/main" val="148567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04807-537A-1E47-9F77-95FB9FD49EFD}"/>
              </a:ext>
            </a:extLst>
          </p:cNvPr>
          <p:cNvSpPr txBox="1"/>
          <p:nvPr/>
        </p:nvSpPr>
        <p:spPr>
          <a:xfrm>
            <a:off x="546253" y="2828835"/>
            <a:ext cx="11099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Is there any mark? 📝</a:t>
            </a:r>
          </a:p>
        </p:txBody>
      </p:sp>
    </p:spTree>
    <p:extLst>
      <p:ext uri="{BB962C8B-B14F-4D97-AF65-F5344CB8AC3E}">
        <p14:creationId xmlns:p14="http://schemas.microsoft.com/office/powerpoint/2010/main" val="119751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04807-537A-1E47-9F77-95FB9FD49EFD}"/>
              </a:ext>
            </a:extLst>
          </p:cNvPr>
          <p:cNvSpPr txBox="1"/>
          <p:nvPr/>
        </p:nvSpPr>
        <p:spPr>
          <a:xfrm>
            <a:off x="1072037" y="2828835"/>
            <a:ext cx="10047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Operator Mono Medium" panose="02000009000000000000" pitchFamily="49" charset="0"/>
                <a:ea typeface="Roboto" panose="02000000000000000000" pitchFamily="2" charset="0"/>
              </a:rPr>
              <a:t>What if I stuck? 🔐</a:t>
            </a:r>
          </a:p>
        </p:txBody>
      </p:sp>
    </p:spTree>
    <p:extLst>
      <p:ext uri="{BB962C8B-B14F-4D97-AF65-F5344CB8AC3E}">
        <p14:creationId xmlns:p14="http://schemas.microsoft.com/office/powerpoint/2010/main" val="164271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87</Words>
  <Application>Microsoft Macintosh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Operator Mono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Mehedi Hasan</dc:creator>
  <cp:lastModifiedBy>Mehedi Hasan</cp:lastModifiedBy>
  <cp:revision>4</cp:revision>
  <dcterms:created xsi:type="dcterms:W3CDTF">2020-05-19T22:18:18Z</dcterms:created>
  <dcterms:modified xsi:type="dcterms:W3CDTF">2020-05-20T00:01:25Z</dcterms:modified>
</cp:coreProperties>
</file>