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3c0WgopJ6ahguiMsHRMrkAM5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758" y="243161"/>
            <a:ext cx="9219303" cy="639229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513490" y="504498"/>
            <a:ext cx="6873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Free tour Artesanía Nazarí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62759" y="1881352"/>
            <a:ext cx="151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Aprender sobre la historia y cultura de su propia ciudad de una manera amena.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907628" y="1881352"/>
            <a:ext cx="151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Un tour </a:t>
            </a:r>
            <a:r>
              <a:rPr lang="en-US" sz="1000">
                <a:solidFill>
                  <a:schemeClr val="dk1"/>
                </a:solidFill>
              </a:rPr>
              <a:t>dinámico</a:t>
            </a:r>
            <a:r>
              <a:rPr lang="en-US" sz="1000">
                <a:solidFill>
                  <a:schemeClr val="dk1"/>
                </a:solidFill>
              </a:rPr>
              <a:t> sobre la historia, cultura y arte del reino nazarí, donde al final de ésta, se hará promoción de un taller de pago en el que se llevarán su propia pieza artesanal hecha por ellos mismos.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552497" y="1881352"/>
            <a:ext cx="151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Dar una mayor visibilidad para que conozcan la empresa y la artesanía nazarí con un free tour.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97366" y="1881352"/>
            <a:ext cx="151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Ser los referentes en cuanto a la artesanía nazarí en la ciudad de Granada. Ofrecer un tipo de producto y de experiencia única.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42235" y="1881352"/>
            <a:ext cx="1513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Conseguir que el mayor número de personas estén interesados en realizar nuestra charla/taller además de que el free tour salga rentable.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62758" y="5291959"/>
            <a:ext cx="3857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Esperamos que participen en el free tour y que les resulte agradable como para seguir con la experiencia y acceder al taller de artesanía nazarí. La motivación la mediremos con las métricas.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393571" y="5291959"/>
            <a:ext cx="38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Que las personas que asistan al taller vengan del free tour.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Que el free tour tenga rentabilidad.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2016-06-14T14:51:50Z</dcterms:created>
  <dc:creator>Continuum Peru</dc:creator>
</cp:coreProperties>
</file>